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  <p:sldMasterId id="2147483696" r:id="rId2"/>
    <p:sldMasterId id="2147483709" r:id="rId3"/>
    <p:sldMasterId id="2147483737" r:id="rId4"/>
    <p:sldMasterId id="2147483751" r:id="rId5"/>
    <p:sldMasterId id="2147483756" r:id="rId6"/>
    <p:sldMasterId id="2147483758" r:id="rId7"/>
    <p:sldMasterId id="2147483761" r:id="rId8"/>
  </p:sldMasterIdLst>
  <p:notesMasterIdLst>
    <p:notesMasterId r:id="rId25"/>
  </p:notesMasterIdLst>
  <p:handoutMasterIdLst>
    <p:handoutMasterId r:id="rId26"/>
  </p:handoutMasterIdLst>
  <p:sldIdLst>
    <p:sldId id="522" r:id="rId9"/>
    <p:sldId id="778" r:id="rId10"/>
    <p:sldId id="777" r:id="rId11"/>
    <p:sldId id="780" r:id="rId12"/>
    <p:sldId id="806" r:id="rId13"/>
    <p:sldId id="802" r:id="rId14"/>
    <p:sldId id="803" r:id="rId15"/>
    <p:sldId id="804" r:id="rId16"/>
    <p:sldId id="805" r:id="rId17"/>
    <p:sldId id="799" r:id="rId18"/>
    <p:sldId id="800" r:id="rId19"/>
    <p:sldId id="801" r:id="rId20"/>
    <p:sldId id="764" r:id="rId21"/>
    <p:sldId id="763" r:id="rId22"/>
    <p:sldId id="807" r:id="rId23"/>
    <p:sldId id="79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ício" id="{8F094A53-3145-4D1D-942C-745E586F818A}">
          <p14:sldIdLst>
            <p14:sldId id="522"/>
            <p14:sldId id="778"/>
            <p14:sldId id="777"/>
            <p14:sldId id="780"/>
            <p14:sldId id="806"/>
            <p14:sldId id="802"/>
            <p14:sldId id="803"/>
            <p14:sldId id="804"/>
            <p14:sldId id="805"/>
            <p14:sldId id="799"/>
            <p14:sldId id="800"/>
            <p14:sldId id="801"/>
            <p14:sldId id="764"/>
            <p14:sldId id="763"/>
            <p14:sldId id="807"/>
            <p14:sldId id="7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srael Leite" initials="I.L." lastIdx="7" clrIdx="0"/>
  <p:cmAuthor id="1" name="Diversão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6AF00"/>
    <a:srgbClr val="CCFFFF"/>
    <a:srgbClr val="FFFFCC"/>
    <a:srgbClr val="F6F3B0"/>
    <a:srgbClr val="EAEAEA"/>
    <a:srgbClr val="FBFADE"/>
    <a:srgbClr val="F6F6C2"/>
    <a:srgbClr val="F4F7ED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90" autoAdjust="0"/>
    <p:restoredTop sz="92623" autoAdjust="0"/>
  </p:normalViewPr>
  <p:slideViewPr>
    <p:cSldViewPr snapToGrid="0" snapToObjects="1">
      <p:cViewPr varScale="1">
        <p:scale>
          <a:sx n="120" d="100"/>
          <a:sy n="120" d="100"/>
        </p:scale>
        <p:origin x="512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41" Type="http://schemas.microsoft.com/office/2016/11/relationships/changesInfo" Target="changesInfos/changesInfo1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o Coelho" userId="eb23d0305c37f6bf" providerId="LiveId" clId="{FF141818-C275-4B98-96B8-476F482BB60A}"/>
    <pc:docChg chg="undo custSel addSld delSld modSld sldOrd modSection">
      <pc:chgData name="Gustavo Coelho" userId="eb23d0305c37f6bf" providerId="LiveId" clId="{FF141818-C275-4B98-96B8-476F482BB60A}" dt="2017-09-14T16:43:36.809" v="615"/>
      <pc:docMkLst>
        <pc:docMk/>
      </pc:docMkLst>
      <pc:sldChg chg="modSp">
        <pc:chgData name="Gustavo Coelho" userId="eb23d0305c37f6bf" providerId="LiveId" clId="{FF141818-C275-4B98-96B8-476F482BB60A}" dt="2017-09-14T14:59:52.417" v="0" actId="6549"/>
        <pc:sldMkLst>
          <pc:docMk/>
          <pc:sldMk cId="2736164883" sldId="522"/>
        </pc:sldMkLst>
        <pc:spChg chg="mod">
          <ac:chgData name="Gustavo Coelho" userId="eb23d0305c37f6bf" providerId="LiveId" clId="{FF141818-C275-4B98-96B8-476F482BB60A}" dt="2017-09-14T14:59:52.417" v="0" actId="6549"/>
          <ac:spMkLst>
            <pc:docMk/>
            <pc:sldMk cId="2736164883" sldId="522"/>
            <ac:spMk id="7" creationId="{00000000-0000-0000-0000-000000000000}"/>
          </ac:spMkLst>
        </pc:spChg>
      </pc:sldChg>
      <pc:sldChg chg="del">
        <pc:chgData name="Gustavo Coelho" userId="eb23d0305c37f6bf" providerId="LiveId" clId="{FF141818-C275-4B98-96B8-476F482BB60A}" dt="2017-09-14T16:25:27.809" v="234" actId="2696"/>
        <pc:sldMkLst>
          <pc:docMk/>
          <pc:sldMk cId="4286637566" sldId="735"/>
        </pc:sldMkLst>
      </pc:sldChg>
      <pc:sldChg chg="del">
        <pc:chgData name="Gustavo Coelho" userId="eb23d0305c37f6bf" providerId="LiveId" clId="{FF141818-C275-4B98-96B8-476F482BB60A}" dt="2017-09-14T16:25:30.223" v="237" actId="2696"/>
        <pc:sldMkLst>
          <pc:docMk/>
          <pc:sldMk cId="3389766138" sldId="737"/>
        </pc:sldMkLst>
      </pc:sldChg>
      <pc:sldChg chg="del">
        <pc:chgData name="Gustavo Coelho" userId="eb23d0305c37f6bf" providerId="LiveId" clId="{FF141818-C275-4B98-96B8-476F482BB60A}" dt="2017-09-14T16:25:32.080" v="242" actId="2696"/>
        <pc:sldMkLst>
          <pc:docMk/>
          <pc:sldMk cId="335759021" sldId="738"/>
        </pc:sldMkLst>
      </pc:sldChg>
      <pc:sldChg chg="del">
        <pc:chgData name="Gustavo Coelho" userId="eb23d0305c37f6bf" providerId="LiveId" clId="{FF141818-C275-4B98-96B8-476F482BB60A}" dt="2017-09-14T16:25:32.834" v="244" actId="2696"/>
        <pc:sldMkLst>
          <pc:docMk/>
          <pc:sldMk cId="1605610228" sldId="739"/>
        </pc:sldMkLst>
      </pc:sldChg>
      <pc:sldChg chg="del">
        <pc:chgData name="Gustavo Coelho" userId="eb23d0305c37f6bf" providerId="LiveId" clId="{FF141818-C275-4B98-96B8-476F482BB60A}" dt="2017-09-14T16:25:33.329" v="246" actId="2696"/>
        <pc:sldMkLst>
          <pc:docMk/>
          <pc:sldMk cId="2684889812" sldId="740"/>
        </pc:sldMkLst>
      </pc:sldChg>
      <pc:sldChg chg="del">
        <pc:chgData name="Gustavo Coelho" userId="eb23d0305c37f6bf" providerId="LiveId" clId="{FF141818-C275-4B98-96B8-476F482BB60A}" dt="2017-09-14T16:25:33.690" v="247" actId="2696"/>
        <pc:sldMkLst>
          <pc:docMk/>
          <pc:sldMk cId="592476992" sldId="741"/>
        </pc:sldMkLst>
      </pc:sldChg>
      <pc:sldChg chg="del">
        <pc:chgData name="Gustavo Coelho" userId="eb23d0305c37f6bf" providerId="LiveId" clId="{FF141818-C275-4B98-96B8-476F482BB60A}" dt="2017-09-14T16:25:34.106" v="248" actId="2696"/>
        <pc:sldMkLst>
          <pc:docMk/>
          <pc:sldMk cId="1795536730" sldId="742"/>
        </pc:sldMkLst>
      </pc:sldChg>
      <pc:sldChg chg="del">
        <pc:chgData name="Gustavo Coelho" userId="eb23d0305c37f6bf" providerId="LiveId" clId="{FF141818-C275-4B98-96B8-476F482BB60A}" dt="2017-09-14T16:25:34.704" v="249" actId="2696"/>
        <pc:sldMkLst>
          <pc:docMk/>
          <pc:sldMk cId="662475004" sldId="743"/>
        </pc:sldMkLst>
      </pc:sldChg>
      <pc:sldChg chg="del">
        <pc:chgData name="Gustavo Coelho" userId="eb23d0305c37f6bf" providerId="LiveId" clId="{FF141818-C275-4B98-96B8-476F482BB60A}" dt="2017-09-14T16:25:35.876" v="251" actId="2696"/>
        <pc:sldMkLst>
          <pc:docMk/>
          <pc:sldMk cId="1308165707" sldId="747"/>
        </pc:sldMkLst>
      </pc:sldChg>
      <pc:sldChg chg="del">
        <pc:chgData name="Gustavo Coelho" userId="eb23d0305c37f6bf" providerId="LiveId" clId="{FF141818-C275-4B98-96B8-476F482BB60A}" dt="2017-09-14T16:25:29.039" v="235" actId="2696"/>
        <pc:sldMkLst>
          <pc:docMk/>
          <pc:sldMk cId="343094674" sldId="751"/>
        </pc:sldMkLst>
      </pc:sldChg>
      <pc:sldChg chg="del">
        <pc:chgData name="Gustavo Coelho" userId="eb23d0305c37f6bf" providerId="LiveId" clId="{FF141818-C275-4B98-96B8-476F482BB60A}" dt="2017-09-14T16:25:29.654" v="236" actId="2696"/>
        <pc:sldMkLst>
          <pc:docMk/>
          <pc:sldMk cId="3750231370" sldId="752"/>
        </pc:sldMkLst>
      </pc:sldChg>
      <pc:sldChg chg="del">
        <pc:chgData name="Gustavo Coelho" userId="eb23d0305c37f6bf" providerId="LiveId" clId="{FF141818-C275-4B98-96B8-476F482BB60A}" dt="2017-09-14T16:25:30.943" v="239" actId="2696"/>
        <pc:sldMkLst>
          <pc:docMk/>
          <pc:sldMk cId="2430003305" sldId="753"/>
        </pc:sldMkLst>
      </pc:sldChg>
      <pc:sldChg chg="del">
        <pc:chgData name="Gustavo Coelho" userId="eb23d0305c37f6bf" providerId="LiveId" clId="{FF141818-C275-4B98-96B8-476F482BB60A}" dt="2017-09-14T15:08:06.841" v="3" actId="2696"/>
        <pc:sldMkLst>
          <pc:docMk/>
          <pc:sldMk cId="2159349876" sldId="756"/>
        </pc:sldMkLst>
      </pc:sldChg>
      <pc:sldChg chg="del">
        <pc:chgData name="Gustavo Coelho" userId="eb23d0305c37f6bf" providerId="LiveId" clId="{FF141818-C275-4B98-96B8-476F482BB60A}" dt="2017-09-14T15:08:09.558" v="4" actId="2696"/>
        <pc:sldMkLst>
          <pc:docMk/>
          <pc:sldMk cId="1048142189" sldId="757"/>
        </pc:sldMkLst>
      </pc:sldChg>
      <pc:sldChg chg="del">
        <pc:chgData name="Gustavo Coelho" userId="eb23d0305c37f6bf" providerId="LiveId" clId="{FF141818-C275-4B98-96B8-476F482BB60A}" dt="2017-09-14T16:24:58.808" v="233" actId="2696"/>
        <pc:sldMkLst>
          <pc:docMk/>
          <pc:sldMk cId="3558010359" sldId="759"/>
        </pc:sldMkLst>
      </pc:sldChg>
      <pc:sldChg chg="del">
        <pc:chgData name="Gustavo Coelho" userId="eb23d0305c37f6bf" providerId="LiveId" clId="{FF141818-C275-4B98-96B8-476F482BB60A}" dt="2017-09-14T15:00:32.054" v="1" actId="2696"/>
        <pc:sldMkLst>
          <pc:docMk/>
          <pc:sldMk cId="4009988834" sldId="760"/>
        </pc:sldMkLst>
      </pc:sldChg>
      <pc:sldChg chg="modSp add del">
        <pc:chgData name="Gustavo Coelho" userId="eb23d0305c37f6bf" providerId="LiveId" clId="{FF141818-C275-4B98-96B8-476F482BB60A}" dt="2017-09-14T16:35:38.841" v="368" actId="6549"/>
        <pc:sldMkLst>
          <pc:docMk/>
          <pc:sldMk cId="3289676922" sldId="761"/>
        </pc:sldMkLst>
        <pc:spChg chg="mod">
          <ac:chgData name="Gustavo Coelho" userId="eb23d0305c37f6bf" providerId="LiveId" clId="{FF141818-C275-4B98-96B8-476F482BB60A}" dt="2017-09-14T16:35:38.841" v="368" actId="6549"/>
          <ac:spMkLst>
            <pc:docMk/>
            <pc:sldMk cId="3289676922" sldId="761"/>
            <ac:spMk id="7" creationId="{00000000-0000-0000-0000-000000000000}"/>
          </ac:spMkLst>
        </pc:spChg>
      </pc:sldChg>
      <pc:sldChg chg="del">
        <pc:chgData name="Gustavo Coelho" userId="eb23d0305c37f6bf" providerId="LiveId" clId="{FF141818-C275-4B98-96B8-476F482BB60A}" dt="2017-09-14T15:01:19.345" v="2" actId="2696"/>
        <pc:sldMkLst>
          <pc:docMk/>
          <pc:sldMk cId="1128991477" sldId="765"/>
        </pc:sldMkLst>
      </pc:sldChg>
      <pc:sldChg chg="del">
        <pc:chgData name="Gustavo Coelho" userId="eb23d0305c37f6bf" providerId="LiveId" clId="{FF141818-C275-4B98-96B8-476F482BB60A}" dt="2017-09-14T16:26:00.673" v="255" actId="2696"/>
        <pc:sldMkLst>
          <pc:docMk/>
          <pc:sldMk cId="1868331358" sldId="766"/>
        </pc:sldMkLst>
      </pc:sldChg>
      <pc:sldChg chg="delSp del ord">
        <pc:chgData name="Gustavo Coelho" userId="eb23d0305c37f6bf" providerId="LiveId" clId="{FF141818-C275-4B98-96B8-476F482BB60A}" dt="2017-09-14T16:40:56.938" v="461" actId="2696"/>
        <pc:sldMkLst>
          <pc:docMk/>
          <pc:sldMk cId="2691812036" sldId="768"/>
        </pc:sldMkLst>
        <pc:spChg chg="del">
          <ac:chgData name="Gustavo Coelho" userId="eb23d0305c37f6bf" providerId="LiveId" clId="{FF141818-C275-4B98-96B8-476F482BB60A}" dt="2017-09-14T16:36:10.565" v="383" actId="478"/>
          <ac:spMkLst>
            <pc:docMk/>
            <pc:sldMk cId="2691812036" sldId="768"/>
            <ac:spMk id="16" creationId="{00000000-0000-0000-0000-000000000000}"/>
          </ac:spMkLst>
        </pc:spChg>
      </pc:sldChg>
      <pc:sldChg chg="del">
        <pc:chgData name="Gustavo Coelho" userId="eb23d0305c37f6bf" providerId="LiveId" clId="{FF141818-C275-4B98-96B8-476F482BB60A}" dt="2017-09-14T16:25:30.626" v="238" actId="2696"/>
        <pc:sldMkLst>
          <pc:docMk/>
          <pc:sldMk cId="1125661325" sldId="769"/>
        </pc:sldMkLst>
      </pc:sldChg>
      <pc:sldChg chg="del">
        <pc:chgData name="Gustavo Coelho" userId="eb23d0305c37f6bf" providerId="LiveId" clId="{FF141818-C275-4B98-96B8-476F482BB60A}" dt="2017-09-14T16:25:31.393" v="240" actId="2696"/>
        <pc:sldMkLst>
          <pc:docMk/>
          <pc:sldMk cId="1823920736" sldId="770"/>
        </pc:sldMkLst>
      </pc:sldChg>
      <pc:sldChg chg="del">
        <pc:chgData name="Gustavo Coelho" userId="eb23d0305c37f6bf" providerId="LiveId" clId="{FF141818-C275-4B98-96B8-476F482BB60A}" dt="2017-09-14T16:25:31.741" v="241" actId="2696"/>
        <pc:sldMkLst>
          <pc:docMk/>
          <pc:sldMk cId="3890710202" sldId="771"/>
        </pc:sldMkLst>
      </pc:sldChg>
      <pc:sldChg chg="del">
        <pc:chgData name="Gustavo Coelho" userId="eb23d0305c37f6bf" providerId="LiveId" clId="{FF141818-C275-4B98-96B8-476F482BB60A}" dt="2017-09-14T16:25:32.549" v="243" actId="2696"/>
        <pc:sldMkLst>
          <pc:docMk/>
          <pc:sldMk cId="804532076" sldId="772"/>
        </pc:sldMkLst>
      </pc:sldChg>
      <pc:sldChg chg="del">
        <pc:chgData name="Gustavo Coelho" userId="eb23d0305c37f6bf" providerId="LiveId" clId="{FF141818-C275-4B98-96B8-476F482BB60A}" dt="2017-09-14T16:25:33.104" v="245" actId="2696"/>
        <pc:sldMkLst>
          <pc:docMk/>
          <pc:sldMk cId="365227900" sldId="773"/>
        </pc:sldMkLst>
      </pc:sldChg>
      <pc:sldChg chg="del">
        <pc:chgData name="Gustavo Coelho" userId="eb23d0305c37f6bf" providerId="LiveId" clId="{FF141818-C275-4B98-96B8-476F482BB60A}" dt="2017-09-14T16:25:35.263" v="250" actId="2696"/>
        <pc:sldMkLst>
          <pc:docMk/>
          <pc:sldMk cId="2330413645" sldId="774"/>
        </pc:sldMkLst>
      </pc:sldChg>
      <pc:sldChg chg="del">
        <pc:chgData name="Gustavo Coelho" userId="eb23d0305c37f6bf" providerId="LiveId" clId="{FF141818-C275-4B98-96B8-476F482BB60A}" dt="2017-09-14T16:26:01.318" v="256" actId="2696"/>
        <pc:sldMkLst>
          <pc:docMk/>
          <pc:sldMk cId="4233881737" sldId="775"/>
        </pc:sldMkLst>
      </pc:sldChg>
      <pc:sldChg chg="del">
        <pc:chgData name="Gustavo Coelho" userId="eb23d0305c37f6bf" providerId="LiveId" clId="{FF141818-C275-4B98-96B8-476F482BB60A}" dt="2017-09-14T16:26:01.787" v="257" actId="2696"/>
        <pc:sldMkLst>
          <pc:docMk/>
          <pc:sldMk cId="834118616" sldId="776"/>
        </pc:sldMkLst>
      </pc:sldChg>
      <pc:sldChg chg="modSp add">
        <pc:chgData name="Gustavo Coelho" userId="eb23d0305c37f6bf" providerId="LiveId" clId="{FF141818-C275-4B98-96B8-476F482BB60A}" dt="2017-09-14T16:41:55.149" v="486" actId="20577"/>
        <pc:sldMkLst>
          <pc:docMk/>
          <pc:sldMk cId="1801775987" sldId="777"/>
        </pc:sldMkLst>
        <pc:spChg chg="mod">
          <ac:chgData name="Gustavo Coelho" userId="eb23d0305c37f6bf" providerId="LiveId" clId="{FF141818-C275-4B98-96B8-476F482BB60A}" dt="2017-09-14T16:41:55.149" v="486" actId="20577"/>
          <ac:spMkLst>
            <pc:docMk/>
            <pc:sldMk cId="1801775987" sldId="777"/>
            <ac:spMk id="3" creationId="{A170CA1E-1915-43AD-9B4D-0DE988F57CDE}"/>
          </ac:spMkLst>
        </pc:spChg>
      </pc:sldChg>
      <pc:sldChg chg="modSp add">
        <pc:chgData name="Gustavo Coelho" userId="eb23d0305c37f6bf" providerId="LiveId" clId="{FF141818-C275-4B98-96B8-476F482BB60A}" dt="2017-09-14T15:15:24.077" v="150"/>
        <pc:sldMkLst>
          <pc:docMk/>
          <pc:sldMk cId="3162142966" sldId="778"/>
        </pc:sldMkLst>
        <pc:spChg chg="mod">
          <ac:chgData name="Gustavo Coelho" userId="eb23d0305c37f6bf" providerId="LiveId" clId="{FF141818-C275-4B98-96B8-476F482BB60A}" dt="2017-09-14T15:11:51.303" v="114" actId="20577"/>
          <ac:spMkLst>
            <pc:docMk/>
            <pc:sldMk cId="3162142966" sldId="778"/>
            <ac:spMk id="2" creationId="{7A0624DB-1AE6-4294-B20F-FE621E96311C}"/>
          </ac:spMkLst>
        </pc:spChg>
        <pc:spChg chg="mod">
          <ac:chgData name="Gustavo Coelho" userId="eb23d0305c37f6bf" providerId="LiveId" clId="{FF141818-C275-4B98-96B8-476F482BB60A}" dt="2017-09-14T15:15:24.077" v="150"/>
          <ac:spMkLst>
            <pc:docMk/>
            <pc:sldMk cId="3162142966" sldId="778"/>
            <ac:spMk id="3" creationId="{B86C5B3D-2771-439A-AD05-6FFDA725587F}"/>
          </ac:spMkLst>
        </pc:spChg>
      </pc:sldChg>
      <pc:sldChg chg="add del">
        <pc:chgData name="Gustavo Coelho" userId="eb23d0305c37f6bf" providerId="LiveId" clId="{FF141818-C275-4B98-96B8-476F482BB60A}" dt="2017-09-14T15:21:54.944" v="230" actId="2696"/>
        <pc:sldMkLst>
          <pc:docMk/>
          <pc:sldMk cId="1838578801" sldId="779"/>
        </pc:sldMkLst>
      </pc:sldChg>
      <pc:sldChg chg="modSp add del">
        <pc:chgData name="Gustavo Coelho" userId="eb23d0305c37f6bf" providerId="LiveId" clId="{FF141818-C275-4B98-96B8-476F482BB60A}" dt="2017-09-14T16:29:11.648" v="273" actId="2696"/>
        <pc:sldMkLst>
          <pc:docMk/>
          <pc:sldMk cId="2412777176" sldId="779"/>
        </pc:sldMkLst>
        <pc:spChg chg="mod">
          <ac:chgData name="Gustavo Coelho" userId="eb23d0305c37f6bf" providerId="LiveId" clId="{FF141818-C275-4B98-96B8-476F482BB60A}" dt="2017-09-14T16:29:00.294" v="266"/>
          <ac:spMkLst>
            <pc:docMk/>
            <pc:sldMk cId="2412777176" sldId="779"/>
            <ac:spMk id="2" creationId="{00000000-0000-0000-0000-000000000000}"/>
          </ac:spMkLst>
        </pc:spChg>
      </pc:sldChg>
      <pc:sldChg chg="addSp delSp modSp add del">
        <pc:chgData name="Gustavo Coelho" userId="eb23d0305c37f6bf" providerId="LiveId" clId="{FF141818-C275-4B98-96B8-476F482BB60A}" dt="2017-09-14T15:18:12.086" v="209" actId="2696"/>
        <pc:sldMkLst>
          <pc:docMk/>
          <pc:sldMk cId="2917018179" sldId="779"/>
        </pc:sldMkLst>
        <pc:spChg chg="mod">
          <ac:chgData name="Gustavo Coelho" userId="eb23d0305c37f6bf" providerId="LiveId" clId="{FF141818-C275-4B98-96B8-476F482BB60A}" dt="2017-09-14T15:18:00.297" v="204" actId="20577"/>
          <ac:spMkLst>
            <pc:docMk/>
            <pc:sldMk cId="2917018179" sldId="779"/>
            <ac:spMk id="2" creationId="{7A0624DB-1AE6-4294-B20F-FE621E96311C}"/>
          </ac:spMkLst>
        </pc:spChg>
        <pc:spChg chg="mod">
          <ac:chgData name="Gustavo Coelho" userId="eb23d0305c37f6bf" providerId="LiveId" clId="{FF141818-C275-4B98-96B8-476F482BB60A}" dt="2017-09-14T15:18:04.742" v="208" actId="27636"/>
          <ac:spMkLst>
            <pc:docMk/>
            <pc:sldMk cId="2917018179" sldId="779"/>
            <ac:spMk id="3" creationId="{B86C5B3D-2771-439A-AD05-6FFDA725587F}"/>
          </ac:spMkLst>
        </pc:spChg>
        <pc:graphicFrameChg chg="add del">
          <ac:chgData name="Gustavo Coelho" userId="eb23d0305c37f6bf" providerId="LiveId" clId="{FF141818-C275-4B98-96B8-476F482BB60A}" dt="2017-09-14T15:17:52.647" v="196"/>
          <ac:graphicFrameMkLst>
            <pc:docMk/>
            <pc:sldMk cId="2917018179" sldId="779"/>
            <ac:graphicFrameMk id="4" creationId="{E5F3A6EC-39FF-46C2-A413-F53EC3EBA0C7}"/>
          </ac:graphicFrameMkLst>
        </pc:graphicFrameChg>
      </pc:sldChg>
      <pc:sldChg chg="modSp add">
        <pc:chgData name="Gustavo Coelho" userId="eb23d0305c37f6bf" providerId="LiveId" clId="{FF141818-C275-4B98-96B8-476F482BB60A}" dt="2017-09-14T16:29:28.962" v="282" actId="1076"/>
        <pc:sldMkLst>
          <pc:docMk/>
          <pc:sldMk cId="965683092" sldId="780"/>
        </pc:sldMkLst>
        <pc:spChg chg="mod">
          <ac:chgData name="Gustavo Coelho" userId="eb23d0305c37f6bf" providerId="LiveId" clId="{FF141818-C275-4B98-96B8-476F482BB60A}" dt="2017-09-14T16:29:17.807" v="275" actId="14100"/>
          <ac:spMkLst>
            <pc:docMk/>
            <pc:sldMk cId="965683092" sldId="780"/>
            <ac:spMk id="2" creationId="{00000000-0000-0000-0000-000000000000}"/>
          </ac:spMkLst>
        </pc:spChg>
        <pc:spChg chg="mod">
          <ac:chgData name="Gustavo Coelho" userId="eb23d0305c37f6bf" providerId="LiveId" clId="{FF141818-C275-4B98-96B8-476F482BB60A}" dt="2017-09-14T16:29:28.962" v="282" actId="1076"/>
          <ac:spMkLst>
            <pc:docMk/>
            <pc:sldMk cId="965683092" sldId="780"/>
            <ac:spMk id="3" creationId="{00000000-0000-0000-0000-000000000000}"/>
          </ac:spMkLst>
        </pc:spChg>
      </pc:sldChg>
      <pc:sldChg chg="addSp delSp modSp add del">
        <pc:chgData name="Gustavo Coelho" userId="eb23d0305c37f6bf" providerId="LiveId" clId="{FF141818-C275-4B98-96B8-476F482BB60A}" dt="2017-09-14T15:17:59.416" v="202"/>
        <pc:sldMkLst>
          <pc:docMk/>
          <pc:sldMk cId="2433525605" sldId="780"/>
        </pc:sldMkLst>
        <pc:spChg chg="add del mod">
          <ac:chgData name="Gustavo Coelho" userId="eb23d0305c37f6bf" providerId="LiveId" clId="{FF141818-C275-4B98-96B8-476F482BB60A}" dt="2017-09-14T15:17:58.286" v="199"/>
          <ac:spMkLst>
            <pc:docMk/>
            <pc:sldMk cId="2433525605" sldId="780"/>
            <ac:spMk id="3" creationId="{07634B88-3F3B-4775-AD1C-8EA4EE73A31F}"/>
          </ac:spMkLst>
        </pc:spChg>
        <pc:graphicFrameChg chg="add del">
          <ac:chgData name="Gustavo Coelho" userId="eb23d0305c37f6bf" providerId="LiveId" clId="{FF141818-C275-4B98-96B8-476F482BB60A}" dt="2017-09-14T15:17:58.286" v="199"/>
          <ac:graphicFrameMkLst>
            <pc:docMk/>
            <pc:sldMk cId="2433525605" sldId="780"/>
            <ac:graphicFrameMk id="5" creationId="{49FEDABD-52EB-4E08-8F64-8EF1ED70E7FB}"/>
          </ac:graphicFrameMkLst>
        </pc:graphicFrameChg>
      </pc:sldChg>
      <pc:sldChg chg="modSp add del">
        <pc:chgData name="Gustavo Coelho" userId="eb23d0305c37f6bf" providerId="LiveId" clId="{FF141818-C275-4B98-96B8-476F482BB60A}" dt="2017-09-14T15:21:52.345" v="229" actId="2696"/>
        <pc:sldMkLst>
          <pc:docMk/>
          <pc:sldMk cId="3415886931" sldId="780"/>
        </pc:sldMkLst>
        <pc:graphicFrameChg chg="mod modGraphic">
          <ac:chgData name="Gustavo Coelho" userId="eb23d0305c37f6bf" providerId="LiveId" clId="{FF141818-C275-4B98-96B8-476F482BB60A}" dt="2017-09-14T15:19:54.403" v="221" actId="1076"/>
          <ac:graphicFrameMkLst>
            <pc:docMk/>
            <pc:sldMk cId="3415886931" sldId="780"/>
            <ac:graphicFrameMk id="5" creationId="{49FEDABD-52EB-4E08-8F64-8EF1ED70E7FB}"/>
          </ac:graphicFrameMkLst>
        </pc:graphicFrameChg>
      </pc:sldChg>
      <pc:sldChg chg="delSp modSp add">
        <pc:chgData name="Gustavo Coelho" userId="eb23d0305c37f6bf" providerId="LiveId" clId="{FF141818-C275-4B98-96B8-476F482BB60A}" dt="2017-09-14T16:30:37.914" v="299" actId="1076"/>
        <pc:sldMkLst>
          <pc:docMk/>
          <pc:sldMk cId="1210079855" sldId="781"/>
        </pc:sldMkLst>
        <pc:spChg chg="mod">
          <ac:chgData name="Gustavo Coelho" userId="eb23d0305c37f6bf" providerId="LiveId" clId="{FF141818-C275-4B98-96B8-476F482BB60A}" dt="2017-09-14T16:30:06.927" v="290" actId="1076"/>
          <ac:spMkLst>
            <pc:docMk/>
            <pc:sldMk cId="1210079855" sldId="781"/>
            <ac:spMk id="5" creationId="{00000000-0000-0000-0000-000000000000}"/>
          </ac:spMkLst>
        </pc:spChg>
        <pc:spChg chg="del">
          <ac:chgData name="Gustavo Coelho" userId="eb23d0305c37f6bf" providerId="LiveId" clId="{FF141818-C275-4B98-96B8-476F482BB60A}" dt="2017-09-14T16:29:55.181" v="286" actId="478"/>
          <ac:spMkLst>
            <pc:docMk/>
            <pc:sldMk cId="1210079855" sldId="781"/>
            <ac:spMk id="8" creationId="{00000000-0000-0000-0000-000000000000}"/>
          </ac:spMkLst>
        </pc:spChg>
        <pc:graphicFrameChg chg="mod modGraphic">
          <ac:chgData name="Gustavo Coelho" userId="eb23d0305c37f6bf" providerId="LiveId" clId="{FF141818-C275-4B98-96B8-476F482BB60A}" dt="2017-09-14T16:30:37.914" v="299" actId="1076"/>
          <ac:graphicFrameMkLst>
            <pc:docMk/>
            <pc:sldMk cId="1210079855" sldId="781"/>
            <ac:graphicFrameMk id="6" creationId="{00000000-0000-0000-0000-000000000000}"/>
          </ac:graphicFrameMkLst>
        </pc:graphicFrameChg>
      </pc:sldChg>
      <pc:sldChg chg="add del">
        <pc:chgData name="Gustavo Coelho" userId="eb23d0305c37f6bf" providerId="LiveId" clId="{FF141818-C275-4B98-96B8-476F482BB60A}" dt="2017-09-14T15:22:12.182" v="232" actId="2696"/>
        <pc:sldMkLst>
          <pc:docMk/>
          <pc:sldMk cId="2433525605" sldId="781"/>
        </pc:sldMkLst>
      </pc:sldChg>
      <pc:sldChg chg="modSp add">
        <pc:chgData name="Gustavo Coelho" userId="eb23d0305c37f6bf" providerId="LiveId" clId="{FF141818-C275-4B98-96B8-476F482BB60A}" dt="2017-09-14T16:30:44.269" v="300" actId="14100"/>
        <pc:sldMkLst>
          <pc:docMk/>
          <pc:sldMk cId="2463195548" sldId="782"/>
        </pc:sldMkLst>
        <pc:spChg chg="mod">
          <ac:chgData name="Gustavo Coelho" userId="eb23d0305c37f6bf" providerId="LiveId" clId="{FF141818-C275-4B98-96B8-476F482BB60A}" dt="2017-09-14T16:30:44.269" v="300" actId="14100"/>
          <ac:spMkLst>
            <pc:docMk/>
            <pc:sldMk cId="2463195548" sldId="782"/>
            <ac:spMk id="4" creationId="{00000000-0000-0000-0000-000000000000}"/>
          </ac:spMkLst>
        </pc:spChg>
      </pc:sldChg>
      <pc:sldChg chg="modSp add del">
        <pc:chgData name="Gustavo Coelho" userId="eb23d0305c37f6bf" providerId="LiveId" clId="{FF141818-C275-4B98-96B8-476F482BB60A}" dt="2017-09-14T16:26:09.316" v="259" actId="2696"/>
        <pc:sldMkLst>
          <pc:docMk/>
          <pc:sldMk cId="2961735772" sldId="782"/>
        </pc:sldMkLst>
        <pc:graphicFrameChg chg="mod modGraphic">
          <ac:chgData name="Gustavo Coelho" userId="eb23d0305c37f6bf" providerId="LiveId" clId="{FF141818-C275-4B98-96B8-476F482BB60A}" dt="2017-09-14T15:21:59.138" v="231" actId="14100"/>
          <ac:graphicFrameMkLst>
            <pc:docMk/>
            <pc:sldMk cId="2961735772" sldId="782"/>
            <ac:graphicFrameMk id="5" creationId="{49FEDABD-52EB-4E08-8F64-8EF1ED70E7FB}"/>
          </ac:graphicFrameMkLst>
        </pc:graphicFrameChg>
      </pc:sldChg>
      <pc:sldChg chg="modSp add">
        <pc:chgData name="Gustavo Coelho" userId="eb23d0305c37f6bf" providerId="LiveId" clId="{FF141818-C275-4B98-96B8-476F482BB60A}" dt="2017-09-14T16:31:28.580" v="312" actId="6549"/>
        <pc:sldMkLst>
          <pc:docMk/>
          <pc:sldMk cId="1737060297" sldId="783"/>
        </pc:sldMkLst>
        <pc:spChg chg="mod">
          <ac:chgData name="Gustavo Coelho" userId="eb23d0305c37f6bf" providerId="LiveId" clId="{FF141818-C275-4B98-96B8-476F482BB60A}" dt="2017-09-14T16:31:28.580" v="312" actId="6549"/>
          <ac:spMkLst>
            <pc:docMk/>
            <pc:sldMk cId="1737060297" sldId="783"/>
            <ac:spMk id="4" creationId="{00000000-0000-0000-0000-000000000000}"/>
          </ac:spMkLst>
        </pc:spChg>
        <pc:picChg chg="mod">
          <ac:chgData name="Gustavo Coelho" userId="eb23d0305c37f6bf" providerId="LiveId" clId="{FF141818-C275-4B98-96B8-476F482BB60A}" dt="2017-09-14T16:31:03.559" v="303" actId="1076"/>
          <ac:picMkLst>
            <pc:docMk/>
            <pc:sldMk cId="1737060297" sldId="783"/>
            <ac:picMk id="2" creationId="{00000000-0000-0000-0000-000000000000}"/>
          </ac:picMkLst>
        </pc:picChg>
        <pc:picChg chg="mod">
          <ac:chgData name="Gustavo Coelho" userId="eb23d0305c37f6bf" providerId="LiveId" clId="{FF141818-C275-4B98-96B8-476F482BB60A}" dt="2017-09-14T16:31:04.782" v="304" actId="1076"/>
          <ac:picMkLst>
            <pc:docMk/>
            <pc:sldMk cId="1737060297" sldId="783"/>
            <ac:picMk id="6" creationId="{00000000-0000-0000-0000-000000000000}"/>
          </ac:picMkLst>
        </pc:picChg>
        <pc:picChg chg="mod">
          <ac:chgData name="Gustavo Coelho" userId="eb23d0305c37f6bf" providerId="LiveId" clId="{FF141818-C275-4B98-96B8-476F482BB60A}" dt="2017-09-14T16:31:01.039" v="302" actId="1076"/>
          <ac:picMkLst>
            <pc:docMk/>
            <pc:sldMk cId="1737060297" sldId="783"/>
            <ac:picMk id="12" creationId="{00000000-0000-0000-0000-000000000000}"/>
          </ac:picMkLst>
        </pc:picChg>
        <pc:picChg chg="mod">
          <ac:chgData name="Gustavo Coelho" userId="eb23d0305c37f6bf" providerId="LiveId" clId="{FF141818-C275-4B98-96B8-476F482BB60A}" dt="2017-09-14T16:31:10.352" v="307" actId="1076"/>
          <ac:picMkLst>
            <pc:docMk/>
            <pc:sldMk cId="1737060297" sldId="783"/>
            <ac:picMk id="14" creationId="{00000000-0000-0000-0000-000000000000}"/>
          </ac:picMkLst>
        </pc:picChg>
        <pc:picChg chg="mod">
          <ac:chgData name="Gustavo Coelho" userId="eb23d0305c37f6bf" providerId="LiveId" clId="{FF141818-C275-4B98-96B8-476F482BB60A}" dt="2017-09-14T16:31:12.856" v="308" actId="1076"/>
          <ac:picMkLst>
            <pc:docMk/>
            <pc:sldMk cId="1737060297" sldId="783"/>
            <ac:picMk id="15" creationId="{00000000-0000-0000-0000-000000000000}"/>
          </ac:picMkLst>
        </pc:picChg>
        <pc:picChg chg="mod">
          <ac:chgData name="Gustavo Coelho" userId="eb23d0305c37f6bf" providerId="LiveId" clId="{FF141818-C275-4B98-96B8-476F482BB60A}" dt="2017-09-14T16:31:09.111" v="306" actId="1076"/>
          <ac:picMkLst>
            <pc:docMk/>
            <pc:sldMk cId="1737060297" sldId="783"/>
            <ac:picMk id="16" creationId="{00000000-0000-0000-0000-000000000000}"/>
          </ac:picMkLst>
        </pc:picChg>
        <pc:picChg chg="mod">
          <ac:chgData name="Gustavo Coelho" userId="eb23d0305c37f6bf" providerId="LiveId" clId="{FF141818-C275-4B98-96B8-476F482BB60A}" dt="2017-09-14T16:31:07.776" v="305" actId="1076"/>
          <ac:picMkLst>
            <pc:docMk/>
            <pc:sldMk cId="1737060297" sldId="783"/>
            <ac:picMk id="18" creationId="{00000000-0000-0000-0000-000000000000}"/>
          </ac:picMkLst>
        </pc:picChg>
      </pc:sldChg>
      <pc:sldChg chg="add">
        <pc:chgData name="Gustavo Coelho" userId="eb23d0305c37f6bf" providerId="LiveId" clId="{FF141818-C275-4B98-96B8-476F482BB60A}" dt="2017-09-14T16:28:40.948" v="260"/>
        <pc:sldMkLst>
          <pc:docMk/>
          <pc:sldMk cId="3831147379" sldId="784"/>
        </pc:sldMkLst>
      </pc:sldChg>
      <pc:sldChg chg="add del">
        <pc:chgData name="Gustavo Coelho" userId="eb23d0305c37f6bf" providerId="LiveId" clId="{FF141818-C275-4B98-96B8-476F482BB60A}" dt="2017-09-14T16:28:47.672" v="262"/>
        <pc:sldMkLst>
          <pc:docMk/>
          <pc:sldMk cId="2674564209" sldId="785"/>
        </pc:sldMkLst>
      </pc:sldChg>
      <pc:sldChg chg="modSp add ord">
        <pc:chgData name="Gustavo Coelho" userId="eb23d0305c37f6bf" providerId="LiveId" clId="{FF141818-C275-4B98-96B8-476F482BB60A}" dt="2017-09-14T16:29:09.517" v="272" actId="20577"/>
        <pc:sldMkLst>
          <pc:docMk/>
          <pc:sldMk cId="3753665446" sldId="785"/>
        </pc:sldMkLst>
        <pc:spChg chg="mod">
          <ac:chgData name="Gustavo Coelho" userId="eb23d0305c37f6bf" providerId="LiveId" clId="{FF141818-C275-4B98-96B8-476F482BB60A}" dt="2017-09-14T16:29:09.517" v="272" actId="20577"/>
          <ac:spMkLst>
            <pc:docMk/>
            <pc:sldMk cId="3753665446" sldId="785"/>
            <ac:spMk id="7" creationId="{00000000-0000-0000-0000-000000000000}"/>
          </ac:spMkLst>
        </pc:spChg>
      </pc:sldChg>
      <pc:sldChg chg="modSp add ord">
        <pc:chgData name="Gustavo Coelho" userId="eb23d0305c37f6bf" providerId="LiveId" clId="{FF141818-C275-4B98-96B8-476F482BB60A}" dt="2017-09-14T16:31:52.908" v="327" actId="20577"/>
        <pc:sldMkLst>
          <pc:docMk/>
          <pc:sldMk cId="2789615504" sldId="786"/>
        </pc:sldMkLst>
        <pc:spChg chg="mod">
          <ac:chgData name="Gustavo Coelho" userId="eb23d0305c37f6bf" providerId="LiveId" clId="{FF141818-C275-4B98-96B8-476F482BB60A}" dt="2017-09-14T16:31:52.908" v="327" actId="20577"/>
          <ac:spMkLst>
            <pc:docMk/>
            <pc:sldMk cId="2789615504" sldId="786"/>
            <ac:spMk id="7" creationId="{00000000-0000-0000-0000-000000000000}"/>
          </ac:spMkLst>
        </pc:spChg>
      </pc:sldChg>
      <pc:sldChg chg="add del">
        <pc:chgData name="Gustavo Coelho" userId="eb23d0305c37f6bf" providerId="LiveId" clId="{FF141818-C275-4B98-96B8-476F482BB60A}" dt="2017-09-14T16:32:19.291" v="331"/>
        <pc:sldMkLst>
          <pc:docMk/>
          <pc:sldMk cId="1075463202" sldId="787"/>
        </pc:sldMkLst>
      </pc:sldChg>
      <pc:sldChg chg="add del ord">
        <pc:chgData name="Gustavo Coelho" userId="eb23d0305c37f6bf" providerId="LiveId" clId="{FF141818-C275-4B98-96B8-476F482BB60A}" dt="2017-09-14T16:32:27.382" v="335" actId="2696"/>
        <pc:sldMkLst>
          <pc:docMk/>
          <pc:sldMk cId="3562939781" sldId="787"/>
        </pc:sldMkLst>
      </pc:sldChg>
      <pc:sldChg chg="add del">
        <pc:chgData name="Gustavo Coelho" userId="eb23d0305c37f6bf" providerId="LiveId" clId="{FF141818-C275-4B98-96B8-476F482BB60A}" dt="2017-09-14T16:32:16.124" v="329"/>
        <pc:sldMkLst>
          <pc:docMk/>
          <pc:sldMk cId="4189179141" sldId="787"/>
        </pc:sldMkLst>
      </pc:sldChg>
      <pc:sldChg chg="add">
        <pc:chgData name="Gustavo Coelho" userId="eb23d0305c37f6bf" providerId="LiveId" clId="{FF141818-C275-4B98-96B8-476F482BB60A}" dt="2017-09-14T16:32:23.950" v="334"/>
        <pc:sldMkLst>
          <pc:docMk/>
          <pc:sldMk cId="4189179141" sldId="788"/>
        </pc:sldMkLst>
      </pc:sldChg>
      <pc:sldChg chg="modSp add">
        <pc:chgData name="Gustavo Coelho" userId="eb23d0305c37f6bf" providerId="LiveId" clId="{FF141818-C275-4B98-96B8-476F482BB60A}" dt="2017-09-14T16:33:30.443" v="337" actId="14100"/>
        <pc:sldMkLst>
          <pc:docMk/>
          <pc:sldMk cId="1089530611" sldId="789"/>
        </pc:sldMkLst>
        <pc:spChg chg="mod">
          <ac:chgData name="Gustavo Coelho" userId="eb23d0305c37f6bf" providerId="LiveId" clId="{FF141818-C275-4B98-96B8-476F482BB60A}" dt="2017-09-14T16:33:30.443" v="337" actId="14100"/>
          <ac:spMkLst>
            <pc:docMk/>
            <pc:sldMk cId="1089530611" sldId="789"/>
            <ac:spMk id="5" creationId="{00000000-0000-0000-0000-000000000000}"/>
          </ac:spMkLst>
        </pc:spChg>
      </pc:sldChg>
      <pc:sldChg chg="add">
        <pc:chgData name="Gustavo Coelho" userId="eb23d0305c37f6bf" providerId="LiveId" clId="{FF141818-C275-4B98-96B8-476F482BB60A}" dt="2017-09-14T16:34:01.977" v="338"/>
        <pc:sldMkLst>
          <pc:docMk/>
          <pc:sldMk cId="2933533907" sldId="790"/>
        </pc:sldMkLst>
      </pc:sldChg>
      <pc:sldChg chg="delSp modSp add">
        <pc:chgData name="Gustavo Coelho" userId="eb23d0305c37f6bf" providerId="LiveId" clId="{FF141818-C275-4B98-96B8-476F482BB60A}" dt="2017-09-14T16:35:00.608" v="343" actId="1076"/>
        <pc:sldMkLst>
          <pc:docMk/>
          <pc:sldMk cId="3875108585" sldId="791"/>
        </pc:sldMkLst>
        <pc:spChg chg="del">
          <ac:chgData name="Gustavo Coelho" userId="eb23d0305c37f6bf" providerId="LiveId" clId="{FF141818-C275-4B98-96B8-476F482BB60A}" dt="2017-09-14T16:34:49.516" v="340" actId="478"/>
          <ac:spMkLst>
            <pc:docMk/>
            <pc:sldMk cId="3875108585" sldId="791"/>
            <ac:spMk id="2" creationId="{00000000-0000-0000-0000-000000000000}"/>
          </ac:spMkLst>
        </pc:spChg>
        <pc:picChg chg="mod modCrop">
          <ac:chgData name="Gustavo Coelho" userId="eb23d0305c37f6bf" providerId="LiveId" clId="{FF141818-C275-4B98-96B8-476F482BB60A}" dt="2017-09-14T16:35:00.608" v="343" actId="1076"/>
          <ac:picMkLst>
            <pc:docMk/>
            <pc:sldMk cId="3875108585" sldId="791"/>
            <ac:picMk id="3" creationId="{00000000-0000-0000-0000-000000000000}"/>
          </ac:picMkLst>
        </pc:picChg>
      </pc:sldChg>
      <pc:sldChg chg="add">
        <pc:chgData name="Gustavo Coelho" userId="eb23d0305c37f6bf" providerId="LiveId" clId="{FF141818-C275-4B98-96B8-476F482BB60A}" dt="2017-09-14T16:35:12.115" v="344"/>
        <pc:sldMkLst>
          <pc:docMk/>
          <pc:sldMk cId="238833433" sldId="792"/>
        </pc:sldMkLst>
      </pc:sldChg>
      <pc:sldChg chg="addSp delSp modSp add ord">
        <pc:chgData name="Gustavo Coelho" userId="eb23d0305c37f6bf" providerId="LiveId" clId="{FF141818-C275-4B98-96B8-476F482BB60A}" dt="2017-09-14T16:40:17.035" v="433"/>
        <pc:sldMkLst>
          <pc:docMk/>
          <pc:sldMk cId="1696045144" sldId="793"/>
        </pc:sldMkLst>
        <pc:spChg chg="mod">
          <ac:chgData name="Gustavo Coelho" userId="eb23d0305c37f6bf" providerId="LiveId" clId="{FF141818-C275-4B98-96B8-476F482BB60A}" dt="2017-09-14T16:36:04.021" v="381" actId="20577"/>
          <ac:spMkLst>
            <pc:docMk/>
            <pc:sldMk cId="1696045144" sldId="793"/>
            <ac:spMk id="2" creationId="{A3D135EB-C299-4D08-B3C3-10CF535C9D85}"/>
          </ac:spMkLst>
        </pc:spChg>
        <pc:spChg chg="mod">
          <ac:chgData name="Gustavo Coelho" userId="eb23d0305c37f6bf" providerId="LiveId" clId="{FF141818-C275-4B98-96B8-476F482BB60A}" dt="2017-09-14T16:36:01.262" v="372"/>
          <ac:spMkLst>
            <pc:docMk/>
            <pc:sldMk cId="1696045144" sldId="793"/>
            <ac:spMk id="3" creationId="{1719173D-9182-4711-8C92-F4A9500E880C}"/>
          </ac:spMkLst>
        </pc:spChg>
        <pc:spChg chg="add del">
          <ac:chgData name="Gustavo Coelho" userId="eb23d0305c37f6bf" providerId="LiveId" clId="{FF141818-C275-4B98-96B8-476F482BB60A}" dt="2017-09-14T16:35:59.888" v="371"/>
          <ac:spMkLst>
            <pc:docMk/>
            <pc:sldMk cId="1696045144" sldId="793"/>
            <ac:spMk id="4" creationId="{0664F5D0-A5FB-413A-A9E2-FD9735039A3E}"/>
          </ac:spMkLst>
        </pc:spChg>
      </pc:sldChg>
      <pc:sldChg chg="addSp delSp modSp add">
        <pc:chgData name="Gustavo Coelho" userId="eb23d0305c37f6bf" providerId="LiveId" clId="{FF141818-C275-4B98-96B8-476F482BB60A}" dt="2017-09-14T16:40:22.416" v="444" actId="20577"/>
        <pc:sldMkLst>
          <pc:docMk/>
          <pc:sldMk cId="1145090467" sldId="794"/>
        </pc:sldMkLst>
        <pc:spChg chg="mod">
          <ac:chgData name="Gustavo Coelho" userId="eb23d0305c37f6bf" providerId="LiveId" clId="{FF141818-C275-4B98-96B8-476F482BB60A}" dt="2017-09-14T16:40:22.416" v="444" actId="20577"/>
          <ac:spMkLst>
            <pc:docMk/>
            <pc:sldMk cId="1145090467" sldId="794"/>
            <ac:spMk id="2" creationId="{6BD357B0-2DAA-450E-97A6-220EDA0667AA}"/>
          </ac:spMkLst>
        </pc:spChg>
        <pc:spChg chg="add del">
          <ac:chgData name="Gustavo Coelho" userId="eb23d0305c37f6bf" providerId="LiveId" clId="{FF141818-C275-4B98-96B8-476F482BB60A}" dt="2017-09-14T16:39:59.472" v="415"/>
          <ac:spMkLst>
            <pc:docMk/>
            <pc:sldMk cId="1145090467" sldId="794"/>
            <ac:spMk id="3" creationId="{B126EFC2-1A34-4E7F-AD38-8793E0EB631B}"/>
          </ac:spMkLst>
        </pc:spChg>
        <pc:picChg chg="add del mod">
          <ac:chgData name="Gustavo Coelho" userId="eb23d0305c37f6bf" providerId="LiveId" clId="{FF141818-C275-4B98-96B8-476F482BB60A}" dt="2017-09-14T16:39:48.223" v="411"/>
          <ac:picMkLst>
            <pc:docMk/>
            <pc:sldMk cId="1145090467" sldId="794"/>
            <ac:picMk id="5" creationId="{5E8CE67C-2BDC-4AA3-882C-DDFA466FDF4A}"/>
          </ac:picMkLst>
        </pc:picChg>
        <pc:picChg chg="add del mod">
          <ac:chgData name="Gustavo Coelho" userId="eb23d0305c37f6bf" providerId="LiveId" clId="{FF141818-C275-4B98-96B8-476F482BB60A}" dt="2017-09-14T16:39:46.629" v="409"/>
          <ac:picMkLst>
            <pc:docMk/>
            <pc:sldMk cId="1145090467" sldId="794"/>
            <ac:picMk id="7" creationId="{3B20C9BA-7BD2-4B95-8C5F-73CEF2323D5D}"/>
          </ac:picMkLst>
        </pc:picChg>
        <pc:picChg chg="add mod">
          <ac:chgData name="Gustavo Coelho" userId="eb23d0305c37f6bf" providerId="LiveId" clId="{FF141818-C275-4B98-96B8-476F482BB60A}" dt="2017-09-14T16:40:03.159" v="417" actId="27614"/>
          <ac:picMkLst>
            <pc:docMk/>
            <pc:sldMk cId="1145090467" sldId="794"/>
            <ac:picMk id="9" creationId="{C4B0F792-30F0-47BA-975A-2BF127393DB4}"/>
          </ac:picMkLst>
        </pc:picChg>
      </pc:sldChg>
      <pc:sldChg chg="addSp delSp modSp add del mod setBg">
        <pc:chgData name="Gustavo Coelho" userId="eb23d0305c37f6bf" providerId="LiveId" clId="{FF141818-C275-4B98-96B8-476F482BB60A}" dt="2017-09-14T16:39:25.590" v="401" actId="2696"/>
        <pc:sldMkLst>
          <pc:docMk/>
          <pc:sldMk cId="3162225982" sldId="794"/>
        </pc:sldMkLst>
        <pc:spChg chg="mod ord">
          <ac:chgData name="Gustavo Coelho" userId="eb23d0305c37f6bf" providerId="LiveId" clId="{FF141818-C275-4B98-96B8-476F482BB60A}" dt="2017-09-14T16:39:20.773" v="397" actId="26606"/>
          <ac:spMkLst>
            <pc:docMk/>
            <pc:sldMk cId="3162225982" sldId="794"/>
            <ac:spMk id="2" creationId="{36449798-B57C-4006-87D4-5F4B5A74ED5C}"/>
          </ac:spMkLst>
        </pc:spChg>
        <pc:spChg chg="add del">
          <ac:chgData name="Gustavo Coelho" userId="eb23d0305c37f6bf" providerId="LiveId" clId="{FF141818-C275-4B98-96B8-476F482BB60A}" dt="2017-09-14T16:39:16.326" v="388" actId="26606"/>
          <ac:spMkLst>
            <pc:docMk/>
            <pc:sldMk cId="3162225982" sldId="794"/>
            <ac:spMk id="14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16.326" v="388" actId="26606"/>
          <ac:spMkLst>
            <pc:docMk/>
            <pc:sldMk cId="3162225982" sldId="794"/>
            <ac:spMk id="16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17.876" v="390" actId="26606"/>
          <ac:spMkLst>
            <pc:docMk/>
            <pc:sldMk cId="3162225982" sldId="794"/>
            <ac:spMk id="21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17.876" v="390" actId="26606"/>
          <ac:spMkLst>
            <pc:docMk/>
            <pc:sldMk cId="3162225982" sldId="794"/>
            <ac:spMk id="23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19.277" v="392" actId="26606"/>
          <ac:spMkLst>
            <pc:docMk/>
            <pc:sldMk cId="3162225982" sldId="794"/>
            <ac:spMk id="29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19.277" v="392" actId="26606"/>
          <ac:spMkLst>
            <pc:docMk/>
            <pc:sldMk cId="3162225982" sldId="794"/>
            <ac:spMk id="33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19.758" v="394" actId="26606"/>
          <ac:spMkLst>
            <pc:docMk/>
            <pc:sldMk cId="3162225982" sldId="794"/>
            <ac:spMk id="35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19.758" v="394" actId="26606"/>
          <ac:spMkLst>
            <pc:docMk/>
            <pc:sldMk cId="3162225982" sldId="794"/>
            <ac:spMk id="39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19.758" v="394" actId="26606"/>
          <ac:spMkLst>
            <pc:docMk/>
            <pc:sldMk cId="3162225982" sldId="794"/>
            <ac:spMk id="40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20.735" v="396" actId="26606"/>
          <ac:spMkLst>
            <pc:docMk/>
            <pc:sldMk cId="3162225982" sldId="794"/>
            <ac:spMk id="45" creationId="{00000000-0000-0000-0000-000000000000}"/>
          </ac:spMkLst>
        </pc:spChg>
        <pc:spChg chg="add del">
          <ac:chgData name="Gustavo Coelho" userId="eb23d0305c37f6bf" providerId="LiveId" clId="{FF141818-C275-4B98-96B8-476F482BB60A}" dt="2017-09-14T16:39:20.735" v="396" actId="26606"/>
          <ac:spMkLst>
            <pc:docMk/>
            <pc:sldMk cId="3162225982" sldId="794"/>
            <ac:spMk id="46" creationId="{00000000-0000-0000-0000-000000000000}"/>
          </ac:spMkLst>
        </pc:spChg>
        <pc:spChg chg="add">
          <ac:chgData name="Gustavo Coelho" userId="eb23d0305c37f6bf" providerId="LiveId" clId="{FF141818-C275-4B98-96B8-476F482BB60A}" dt="2017-09-14T16:39:20.773" v="397" actId="26606"/>
          <ac:spMkLst>
            <pc:docMk/>
            <pc:sldMk cId="3162225982" sldId="794"/>
            <ac:spMk id="53" creationId="{00000000-0000-0000-0000-000000000000}"/>
          </ac:spMkLst>
        </pc:spChg>
        <pc:spChg chg="add">
          <ac:chgData name="Gustavo Coelho" userId="eb23d0305c37f6bf" providerId="LiveId" clId="{FF141818-C275-4B98-96B8-476F482BB60A}" dt="2017-09-14T16:39:20.773" v="397" actId="26606"/>
          <ac:spMkLst>
            <pc:docMk/>
            <pc:sldMk cId="3162225982" sldId="794"/>
            <ac:spMk id="54" creationId="{00000000-0000-0000-0000-000000000000}"/>
          </ac:spMkLst>
        </pc:spChg>
        <pc:spChg chg="add del mod">
          <ac:chgData name="Gustavo Coelho" userId="eb23d0305c37f6bf" providerId="LiveId" clId="{FF141818-C275-4B98-96B8-476F482BB60A}" dt="2017-09-14T16:39:20.773" v="397" actId="26606"/>
          <ac:spMkLst>
            <pc:docMk/>
            <pc:sldMk cId="3162225982" sldId="794"/>
            <ac:spMk id="55" creationId="{40771E80-D150-43FF-AAF8-C7DE10E3B576}"/>
          </ac:spMkLst>
        </pc:spChg>
        <pc:picChg chg="add del mod">
          <ac:chgData name="Gustavo Coelho" userId="eb23d0305c37f6bf" providerId="LiveId" clId="{FF141818-C275-4B98-96B8-476F482BB60A}" dt="2017-09-14T16:38:55.024" v="386"/>
          <ac:picMkLst>
            <pc:docMk/>
            <pc:sldMk cId="3162225982" sldId="794"/>
            <ac:picMk id="5" creationId="{6BEB925C-82B5-4469-927F-7EE021D84CE6}"/>
          </ac:picMkLst>
        </pc:picChg>
        <pc:picChg chg="add del mod">
          <ac:chgData name="Gustavo Coelho" userId="eb23d0305c37f6bf" providerId="LiveId" clId="{FF141818-C275-4B98-96B8-476F482BB60A}" dt="2017-09-14T16:38:55.024" v="386"/>
          <ac:picMkLst>
            <pc:docMk/>
            <pc:sldMk cId="3162225982" sldId="794"/>
            <ac:picMk id="7" creationId="{AAB39E0B-1344-42F6-A363-F53F05B8F35A}"/>
          </ac:picMkLst>
        </pc:picChg>
        <pc:picChg chg="add del mod">
          <ac:chgData name="Gustavo Coelho" userId="eb23d0305c37f6bf" providerId="LiveId" clId="{FF141818-C275-4B98-96B8-476F482BB60A}" dt="2017-09-14T16:38:55.024" v="386"/>
          <ac:picMkLst>
            <pc:docMk/>
            <pc:sldMk cId="3162225982" sldId="794"/>
            <ac:picMk id="9" creationId="{F170E8D4-94B6-4808-9A67-BDE9524E8A4A}"/>
          </ac:picMkLst>
        </pc:picChg>
        <pc:picChg chg="add del">
          <ac:chgData name="Gustavo Coelho" userId="eb23d0305c37f6bf" providerId="LiveId" clId="{FF141818-C275-4B98-96B8-476F482BB60A}" dt="2017-09-14T16:39:16.326" v="388" actId="26606"/>
          <ac:picMkLst>
            <pc:docMk/>
            <pc:sldMk cId="3162225982" sldId="794"/>
            <ac:picMk id="11" creationId="{AAB39E0B-1344-42F6-A363-F53F05B8F35A}"/>
          </ac:picMkLst>
        </pc:picChg>
        <pc:picChg chg="add del">
          <ac:chgData name="Gustavo Coelho" userId="eb23d0305c37f6bf" providerId="LiveId" clId="{FF141818-C275-4B98-96B8-476F482BB60A}" dt="2017-09-14T16:39:16.326" v="388" actId="26606"/>
          <ac:picMkLst>
            <pc:docMk/>
            <pc:sldMk cId="3162225982" sldId="794"/>
            <ac:picMk id="12" creationId="{6BEB925C-82B5-4469-927F-7EE021D84CE6}"/>
          </ac:picMkLst>
        </pc:picChg>
        <pc:picChg chg="add del">
          <ac:chgData name="Gustavo Coelho" userId="eb23d0305c37f6bf" providerId="LiveId" clId="{FF141818-C275-4B98-96B8-476F482BB60A}" dt="2017-09-14T16:39:16.326" v="388" actId="26606"/>
          <ac:picMkLst>
            <pc:docMk/>
            <pc:sldMk cId="3162225982" sldId="794"/>
            <ac:picMk id="13" creationId="{F170E8D4-94B6-4808-9A67-BDE9524E8A4A}"/>
          </ac:picMkLst>
        </pc:picChg>
        <pc:picChg chg="add del">
          <ac:chgData name="Gustavo Coelho" userId="eb23d0305c37f6bf" providerId="LiveId" clId="{FF141818-C275-4B98-96B8-476F482BB60A}" dt="2017-09-14T16:39:17.876" v="390" actId="26606"/>
          <ac:picMkLst>
            <pc:docMk/>
            <pc:sldMk cId="3162225982" sldId="794"/>
            <ac:picMk id="25" creationId="{F170E8D4-94B6-4808-9A67-BDE9524E8A4A}"/>
          </ac:picMkLst>
        </pc:picChg>
        <pc:picChg chg="add del">
          <ac:chgData name="Gustavo Coelho" userId="eb23d0305c37f6bf" providerId="LiveId" clId="{FF141818-C275-4B98-96B8-476F482BB60A}" dt="2017-09-14T16:39:17.876" v="390" actId="26606"/>
          <ac:picMkLst>
            <pc:docMk/>
            <pc:sldMk cId="3162225982" sldId="794"/>
            <ac:picMk id="26" creationId="{6BEB925C-82B5-4469-927F-7EE021D84CE6}"/>
          </ac:picMkLst>
        </pc:picChg>
        <pc:picChg chg="add del">
          <ac:chgData name="Gustavo Coelho" userId="eb23d0305c37f6bf" providerId="LiveId" clId="{FF141818-C275-4B98-96B8-476F482BB60A}" dt="2017-09-14T16:39:17.876" v="390" actId="26606"/>
          <ac:picMkLst>
            <pc:docMk/>
            <pc:sldMk cId="3162225982" sldId="794"/>
            <ac:picMk id="27" creationId="{AAB39E0B-1344-42F6-A363-F53F05B8F35A}"/>
          </ac:picMkLst>
        </pc:picChg>
        <pc:picChg chg="add del">
          <ac:chgData name="Gustavo Coelho" userId="eb23d0305c37f6bf" providerId="LiveId" clId="{FF141818-C275-4B98-96B8-476F482BB60A}" dt="2017-09-14T16:39:19.277" v="392" actId="26606"/>
          <ac:picMkLst>
            <pc:docMk/>
            <pc:sldMk cId="3162225982" sldId="794"/>
            <ac:picMk id="30" creationId="{00000000-0000-0000-0000-000000000000}"/>
          </ac:picMkLst>
        </pc:picChg>
        <pc:picChg chg="add del">
          <ac:chgData name="Gustavo Coelho" userId="eb23d0305c37f6bf" providerId="LiveId" clId="{FF141818-C275-4B98-96B8-476F482BB60A}" dt="2017-09-14T16:39:19.277" v="392" actId="26606"/>
          <ac:picMkLst>
            <pc:docMk/>
            <pc:sldMk cId="3162225982" sldId="794"/>
            <ac:picMk id="31" creationId="{AAB39E0B-1344-42F6-A363-F53F05B8F35A}"/>
          </ac:picMkLst>
        </pc:picChg>
        <pc:picChg chg="add del">
          <ac:chgData name="Gustavo Coelho" userId="eb23d0305c37f6bf" providerId="LiveId" clId="{FF141818-C275-4B98-96B8-476F482BB60A}" dt="2017-09-14T16:39:19.277" v="392" actId="26606"/>
          <ac:picMkLst>
            <pc:docMk/>
            <pc:sldMk cId="3162225982" sldId="794"/>
            <ac:picMk id="32" creationId="{F170E8D4-94B6-4808-9A67-BDE9524E8A4A}"/>
          </ac:picMkLst>
        </pc:picChg>
        <pc:picChg chg="add del">
          <ac:chgData name="Gustavo Coelho" userId="eb23d0305c37f6bf" providerId="LiveId" clId="{FF141818-C275-4B98-96B8-476F482BB60A}" dt="2017-09-14T16:39:19.758" v="394" actId="26606"/>
          <ac:picMkLst>
            <pc:docMk/>
            <pc:sldMk cId="3162225982" sldId="794"/>
            <ac:picMk id="36" creationId="{00000000-0000-0000-0000-000000000000}"/>
          </ac:picMkLst>
        </pc:picChg>
        <pc:picChg chg="add del">
          <ac:chgData name="Gustavo Coelho" userId="eb23d0305c37f6bf" providerId="LiveId" clId="{FF141818-C275-4B98-96B8-476F482BB60A}" dt="2017-09-14T16:39:19.758" v="394" actId="26606"/>
          <ac:picMkLst>
            <pc:docMk/>
            <pc:sldMk cId="3162225982" sldId="794"/>
            <ac:picMk id="37" creationId="{AAB39E0B-1344-42F6-A363-F53F05B8F35A}"/>
          </ac:picMkLst>
        </pc:picChg>
        <pc:picChg chg="add del">
          <ac:chgData name="Gustavo Coelho" userId="eb23d0305c37f6bf" providerId="LiveId" clId="{FF141818-C275-4B98-96B8-476F482BB60A}" dt="2017-09-14T16:39:19.758" v="394" actId="26606"/>
          <ac:picMkLst>
            <pc:docMk/>
            <pc:sldMk cId="3162225982" sldId="794"/>
            <ac:picMk id="38" creationId="{F170E8D4-94B6-4808-9A67-BDE9524E8A4A}"/>
          </ac:picMkLst>
        </pc:picChg>
        <pc:picChg chg="add del">
          <ac:chgData name="Gustavo Coelho" userId="eb23d0305c37f6bf" providerId="LiveId" clId="{FF141818-C275-4B98-96B8-476F482BB60A}" dt="2017-09-14T16:39:20.735" v="396" actId="26606"/>
          <ac:picMkLst>
            <pc:docMk/>
            <pc:sldMk cId="3162225982" sldId="794"/>
            <ac:picMk id="42" creationId="{00000000-0000-0000-0000-000000000000}"/>
          </ac:picMkLst>
        </pc:picChg>
        <pc:picChg chg="add del">
          <ac:chgData name="Gustavo Coelho" userId="eb23d0305c37f6bf" providerId="LiveId" clId="{FF141818-C275-4B98-96B8-476F482BB60A}" dt="2017-09-14T16:39:20.735" v="396" actId="26606"/>
          <ac:picMkLst>
            <pc:docMk/>
            <pc:sldMk cId="3162225982" sldId="794"/>
            <ac:picMk id="43" creationId="{AAB39E0B-1344-42F6-A363-F53F05B8F35A}"/>
          </ac:picMkLst>
        </pc:picChg>
        <pc:picChg chg="add del">
          <ac:chgData name="Gustavo Coelho" userId="eb23d0305c37f6bf" providerId="LiveId" clId="{FF141818-C275-4B98-96B8-476F482BB60A}" dt="2017-09-14T16:39:20.735" v="396" actId="26606"/>
          <ac:picMkLst>
            <pc:docMk/>
            <pc:sldMk cId="3162225982" sldId="794"/>
            <ac:picMk id="44" creationId="{F170E8D4-94B6-4808-9A67-BDE9524E8A4A}"/>
          </ac:picMkLst>
        </pc:picChg>
        <pc:picChg chg="add mod">
          <ac:chgData name="Gustavo Coelho" userId="eb23d0305c37f6bf" providerId="LiveId" clId="{FF141818-C275-4B98-96B8-476F482BB60A}" dt="2017-09-14T16:39:25.135" v="398" actId="27614"/>
          <ac:picMkLst>
            <pc:docMk/>
            <pc:sldMk cId="3162225982" sldId="794"/>
            <ac:picMk id="48" creationId="{F170E8D4-94B6-4808-9A67-BDE9524E8A4A}"/>
          </ac:picMkLst>
        </pc:picChg>
        <pc:picChg chg="add mod">
          <ac:chgData name="Gustavo Coelho" userId="eb23d0305c37f6bf" providerId="LiveId" clId="{FF141818-C275-4B98-96B8-476F482BB60A}" dt="2017-09-14T16:39:25.312" v="400" actId="27614"/>
          <ac:picMkLst>
            <pc:docMk/>
            <pc:sldMk cId="3162225982" sldId="794"/>
            <ac:picMk id="49" creationId="{AAB39E0B-1344-42F6-A363-F53F05B8F35A}"/>
          </ac:picMkLst>
        </pc:picChg>
        <pc:picChg chg="add mod">
          <ac:chgData name="Gustavo Coelho" userId="eb23d0305c37f6bf" providerId="LiveId" clId="{FF141818-C275-4B98-96B8-476F482BB60A}" dt="2017-09-14T16:39:25.312" v="399" actId="27614"/>
          <ac:picMkLst>
            <pc:docMk/>
            <pc:sldMk cId="3162225982" sldId="794"/>
            <ac:picMk id="50" creationId="{00000000-0000-0000-0000-000000000000}"/>
          </ac:picMkLst>
        </pc:picChg>
        <pc:cxnChg chg="add del">
          <ac:chgData name="Gustavo Coelho" userId="eb23d0305c37f6bf" providerId="LiveId" clId="{FF141818-C275-4B98-96B8-476F482BB60A}" dt="2017-09-14T16:39:16.326" v="388" actId="26606"/>
          <ac:cxnSpMkLst>
            <pc:docMk/>
            <pc:sldMk cId="3162225982" sldId="794"/>
            <ac:cxnSpMk id="18" creationId="{00000000-0000-0000-0000-000000000000}"/>
          </ac:cxnSpMkLst>
        </pc:cxnChg>
        <pc:cxnChg chg="add del">
          <ac:chgData name="Gustavo Coelho" userId="eb23d0305c37f6bf" providerId="LiveId" clId="{FF141818-C275-4B98-96B8-476F482BB60A}" dt="2017-09-14T16:39:17.876" v="390" actId="26606"/>
          <ac:cxnSpMkLst>
            <pc:docMk/>
            <pc:sldMk cId="3162225982" sldId="794"/>
            <ac:cxnSpMk id="20" creationId="{00000000-0000-0000-0000-000000000000}"/>
          </ac:cxnSpMkLst>
        </pc:cxnChg>
        <pc:cxnChg chg="add del">
          <ac:chgData name="Gustavo Coelho" userId="eb23d0305c37f6bf" providerId="LiveId" clId="{FF141818-C275-4B98-96B8-476F482BB60A}" dt="2017-09-14T16:39:17.876" v="390" actId="26606"/>
          <ac:cxnSpMkLst>
            <pc:docMk/>
            <pc:sldMk cId="3162225982" sldId="794"/>
            <ac:cxnSpMk id="22" creationId="{00000000-0000-0000-0000-000000000000}"/>
          </ac:cxnSpMkLst>
        </pc:cxnChg>
        <pc:cxnChg chg="add del">
          <ac:chgData name="Gustavo Coelho" userId="eb23d0305c37f6bf" providerId="LiveId" clId="{FF141818-C275-4B98-96B8-476F482BB60A}" dt="2017-09-14T16:39:17.876" v="390" actId="26606"/>
          <ac:cxnSpMkLst>
            <pc:docMk/>
            <pc:sldMk cId="3162225982" sldId="794"/>
            <ac:cxnSpMk id="24" creationId="{00000000-0000-0000-0000-000000000000}"/>
          </ac:cxnSpMkLst>
        </pc:cxnChg>
        <pc:cxnChg chg="add">
          <ac:chgData name="Gustavo Coelho" userId="eb23d0305c37f6bf" providerId="LiveId" clId="{FF141818-C275-4B98-96B8-476F482BB60A}" dt="2017-09-14T16:39:20.773" v="397" actId="26606"/>
          <ac:cxnSpMkLst>
            <pc:docMk/>
            <pc:sldMk cId="3162225982" sldId="794"/>
            <ac:cxnSpMk id="51" creationId="{00000000-0000-0000-0000-000000000000}"/>
          </ac:cxnSpMkLst>
        </pc:cxnChg>
        <pc:cxnChg chg="add">
          <ac:chgData name="Gustavo Coelho" userId="eb23d0305c37f6bf" providerId="LiveId" clId="{FF141818-C275-4B98-96B8-476F482BB60A}" dt="2017-09-14T16:39:20.773" v="397" actId="26606"/>
          <ac:cxnSpMkLst>
            <pc:docMk/>
            <pc:sldMk cId="3162225982" sldId="794"/>
            <ac:cxnSpMk id="52" creationId="{00000000-0000-0000-0000-000000000000}"/>
          </ac:cxnSpMkLst>
        </pc:cxnChg>
      </pc:sldChg>
      <pc:sldChg chg="addSp delSp modSp add">
        <pc:chgData name="Gustavo Coelho" userId="eb23d0305c37f6bf" providerId="LiveId" clId="{FF141818-C275-4B98-96B8-476F482BB60A}" dt="2017-09-14T16:40:28.597" v="460" actId="20577"/>
        <pc:sldMkLst>
          <pc:docMk/>
          <pc:sldMk cId="3139150398" sldId="795"/>
        </pc:sldMkLst>
        <pc:spChg chg="mod">
          <ac:chgData name="Gustavo Coelho" userId="eb23d0305c37f6bf" providerId="LiveId" clId="{FF141818-C275-4B98-96B8-476F482BB60A}" dt="2017-09-14T16:40:28.597" v="460" actId="20577"/>
          <ac:spMkLst>
            <pc:docMk/>
            <pc:sldMk cId="3139150398" sldId="795"/>
            <ac:spMk id="2" creationId="{6BD357B0-2DAA-450E-97A6-220EDA0667AA}"/>
          </ac:spMkLst>
        </pc:spChg>
        <pc:spChg chg="del">
          <ac:chgData name="Gustavo Coelho" userId="eb23d0305c37f6bf" providerId="LiveId" clId="{FF141818-C275-4B98-96B8-476F482BB60A}" dt="2017-09-14T16:39:55.195" v="414"/>
          <ac:spMkLst>
            <pc:docMk/>
            <pc:sldMk cId="3139150398" sldId="795"/>
            <ac:spMk id="3" creationId="{B126EFC2-1A34-4E7F-AD38-8793E0EB631B}"/>
          </ac:spMkLst>
        </pc:spChg>
        <pc:picChg chg="add mod">
          <ac:chgData name="Gustavo Coelho" userId="eb23d0305c37f6bf" providerId="LiveId" clId="{FF141818-C275-4B98-96B8-476F482BB60A}" dt="2017-09-14T16:40:00.258" v="416" actId="27614"/>
          <ac:picMkLst>
            <pc:docMk/>
            <pc:sldMk cId="3139150398" sldId="795"/>
            <ac:picMk id="5" creationId="{DCB3F946-CEA7-4832-9D03-5ADDCDB39214}"/>
          </ac:picMkLst>
        </pc:picChg>
      </pc:sldChg>
      <pc:sldChg chg="addSp delSp modSp add ord">
        <pc:chgData name="Gustavo Coelho" userId="eb23d0305c37f6bf" providerId="LiveId" clId="{FF141818-C275-4B98-96B8-476F482BB60A}" dt="2017-09-14T16:40:12.160" v="432" actId="20577"/>
        <pc:sldMkLst>
          <pc:docMk/>
          <pc:sldMk cId="2149014507" sldId="796"/>
        </pc:sldMkLst>
        <pc:spChg chg="mod">
          <ac:chgData name="Gustavo Coelho" userId="eb23d0305c37f6bf" providerId="LiveId" clId="{FF141818-C275-4B98-96B8-476F482BB60A}" dt="2017-09-14T16:40:12.160" v="432" actId="20577"/>
          <ac:spMkLst>
            <pc:docMk/>
            <pc:sldMk cId="2149014507" sldId="796"/>
            <ac:spMk id="2" creationId="{6BD357B0-2DAA-450E-97A6-220EDA0667AA}"/>
          </ac:spMkLst>
        </pc:spChg>
        <pc:spChg chg="del">
          <ac:chgData name="Gustavo Coelho" userId="eb23d0305c37f6bf" providerId="LiveId" clId="{FF141818-C275-4B98-96B8-476F482BB60A}" dt="2017-09-14T16:40:04.601" v="418"/>
          <ac:spMkLst>
            <pc:docMk/>
            <pc:sldMk cId="2149014507" sldId="796"/>
            <ac:spMk id="3" creationId="{B126EFC2-1A34-4E7F-AD38-8793E0EB631B}"/>
          </ac:spMkLst>
        </pc:spChg>
        <pc:picChg chg="add mod">
          <ac:chgData name="Gustavo Coelho" userId="eb23d0305c37f6bf" providerId="LiveId" clId="{FF141818-C275-4B98-96B8-476F482BB60A}" dt="2017-09-14T16:40:06.090" v="419" actId="27614"/>
          <ac:picMkLst>
            <pc:docMk/>
            <pc:sldMk cId="2149014507" sldId="796"/>
            <ac:picMk id="5" creationId="{16F37170-6303-47FF-A0E0-237FFC130AB8}"/>
          </ac:picMkLst>
        </pc:picChg>
      </pc:sldChg>
      <pc:sldChg chg="modSp add">
        <pc:chgData name="Gustavo Coelho" userId="eb23d0305c37f6bf" providerId="LiveId" clId="{FF141818-C275-4B98-96B8-476F482BB60A}" dt="2017-09-14T16:43:36.809" v="615"/>
        <pc:sldMkLst>
          <pc:docMk/>
          <pc:sldMk cId="730047875" sldId="797"/>
        </pc:sldMkLst>
        <pc:spChg chg="mod">
          <ac:chgData name="Gustavo Coelho" userId="eb23d0305c37f6bf" providerId="LiveId" clId="{FF141818-C275-4B98-96B8-476F482BB60A}" dt="2017-09-14T16:42:29.749" v="504" actId="20577"/>
          <ac:spMkLst>
            <pc:docMk/>
            <pc:sldMk cId="730047875" sldId="797"/>
            <ac:spMk id="2" creationId="{62E05738-BE67-4CE5-9961-9CEF0822BB40}"/>
          </ac:spMkLst>
        </pc:spChg>
        <pc:spChg chg="mod">
          <ac:chgData name="Gustavo Coelho" userId="eb23d0305c37f6bf" providerId="LiveId" clId="{FF141818-C275-4B98-96B8-476F482BB60A}" dt="2017-09-14T16:43:36.809" v="615"/>
          <ac:spMkLst>
            <pc:docMk/>
            <pc:sldMk cId="730047875" sldId="797"/>
            <ac:spMk id="3" creationId="{2BA0148E-0EC5-48A6-93AD-E9104E98A433}"/>
          </ac:spMkLst>
        </pc:spChg>
      </pc:sldChg>
      <pc:sldMasterChg chg="delSldLayout">
        <pc:chgData name="Gustavo Coelho" userId="eb23d0305c37f6bf" providerId="LiveId" clId="{FF141818-C275-4B98-96B8-476F482BB60A}" dt="2017-09-14T16:29:11.650" v="274" actId="2696"/>
        <pc:sldMasterMkLst>
          <pc:docMk/>
          <pc:sldMasterMk cId="599557757" sldId="2147483751"/>
        </pc:sldMasterMkLst>
        <pc:sldLayoutChg chg="del">
          <pc:chgData name="Gustavo Coelho" userId="eb23d0305c37f6bf" providerId="LiveId" clId="{FF141818-C275-4B98-96B8-476F482BB60A}" dt="2017-09-14T16:26:01.788" v="258" actId="2696"/>
          <pc:sldLayoutMkLst>
            <pc:docMk/>
            <pc:sldMasterMk cId="599557757" sldId="2147483751"/>
            <pc:sldLayoutMk cId="3305338990" sldId="2147483786"/>
          </pc:sldLayoutMkLst>
        </pc:sldLayoutChg>
        <pc:sldLayoutChg chg="del">
          <pc:chgData name="Gustavo Coelho" userId="eb23d0305c37f6bf" providerId="LiveId" clId="{FF141818-C275-4B98-96B8-476F482BB60A}" dt="2017-09-14T16:29:11.650" v="274" actId="2696"/>
          <pc:sldLayoutMkLst>
            <pc:docMk/>
            <pc:sldMasterMk cId="599557757" sldId="2147483751"/>
            <pc:sldLayoutMk cId="1341890563" sldId="21474837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E21E0-B2B4-CF49-9527-D8FB020A4DBD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3B959-F28F-B440-A813-8F09786B4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50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DCCE-14CD-2143-A099-36D59AAC9D88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7BF3E-6CE6-704E-9305-3C214DD07A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4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7BF3E-6CE6-704E-9305-3C214DD07A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0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E8747-DB74-7F45-8DF9-272DCF704DA7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104CC-263B-8048-B204-2208A69771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6" descr="Resultado de imagem para governo da paraiba 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" y="114301"/>
            <a:ext cx="2247150" cy="7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40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D67D-8E22-B241-8511-401EB6C3D6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7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277084-F136-AE4E-BC32-6B072973D6B3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17E8B5-4AAC-7841-90AC-FC0753EAC9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EAB6-FCA6-204B-852C-1EBD450D8C22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C1C82-2EC9-144E-B94E-8B80F0989C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8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D67D-8E22-B241-8511-401EB6C3D618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1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2D67D-8E22-B241-8511-401EB6C3D6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2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09AE-BC62-432D-88F1-B3C23A1CBB78}" type="datetimeFigureOut">
              <a:rPr lang="pt-BR" smtClean="0"/>
              <a:t>15/09/17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82C4E-DAE1-4954-841B-E5388572FEE1}" type="slidenum">
              <a:rPr lang="pt-BR" smtClean="0"/>
              <a:t>‹#›</a:t>
            </a:fld>
            <a:endParaRPr lang="pt-BR" dirty="0"/>
          </a:p>
        </p:txBody>
      </p:sp>
      <p:pic>
        <p:nvPicPr>
          <p:cNvPr id="7" name="Picture 6" descr="Resultado de imagem para governo da paraiba 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" y="114301"/>
            <a:ext cx="2247150" cy="7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3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1CB42-19C5-EF46-8480-AA986FC581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68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277084-F136-AE4E-BC32-6B072973D6B3}" type="datetimeFigureOut">
              <a:rPr lang="en-US" smtClean="0">
                <a:solidFill>
                  <a:prstClr val="black"/>
                </a:solidFill>
              </a:rPr>
              <a:pPr/>
              <a:t>9/15/17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17E8B5-4AAC-7841-90AC-FC0753EAC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3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5277084-F136-AE4E-BC32-6B072973D6B3}" type="datetimeFigureOut">
              <a:rPr lang="en-US" smtClean="0">
                <a:solidFill>
                  <a:prstClr val="black"/>
                </a:solidFill>
              </a:rPr>
              <a:pPr/>
              <a:t>9/15/17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17E8B5-4AAC-7841-90AC-FC0753EAC9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theme" Target="../theme/theme5.xml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E8747-DB74-7F45-8DF9-272DCF704DA7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104CC-263B-8048-B204-2208A69771A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3970" t="8870" r="9140" b="8865"/>
          <a:stretch/>
        </p:blipFill>
        <p:spPr>
          <a:xfrm>
            <a:off x="9599" y="-3600"/>
            <a:ext cx="12182401" cy="6882178"/>
          </a:xfrm>
          <a:prstGeom prst="rect">
            <a:avLst/>
          </a:prstGeom>
        </p:spPr>
      </p:pic>
      <p:pic>
        <p:nvPicPr>
          <p:cNvPr id="10" name="Picture 9" descr="Logo_pre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344" y="14940"/>
            <a:ext cx="2727565" cy="1180355"/>
          </a:xfrm>
          <a:prstGeom prst="rect">
            <a:avLst/>
          </a:prstGeom>
          <a:effectLst/>
        </p:spPr>
      </p:pic>
      <p:sp>
        <p:nvSpPr>
          <p:cNvPr id="11" name="Retângulo 6"/>
          <p:cNvSpPr/>
          <p:nvPr/>
        </p:nvSpPr>
        <p:spPr>
          <a:xfrm>
            <a:off x="282212" y="6350001"/>
            <a:ext cx="3556011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t-BR" sz="140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Verdana"/>
                <a:cs typeface="Verdana"/>
              </a:rPr>
              <a:t>www.institutopublix.com.br</a:t>
            </a:r>
            <a:r>
              <a:rPr lang="pt-BR" sz="1600">
                <a:ln w="18415" cmpd="sng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Bright"/>
                <a:cs typeface="Lucida Bright"/>
              </a:rPr>
              <a:t> </a:t>
            </a:r>
            <a:endParaRPr lang="pt-BR" sz="1600" dirty="0">
              <a:ln w="18415" cmpd="sng">
                <a:noFill/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Bright"/>
              <a:cs typeface="Lucida Bright"/>
            </a:endParaRPr>
          </a:p>
        </p:txBody>
      </p:sp>
    </p:spTree>
    <p:extLst>
      <p:ext uri="{BB962C8B-B14F-4D97-AF65-F5344CB8AC3E}">
        <p14:creationId xmlns:p14="http://schemas.microsoft.com/office/powerpoint/2010/main" val="173590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iolo1simple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3926541" y="6345312"/>
            <a:ext cx="16991006" cy="511810"/>
          </a:xfrm>
          <a:prstGeom prst="rect">
            <a:avLst/>
          </a:prstGeom>
        </p:spPr>
      </p:pic>
      <p:pic>
        <p:nvPicPr>
          <p:cNvPr id="6" name="Picture 5" descr="miolo1-0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1046"/>
          <a:stretch/>
        </p:blipFill>
        <p:spPr>
          <a:xfrm>
            <a:off x="0" y="0"/>
            <a:ext cx="12192000" cy="1299882"/>
          </a:xfrm>
          <a:prstGeom prst="rect">
            <a:avLst/>
          </a:prstGeom>
        </p:spPr>
      </p:pic>
      <p:pic>
        <p:nvPicPr>
          <p:cNvPr id="9" name="Picture 8" descr="Logo_pre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88" y="14940"/>
            <a:ext cx="208952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5842-ACD8-E64F-A7F0-AB5DFA9EE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7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4EAB6-FCA6-204B-852C-1EBD450D8C22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1C82-2EC9-144E-B94E-8B80F0989C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miolo1simples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3926541" y="6345312"/>
            <a:ext cx="16991006" cy="5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1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olo2simp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230" y="7007380"/>
            <a:ext cx="14204079" cy="10746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D67D-8E22-B241-8511-401EB6C3D618}" type="datetimeFigureOut">
              <a:rPr lang="en-US" smtClean="0"/>
              <a:pPr/>
              <a:t>9/15/17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CB42-19C5-EF46-8480-AA986FC5819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Logo_pr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88" y="14940"/>
            <a:ext cx="208952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pic>
        <p:nvPicPr>
          <p:cNvPr id="10" name="Picture 2" descr="miolo1simples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3926541" y="6345312"/>
            <a:ext cx="16991006" cy="511810"/>
          </a:xfrm>
          <a:prstGeom prst="rect">
            <a:avLst/>
          </a:prstGeom>
        </p:spPr>
      </p:pic>
      <p:pic>
        <p:nvPicPr>
          <p:cNvPr id="12" name="Picture 6" descr="Resultado de imagem para governo da paraiba 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" y="114301"/>
            <a:ext cx="2247150" cy="7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1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D67D-8E22-B241-8511-401EB6C3D6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CB42-19C5-EF46-8480-AA986FC581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_pre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88" y="14940"/>
            <a:ext cx="208952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pic>
        <p:nvPicPr>
          <p:cNvPr id="10" name="Picture 2" descr="miolo1simples.png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b="40770"/>
          <a:stretch/>
        </p:blipFill>
        <p:spPr>
          <a:xfrm>
            <a:off x="-1" y="6345312"/>
            <a:ext cx="13064465" cy="511810"/>
          </a:xfrm>
          <a:prstGeom prst="rect">
            <a:avLst/>
          </a:prstGeom>
        </p:spPr>
      </p:pic>
      <p:pic>
        <p:nvPicPr>
          <p:cNvPr id="12" name="Picture 6" descr="Resultado de imagem para governo da paraiba 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" y="114301"/>
            <a:ext cx="2247150" cy="7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5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87" r:id="rId2"/>
    <p:sldLayoutId id="214748378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olo1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1046"/>
          <a:stretch/>
        </p:blipFill>
        <p:spPr>
          <a:xfrm>
            <a:off x="0" y="0"/>
            <a:ext cx="12192000" cy="1299882"/>
          </a:xfrm>
          <a:prstGeom prst="rect">
            <a:avLst/>
          </a:prstGeom>
        </p:spPr>
      </p:pic>
      <p:pic>
        <p:nvPicPr>
          <p:cNvPr id="9" name="Picture 8" descr="Logo_pr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88" y="14940"/>
            <a:ext cx="208952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5842-ACD8-E64F-A7F0-AB5DFA9EE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pic>
        <p:nvPicPr>
          <p:cNvPr id="10" name="Picture 2" descr="miolo1simples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3926541" y="6345312"/>
            <a:ext cx="16991006" cy="5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8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olo1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1046"/>
          <a:stretch/>
        </p:blipFill>
        <p:spPr>
          <a:xfrm>
            <a:off x="0" y="0"/>
            <a:ext cx="12192000" cy="1299882"/>
          </a:xfrm>
          <a:prstGeom prst="rect">
            <a:avLst/>
          </a:prstGeom>
        </p:spPr>
      </p:pic>
      <p:pic>
        <p:nvPicPr>
          <p:cNvPr id="9" name="Picture 8" descr="Logo_pr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88" y="14940"/>
            <a:ext cx="208952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5842-ACD8-E64F-A7F0-AB5DFA9EEF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pic>
        <p:nvPicPr>
          <p:cNvPr id="10" name="Picture 2" descr="miolo1simples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3926541" y="6345312"/>
            <a:ext cx="16991006" cy="5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7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iolo2simpl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230" y="7007380"/>
            <a:ext cx="14204079" cy="10746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2D67D-8E22-B241-8511-401EB6C3D61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CB42-19C5-EF46-8480-AA986FC5819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Logo_pret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88" y="14940"/>
            <a:ext cx="2089521" cy="904241"/>
          </a:xfrm>
          <a:prstGeom prst="rect">
            <a:avLst/>
          </a:prstGeom>
          <a:effectLst>
            <a:glow rad="190500">
              <a:schemeClr val="bg1">
                <a:alpha val="65000"/>
              </a:schemeClr>
            </a:glow>
          </a:effectLst>
        </p:spPr>
      </p:pic>
      <p:pic>
        <p:nvPicPr>
          <p:cNvPr id="10" name="Picture 2" descr="miolo1simples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70"/>
          <a:stretch/>
        </p:blipFill>
        <p:spPr>
          <a:xfrm>
            <a:off x="-3926541" y="6345312"/>
            <a:ext cx="16991006" cy="511810"/>
          </a:xfrm>
          <a:prstGeom prst="rect">
            <a:avLst/>
          </a:prstGeom>
        </p:spPr>
      </p:pic>
      <p:pic>
        <p:nvPicPr>
          <p:cNvPr id="12" name="Picture 6" descr="Resultado de imagem para governo da paraiba 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" y="114301"/>
            <a:ext cx="2247150" cy="7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8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>
            <a:spLocks noGrp="1"/>
          </p:cNvSpPr>
          <p:nvPr>
            <p:ph type="subTitle" idx="4294967295"/>
          </p:nvPr>
        </p:nvSpPr>
        <p:spPr>
          <a:xfrm>
            <a:off x="255282" y="2687705"/>
            <a:ext cx="6774692" cy="11382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b="1" dirty="0">
                <a:latin typeface="+mj-lt"/>
                <a:ea typeface="+mj-ea"/>
                <a:cs typeface="Lucida Bright"/>
              </a:rPr>
              <a:t>OS na Educação da Paraíba</a:t>
            </a:r>
            <a:endParaRPr lang="pt-BR" sz="5400" dirty="0">
              <a:latin typeface="+mj-lt"/>
              <a:ea typeface="+mj-ea"/>
              <a:cs typeface="Lucida Bright"/>
            </a:endParaRPr>
          </a:p>
          <a:p>
            <a:pPr marL="0" indent="0">
              <a:buNone/>
            </a:pPr>
            <a:endParaRPr lang="pt-BR" sz="4800" dirty="0">
              <a:latin typeface="+mj-lt"/>
              <a:ea typeface="+mj-ea"/>
              <a:cs typeface="Lucida Bright"/>
            </a:endParaRPr>
          </a:p>
          <a:p>
            <a:pPr marL="0" indent="0" algn="r">
              <a:buNone/>
            </a:pPr>
            <a:endParaRPr lang="pt-BR" sz="3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Lucida Bright"/>
            </a:endParaRPr>
          </a:p>
          <a:p>
            <a:pPr marL="0" indent="0" algn="r">
              <a:buNone/>
            </a:pPr>
            <a:endParaRPr lang="pt-BR" sz="3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j-ea"/>
              <a:cs typeface="Lucida Bright"/>
            </a:endParaRPr>
          </a:p>
        </p:txBody>
      </p:sp>
      <p:pic>
        <p:nvPicPr>
          <p:cNvPr id="1030" name="Picture 6" descr="Resultado de imagem para governo da paraib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6" y="114301"/>
            <a:ext cx="2247150" cy="75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64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357B0-2DAA-450E-97A6-220EDA06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Paraíba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16F37170-6303-47FF-A0E0-237FFC130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6261" y="1600198"/>
            <a:ext cx="8116139" cy="4525963"/>
          </a:xfrm>
        </p:spPr>
      </p:pic>
      <p:sp>
        <p:nvSpPr>
          <p:cNvPr id="3" name="Rectangle 2"/>
          <p:cNvSpPr/>
          <p:nvPr/>
        </p:nvSpPr>
        <p:spPr>
          <a:xfrm>
            <a:off x="334948" y="2954671"/>
            <a:ext cx="34059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Princípios: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 smtClean="0"/>
              <a:t>Diversificação </a:t>
            </a:r>
            <a:r>
              <a:rPr lang="pt-BR" dirty="0"/>
              <a:t>de riscos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/>
              <a:t>Balanceamento de encargos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/>
              <a:t>Competição administrada</a:t>
            </a:r>
          </a:p>
          <a:p>
            <a:pPr marL="285750" indent="-285750">
              <a:buFont typeface="Arial" charset="0"/>
              <a:buChar char="•"/>
            </a:pPr>
            <a:r>
              <a:rPr lang="pt-BR" dirty="0"/>
              <a:t>Variedade de requisito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471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357B0-2DAA-450E-97A6-220EDA06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João Pessoa</a:t>
            </a:r>
          </a:p>
        </p:txBody>
      </p:sp>
      <p:pic>
        <p:nvPicPr>
          <p:cNvPr id="9" name="Content Placeholder 8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C4B0F792-30F0-47BA-975A-2BF127393D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751" y="1600200"/>
            <a:ext cx="6550498" cy="4525963"/>
          </a:xfrm>
        </p:spPr>
      </p:pic>
    </p:spTree>
    <p:extLst>
      <p:ext uri="{BB962C8B-B14F-4D97-AF65-F5344CB8AC3E}">
        <p14:creationId xmlns:p14="http://schemas.microsoft.com/office/powerpoint/2010/main" val="1952963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D357B0-2DAA-450E-97A6-220EDA06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Campina Grande</a:t>
            </a:r>
          </a:p>
        </p:txBody>
      </p:sp>
      <p:pic>
        <p:nvPicPr>
          <p:cNvPr id="5" name="Content Placeholder 4" descr="A close up of a map&#10;&#10;Description generated with very high confidence">
            <a:extLst>
              <a:ext uri="{FF2B5EF4-FFF2-40B4-BE49-F238E27FC236}">
                <a16:creationId xmlns:a16="http://schemas.microsoft.com/office/drawing/2014/main" xmlns="" id="{DCB3F946-CEA7-4832-9D03-5ADDCDB39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357" y="1600200"/>
            <a:ext cx="7477286" cy="4525963"/>
          </a:xfrm>
        </p:spPr>
      </p:pic>
    </p:spTree>
    <p:extLst>
      <p:ext uri="{BB962C8B-B14F-4D97-AF65-F5344CB8AC3E}">
        <p14:creationId xmlns:p14="http://schemas.microsoft.com/office/powerpoint/2010/main" val="1315517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Indicadores e M&amp;A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503940"/>
              </p:ext>
            </p:extLst>
          </p:nvPr>
        </p:nvGraphicFramePr>
        <p:xfrm>
          <a:off x="245458" y="2012319"/>
          <a:ext cx="5850542" cy="3849314"/>
        </p:xfrm>
        <a:graphic>
          <a:graphicData uri="http://schemas.openxmlformats.org/drawingml/2006/table">
            <a:tbl>
              <a:tblPr firstRow="1" firstCol="1" bandRow="1"/>
              <a:tblGrid>
                <a:gridCol w="819771">
                  <a:extLst>
                    <a:ext uri="{9D8B030D-6E8A-4147-A177-3AD203B41FA5}">
                      <a16:colId xmlns:a16="http://schemas.microsoft.com/office/drawing/2014/main" xmlns="" val="3938895380"/>
                    </a:ext>
                  </a:extLst>
                </a:gridCol>
                <a:gridCol w="2705781">
                  <a:extLst>
                    <a:ext uri="{9D8B030D-6E8A-4147-A177-3AD203B41FA5}">
                      <a16:colId xmlns:a16="http://schemas.microsoft.com/office/drawing/2014/main" xmlns="" val="1646842350"/>
                    </a:ext>
                  </a:extLst>
                </a:gridCol>
                <a:gridCol w="448374">
                  <a:extLst>
                    <a:ext uri="{9D8B030D-6E8A-4147-A177-3AD203B41FA5}">
                      <a16:colId xmlns:a16="http://schemas.microsoft.com/office/drawing/2014/main" xmlns="" val="4170604741"/>
                    </a:ext>
                  </a:extLst>
                </a:gridCol>
                <a:gridCol w="448374">
                  <a:extLst>
                    <a:ext uri="{9D8B030D-6E8A-4147-A177-3AD203B41FA5}">
                      <a16:colId xmlns:a16="http://schemas.microsoft.com/office/drawing/2014/main" xmlns="" val="1106196935"/>
                    </a:ext>
                  </a:extLst>
                </a:gridCol>
                <a:gridCol w="714121">
                  <a:extLst>
                    <a:ext uri="{9D8B030D-6E8A-4147-A177-3AD203B41FA5}">
                      <a16:colId xmlns:a16="http://schemas.microsoft.com/office/drawing/2014/main" xmlns="" val="2651798581"/>
                    </a:ext>
                  </a:extLst>
                </a:gridCol>
                <a:gridCol w="714121">
                  <a:extLst>
                    <a:ext uri="{9D8B030D-6E8A-4147-A177-3AD203B41FA5}">
                      <a16:colId xmlns:a16="http://schemas.microsoft.com/office/drawing/2014/main" xmlns="" val="1493931133"/>
                    </a:ext>
                  </a:extLst>
                </a:gridCol>
              </a:tblGrid>
              <a:tr h="804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Grupo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DESCRIÇÃO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842422"/>
                  </a:ext>
                </a:extLst>
              </a:tr>
              <a:tr h="301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Indicadores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Nota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Média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(a)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Peso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(b)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TOTAL DA IN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(c) = (a) x (b)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317669"/>
                  </a:ext>
                </a:extLst>
              </a:tr>
              <a:tr h="301271">
                <a:tc rowSpan="5">
                  <a:txBody>
                    <a:bodyPr/>
                    <a:lstStyle/>
                    <a:p>
                      <a:pPr marL="202565" marR="53975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AEE, suporte pedagógico e desempenho escolar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12649" marR="12649" marT="12649" marB="12649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Sistema de Avaliação da Educação da Paraíba – Avaliando IDEPB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5972023"/>
                  </a:ext>
                </a:extLst>
              </a:tr>
              <a:tr h="4116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Integração de alunos </a:t>
                      </a: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com deficiência, transtornos globais do desenvolvimento e altas habilidades ou </a:t>
                      </a:r>
                      <a:r>
                        <a:rPr lang="pt-BR" sz="1050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superdotação</a:t>
                      </a: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em classes comuns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4027468"/>
                  </a:ext>
                </a:extLst>
              </a:tr>
              <a:tr h="135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Índice de satisfação do AEE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9232580"/>
                  </a:ext>
                </a:extLst>
              </a:tr>
              <a:tr h="135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% alunos </a:t>
                      </a: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infrequentes acompanhados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77265679"/>
                  </a:ext>
                </a:extLst>
              </a:tr>
              <a:tr h="135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Índice de Clima Escolar – ICE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6288822"/>
                  </a:ext>
                </a:extLst>
              </a:tr>
              <a:tr h="190882">
                <a:tc rowSpan="5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Suporte administrativo</a:t>
                      </a:r>
                      <a:endParaRPr lang="pt-BR" sz="11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Índice de satisfação do Atendimento ao Público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4751262"/>
                  </a:ext>
                </a:extLst>
              </a:tr>
              <a:tr h="135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% Escolas </a:t>
                      </a: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com dados atualizados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815305"/>
                  </a:ext>
                </a:extLst>
              </a:tr>
              <a:tr h="135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% Escolas </a:t>
                      </a: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com acesso à internet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2430561"/>
                  </a:ext>
                </a:extLst>
              </a:tr>
              <a:tr h="1908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Índice de satisfação da Merenda Escolar – IME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1645404"/>
                  </a:ext>
                </a:extLst>
              </a:tr>
              <a:tr h="135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Índice de Segurança Escolar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2255800"/>
                  </a:ext>
                </a:extLst>
              </a:tr>
              <a:tr h="804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05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5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NOTA GLOBAL DA AVALIAÇÃO = Σ(c)</a:t>
                      </a:r>
                      <a:endParaRPr lang="pt-BR" sz="105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5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105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526593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402879"/>
              </p:ext>
            </p:extLst>
          </p:nvPr>
        </p:nvGraphicFramePr>
        <p:xfrm>
          <a:off x="6264568" y="2140015"/>
          <a:ext cx="5624126" cy="3542638"/>
        </p:xfrm>
        <a:graphic>
          <a:graphicData uri="http://schemas.openxmlformats.org/drawingml/2006/table">
            <a:tbl>
              <a:tblPr firstRow="1" firstCol="1" bandRow="1"/>
              <a:tblGrid>
                <a:gridCol w="900000">
                  <a:extLst>
                    <a:ext uri="{9D8B030D-6E8A-4147-A177-3AD203B41FA5}">
                      <a16:colId xmlns:a16="http://schemas.microsoft.com/office/drawing/2014/main" xmlns="" val="3938895380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xmlns="" val="1646842350"/>
                    </a:ext>
                  </a:extLst>
                </a:gridCol>
                <a:gridCol w="445893">
                  <a:extLst>
                    <a:ext uri="{9D8B030D-6E8A-4147-A177-3AD203B41FA5}">
                      <a16:colId xmlns:a16="http://schemas.microsoft.com/office/drawing/2014/main" xmlns="" val="4170604741"/>
                    </a:ext>
                  </a:extLst>
                </a:gridCol>
                <a:gridCol w="445893">
                  <a:extLst>
                    <a:ext uri="{9D8B030D-6E8A-4147-A177-3AD203B41FA5}">
                      <a16:colId xmlns:a16="http://schemas.microsoft.com/office/drawing/2014/main" xmlns="" val="1106196935"/>
                    </a:ext>
                  </a:extLst>
                </a:gridCol>
                <a:gridCol w="710170">
                  <a:extLst>
                    <a:ext uri="{9D8B030D-6E8A-4147-A177-3AD203B41FA5}">
                      <a16:colId xmlns:a16="http://schemas.microsoft.com/office/drawing/2014/main" xmlns="" val="2651798581"/>
                    </a:ext>
                  </a:extLst>
                </a:gridCol>
                <a:gridCol w="710170">
                  <a:extLst>
                    <a:ext uri="{9D8B030D-6E8A-4147-A177-3AD203B41FA5}">
                      <a16:colId xmlns:a16="http://schemas.microsoft.com/office/drawing/2014/main" xmlns="" val="1493931133"/>
                    </a:ext>
                  </a:extLst>
                </a:gridCol>
              </a:tblGrid>
              <a:tr h="8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Grupo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DESCRIÇÃO</a:t>
                      </a:r>
                      <a:endParaRPr lang="pt-BR" sz="90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842422"/>
                  </a:ext>
                </a:extLst>
              </a:tr>
              <a:tr h="301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 dirty="0" smtClean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Indicadores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Nota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Média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(a)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Peso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(b)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TOTAL DA IN</a:t>
                      </a:r>
                      <a:endParaRPr lang="pt-BR" sz="90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kern="10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(c) = (a) x (b)</a:t>
                      </a:r>
                      <a:endParaRPr lang="pt-BR" sz="90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1317669"/>
                  </a:ext>
                </a:extLst>
              </a:tr>
              <a:tr h="135687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3. Acordo de Nível 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Serviço (ANS)</a:t>
                      </a:r>
                      <a:endParaRPr lang="pt-BR" sz="11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Índice de Suporte de TI</a:t>
                      </a:r>
                      <a:endParaRPr lang="pt-BR" sz="900" kern="10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181677"/>
                  </a:ext>
                </a:extLst>
              </a:tr>
              <a:tr h="804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Índice de Limpeza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0666481"/>
                  </a:ext>
                </a:extLst>
              </a:tr>
              <a:tr h="135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Índice de Manutenção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300701"/>
                  </a:ext>
                </a:extLst>
              </a:tr>
              <a:tr h="19088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% realização </a:t>
                      </a:r>
                      <a:r>
                        <a:rPr lang="pt-BR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da manutenção predial </a:t>
                      </a:r>
                      <a:r>
                        <a:rPr lang="pt-BR" sz="9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preventiva no prazo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2693250"/>
                  </a:ext>
                </a:extLst>
              </a:tr>
              <a:tr h="301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Prazo de atendimento de chamados para manutenção corretiva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043201"/>
                  </a:ext>
                </a:extLst>
              </a:tr>
              <a:tr h="2460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Prazo de solução dos problemas na manutenção corretiva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9098014"/>
                  </a:ext>
                </a:extLst>
              </a:tr>
              <a:tr h="2460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% Realização </a:t>
                      </a:r>
                      <a:r>
                        <a:rPr lang="pt-BR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da manutenção preventiva anual </a:t>
                      </a:r>
                      <a:r>
                        <a:rPr lang="pt-BR" sz="9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de TI no prazo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474235"/>
                  </a:ext>
                </a:extLst>
              </a:tr>
              <a:tr h="3012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Prazo de atendimento de chamados para manutenção corretiva de TI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997372"/>
                  </a:ext>
                </a:extLst>
              </a:tr>
              <a:tr h="2460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Prazo de solução dos problemas na manutenção corretiva de TI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7160020"/>
                  </a:ext>
                </a:extLst>
              </a:tr>
              <a:tr h="13568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kern="1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Indice</a:t>
                      </a:r>
                      <a:r>
                        <a:rPr lang="pt-BR" sz="900" kern="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 ANS limpeza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437684"/>
                  </a:ext>
                </a:extLst>
              </a:tr>
              <a:tr h="13568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11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4.</a:t>
                      </a:r>
                      <a:endParaRPr lang="pt-BR" sz="11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Índice de Equilíbrio Financeiro – IEF</a:t>
                      </a:r>
                      <a:endParaRPr lang="pt-BR" sz="9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pt-BR" sz="9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9990107"/>
                  </a:ext>
                </a:extLst>
              </a:tr>
              <a:tr h="804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110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vert="vert2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NOTA GLOBAL DA AVALIAÇÃO = </a:t>
                      </a:r>
                      <a:r>
                        <a:rPr lang="pt-BR" sz="900" b="1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Σ</a:t>
                      </a: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lang="pt-BR" sz="900" b="1" kern="100" dirty="0" err="1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c</a:t>
                      </a:r>
                      <a:r>
                        <a:rPr lang="pt-BR" sz="900" b="1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kern="100" dirty="0"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</a:rPr>
                        <a:t> </a:t>
                      </a:r>
                      <a:endParaRPr lang="pt-BR" sz="900" kern="100" dirty="0"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</a:endParaRPr>
                    </a:p>
                  </a:txBody>
                  <a:tcPr marL="12649" marR="12649" marT="12649" marB="1264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3526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915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Parcela variável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8039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Remuneração </a:t>
            </a:r>
            <a:r>
              <a:rPr lang="pt-BR" sz="2000" dirty="0"/>
              <a:t>do Corpo Técnico e Diretivo </a:t>
            </a:r>
            <a:r>
              <a:rPr lang="pt-BR" sz="2000" dirty="0" smtClean="0"/>
              <a:t>com </a:t>
            </a:r>
            <a:r>
              <a:rPr lang="pt-BR" sz="2000" dirty="0"/>
              <a:t>parcela mensal </a:t>
            </a:r>
            <a:r>
              <a:rPr lang="pt-BR" sz="2000" dirty="0" smtClean="0"/>
              <a:t>fixa (70%) e </a:t>
            </a:r>
            <a:r>
              <a:rPr lang="pt-BR" sz="2000" dirty="0"/>
              <a:t>outra variável, vinculada ao cumprimento das </a:t>
            </a:r>
            <a:r>
              <a:rPr lang="pt-BR" sz="2000" dirty="0" smtClean="0"/>
              <a:t>metas (30%). </a:t>
            </a:r>
            <a:endParaRPr lang="pt-BR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949403"/>
              </p:ext>
            </p:extLst>
          </p:nvPr>
        </p:nvGraphicFramePr>
        <p:xfrm>
          <a:off x="6456516" y="1693114"/>
          <a:ext cx="4781550" cy="42108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50975">
                  <a:extLst>
                    <a:ext uri="{9D8B030D-6E8A-4147-A177-3AD203B41FA5}">
                      <a16:colId xmlns:a16="http://schemas.microsoft.com/office/drawing/2014/main" xmlns="" val="3777745178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xmlns="" val="831743951"/>
                    </a:ext>
                  </a:extLst>
                </a:gridCol>
                <a:gridCol w="1979930">
                  <a:extLst>
                    <a:ext uri="{9D8B030D-6E8A-4147-A177-3AD203B41FA5}">
                      <a16:colId xmlns:a16="http://schemas.microsoft.com/office/drawing/2014/main" xmlns="" val="4131010691"/>
                    </a:ext>
                  </a:extLst>
                </a:gridCol>
              </a:tblGrid>
              <a:tr h="208915">
                <a:tc>
                  <a:txBody>
                    <a:bodyPr/>
                    <a:lstStyle/>
                    <a:p>
                      <a:pPr marL="82550" marR="8509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BR" sz="105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PONTUAÇÃO GLOBAL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368300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BR" sz="105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CONCEITO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22860" algn="ctr"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pt-BR" sz="105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IMPACTO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706740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marL="82550" marR="8318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9,1 a 10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 - ÓTIMO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62865">
                        <a:lnSpc>
                          <a:spcPct val="157000"/>
                        </a:lnSpc>
                        <a:spcBef>
                          <a:spcPts val="155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Aprovado – Sugestão de Renovação Recebe 100% da parte variável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4154474"/>
                  </a:ext>
                </a:extLst>
              </a:tr>
              <a:tr h="490855">
                <a:tc>
                  <a:txBody>
                    <a:bodyPr/>
                    <a:lstStyle/>
                    <a:p>
                      <a:pPr marL="82550" marR="8255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8,1 a 9,0 pontos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B – MUITO BOM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62865">
                        <a:lnSpc>
                          <a:spcPct val="15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Aprovado – Sugestão de Renovação Recebe 60% da parte variável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3978126"/>
                  </a:ext>
                </a:extLst>
              </a:tr>
              <a:tr h="492760">
                <a:tc>
                  <a:txBody>
                    <a:bodyPr/>
                    <a:lstStyle/>
                    <a:p>
                      <a:pPr marL="82550" marR="82550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7,1 a 8,0 pontos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 – BOM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62865">
                        <a:lnSpc>
                          <a:spcPct val="15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Aprovado – Sugestão de Renovação Recebe 30% da parte variável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1615156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marL="82550" marR="8255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5,1 a 7,0 pontos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D – SATISFATÓRIO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113665" algn="l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Aprovado – Passível de Renovação após diagnóstico conjunto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0634919"/>
                  </a:ext>
                </a:extLst>
              </a:tr>
              <a:tr h="358140">
                <a:tc>
                  <a:txBody>
                    <a:bodyPr/>
                    <a:lstStyle/>
                    <a:p>
                      <a:pPr marL="82550" marR="8318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4,1 a 5,0 pontos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E – RUIM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86360" algn="l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Reprovado – Não renova o Contrato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5726249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82550" marR="82550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&lt; 4,0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F – INSUFICIENTE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marR="88265">
                        <a:lnSpc>
                          <a:spcPct val="15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Reprovado – Não renova o Contrato </a:t>
                      </a:r>
                    </a:p>
                    <a:p>
                      <a:pPr marL="29845" marR="88265">
                        <a:lnSpc>
                          <a:spcPct val="15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pt-BR" sz="10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Sugestão de Desqualificação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4059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20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Desafios</a:t>
            </a:r>
            <a:r>
              <a:rPr lang="en-US" dirty="0" smtClean="0"/>
              <a:t> da </a:t>
            </a:r>
            <a:r>
              <a:rPr lang="en-US" dirty="0" err="1" smtClean="0"/>
              <a:t>implementação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Mudança</a:t>
            </a:r>
            <a:r>
              <a:rPr lang="en-US" dirty="0" smtClean="0"/>
              <a:t> de </a:t>
            </a:r>
            <a:r>
              <a:rPr lang="en-US" dirty="0" err="1" smtClean="0"/>
              <a:t>cultura</a:t>
            </a:r>
            <a:r>
              <a:rPr lang="en-US" dirty="0" smtClean="0"/>
              <a:t> do </a:t>
            </a:r>
            <a:r>
              <a:rPr lang="en-US" dirty="0" err="1" smtClean="0"/>
              <a:t>diretor</a:t>
            </a:r>
            <a:r>
              <a:rPr lang="en-US" dirty="0" smtClean="0"/>
              <a:t> da </a:t>
            </a:r>
            <a:r>
              <a:rPr lang="en-US" dirty="0" err="1" smtClean="0"/>
              <a:t>escola</a:t>
            </a:r>
            <a:r>
              <a:rPr lang="en-US" dirty="0" smtClean="0"/>
              <a:t>: </a:t>
            </a:r>
            <a:r>
              <a:rPr lang="en-US" dirty="0" err="1" smtClean="0"/>
              <a:t>complacência</a:t>
            </a:r>
            <a:r>
              <a:rPr lang="en-US" dirty="0" smtClean="0"/>
              <a:t> com </a:t>
            </a:r>
            <a:r>
              <a:rPr lang="en-US" dirty="0" err="1" smtClean="0"/>
              <a:t>falhas</a:t>
            </a:r>
            <a:r>
              <a:rPr lang="en-US" dirty="0" smtClean="0"/>
              <a:t> para </a:t>
            </a:r>
            <a:r>
              <a:rPr lang="en-US" dirty="0" err="1" smtClean="0"/>
              <a:t>exigência</a:t>
            </a:r>
            <a:r>
              <a:rPr lang="en-US" dirty="0" smtClean="0"/>
              <a:t> de </a:t>
            </a:r>
            <a:r>
              <a:rPr lang="en-US" dirty="0" err="1" smtClean="0"/>
              <a:t>desempenho</a:t>
            </a:r>
            <a:r>
              <a:rPr lang="en-US" dirty="0" smtClean="0"/>
              <a:t> da OS</a:t>
            </a:r>
          </a:p>
          <a:p>
            <a:r>
              <a:rPr lang="en-US" dirty="0" err="1" smtClean="0"/>
              <a:t>Exposição</a:t>
            </a:r>
            <a:r>
              <a:rPr lang="en-US" dirty="0" smtClean="0"/>
              <a:t> de </a:t>
            </a:r>
            <a:r>
              <a:rPr lang="en-US" dirty="0" err="1" smtClean="0"/>
              <a:t>ineficiências</a:t>
            </a:r>
            <a:r>
              <a:rPr lang="en-US" dirty="0" smtClean="0"/>
              <a:t> da </a:t>
            </a:r>
            <a:r>
              <a:rPr lang="en-US" dirty="0" err="1" smtClean="0"/>
              <a:t>Administração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 e </a:t>
            </a:r>
            <a:r>
              <a:rPr lang="en-US" dirty="0" err="1" smtClean="0"/>
              <a:t>possíveis</a:t>
            </a:r>
            <a:r>
              <a:rPr lang="en-US" dirty="0" smtClean="0"/>
              <a:t> </a:t>
            </a:r>
            <a:r>
              <a:rPr lang="en-US" dirty="0" err="1" smtClean="0"/>
              <a:t>expansões</a:t>
            </a:r>
            <a:r>
              <a:rPr lang="en-US" dirty="0" smtClean="0"/>
              <a:t> do </a:t>
            </a:r>
            <a:r>
              <a:rPr lang="en-US" dirty="0" err="1" smtClean="0"/>
              <a:t>modelo</a:t>
            </a:r>
            <a:endParaRPr lang="en-US" dirty="0" smtClean="0"/>
          </a:p>
          <a:p>
            <a:r>
              <a:rPr lang="en-US" dirty="0" err="1" smtClean="0"/>
              <a:t>Capacidade</a:t>
            </a:r>
            <a:r>
              <a:rPr lang="en-US" dirty="0" smtClean="0"/>
              <a:t> do </a:t>
            </a:r>
            <a:r>
              <a:rPr lang="en-US" dirty="0" err="1" smtClean="0"/>
              <a:t>contratante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boa </a:t>
            </a:r>
            <a:r>
              <a:rPr lang="en-US" dirty="0" err="1" smtClean="0"/>
              <a:t>gestão</a:t>
            </a:r>
            <a:r>
              <a:rPr lang="en-US" dirty="0" smtClean="0"/>
              <a:t> do </a:t>
            </a:r>
            <a:r>
              <a:rPr lang="en-US" dirty="0" err="1" smtClean="0"/>
              <a:t>contrato</a:t>
            </a:r>
            <a:r>
              <a:rPr lang="en-US" dirty="0" smtClean="0"/>
              <a:t> de </a:t>
            </a:r>
            <a:r>
              <a:rPr lang="en-US" dirty="0" err="1" smtClean="0"/>
              <a:t>gestão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3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05738-BE67-4CE5-9961-9CEF0822B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Contato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A0148E-0EC5-48A6-93AD-E9104E98A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Humberto Falcão Martins</a:t>
            </a:r>
          </a:p>
          <a:p>
            <a:pPr lvl="1"/>
            <a:r>
              <a:rPr lang="pt-BR" dirty="0"/>
              <a:t>humberto@institutopublix.com.br </a:t>
            </a:r>
          </a:p>
          <a:p>
            <a:r>
              <a:rPr lang="pt-BR" dirty="0"/>
              <a:t>Gustavo Coelho</a:t>
            </a:r>
          </a:p>
          <a:p>
            <a:pPr lvl="1"/>
            <a:r>
              <a:rPr lang="pt-BR" dirty="0"/>
              <a:t>gustavocoelho@institutopublix.com.br</a:t>
            </a:r>
          </a:p>
        </p:txBody>
      </p:sp>
    </p:spTree>
    <p:extLst>
      <p:ext uri="{BB962C8B-B14F-4D97-AF65-F5344CB8AC3E}">
        <p14:creationId xmlns:p14="http://schemas.microsoft.com/office/powerpoint/2010/main" val="73004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624DB-1AE6-4294-B20F-FE621E963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Objeto: apoio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6C5B3D-2771-439A-AD05-6FFDA7255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A Gestão Pactuada das ações e serviços de apoio escolar em unidades escolares e afins da Secretaria de Estado da Educação</a:t>
            </a:r>
          </a:p>
          <a:p>
            <a:pPr lvl="1"/>
            <a:r>
              <a:rPr lang="pt-BR" dirty="0" smtClean="0"/>
              <a:t>Limpeza</a:t>
            </a:r>
            <a:endParaRPr lang="pt-BR" dirty="0"/>
          </a:p>
          <a:p>
            <a:pPr lvl="1"/>
            <a:r>
              <a:rPr lang="pt-BR" dirty="0"/>
              <a:t>Manutenção</a:t>
            </a:r>
          </a:p>
          <a:p>
            <a:pPr lvl="1"/>
            <a:r>
              <a:rPr lang="pt-BR" dirty="0"/>
              <a:t>Segurança</a:t>
            </a:r>
          </a:p>
          <a:p>
            <a:pPr lvl="1"/>
            <a:r>
              <a:rPr lang="pt-BR" dirty="0"/>
              <a:t>Suporte de Secretariado</a:t>
            </a:r>
          </a:p>
          <a:p>
            <a:pPr lvl="1"/>
            <a:r>
              <a:rPr lang="pt-BR" dirty="0"/>
              <a:t>Gestão de Estoque</a:t>
            </a:r>
          </a:p>
          <a:p>
            <a:pPr lvl="1"/>
            <a:r>
              <a:rPr lang="pt-BR" dirty="0"/>
              <a:t>Suporte de Tecnologia da Informação (TI)</a:t>
            </a:r>
          </a:p>
          <a:p>
            <a:pPr lvl="1"/>
            <a:r>
              <a:rPr lang="pt-BR" dirty="0"/>
              <a:t>Alimentação</a:t>
            </a:r>
          </a:p>
          <a:p>
            <a:pPr lvl="1"/>
            <a:r>
              <a:rPr lang="pt-BR" dirty="0"/>
              <a:t>Suporte à Educação Inclusiva</a:t>
            </a:r>
          </a:p>
          <a:p>
            <a:pPr lvl="1"/>
            <a:r>
              <a:rPr lang="pt-BR" dirty="0"/>
              <a:t>Suporte Pedagógico</a:t>
            </a:r>
          </a:p>
          <a:p>
            <a:pPr lvl="2"/>
            <a:r>
              <a:rPr lang="pt-BR" dirty="0"/>
              <a:t>Acompanhamento pedagógico ao aluno</a:t>
            </a:r>
          </a:p>
          <a:p>
            <a:pPr lvl="2"/>
            <a:r>
              <a:rPr lang="pt-BR" dirty="0"/>
              <a:t>Suporte ao professor</a:t>
            </a:r>
          </a:p>
          <a:p>
            <a:pPr lvl="2"/>
            <a:r>
              <a:rPr lang="pt-BR" dirty="0"/>
              <a:t>Gestão dos Espaços Pedagógicos</a:t>
            </a:r>
          </a:p>
        </p:txBody>
      </p:sp>
    </p:spTree>
    <p:extLst>
      <p:ext uri="{BB962C8B-B14F-4D97-AF65-F5344CB8AC3E}">
        <p14:creationId xmlns:p14="http://schemas.microsoft.com/office/powerpoint/2010/main" val="3162142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75EC86-61FB-4735-8AE1-8CB2901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Escopo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70CA1E-1915-43AD-9B4D-0DE988F57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da situação</a:t>
            </a:r>
            <a:endParaRPr lang="pt-BR" dirty="0" smtClean="0"/>
          </a:p>
          <a:p>
            <a:r>
              <a:rPr lang="pt-BR" dirty="0"/>
              <a:t>Análise da </a:t>
            </a:r>
            <a:r>
              <a:rPr lang="pt-BR" dirty="0" err="1"/>
              <a:t>vantajosidade</a:t>
            </a:r>
            <a:r>
              <a:rPr lang="pt-BR" dirty="0"/>
              <a:t> econômica</a:t>
            </a:r>
          </a:p>
          <a:p>
            <a:r>
              <a:rPr lang="pt-BR" dirty="0" smtClean="0"/>
              <a:t>Modelagem: definição dos lotes e seleção de escolas</a:t>
            </a:r>
            <a:endParaRPr lang="pt-BR" dirty="0"/>
          </a:p>
          <a:p>
            <a:r>
              <a:rPr lang="pt-BR" dirty="0" smtClean="0"/>
              <a:t>Modelagem do Contrato de gestão e da sistemática de Monitoramento </a:t>
            </a:r>
            <a:r>
              <a:rPr lang="pt-BR" dirty="0"/>
              <a:t>e Avaliação</a:t>
            </a:r>
          </a:p>
        </p:txBody>
      </p:sp>
    </p:spTree>
    <p:extLst>
      <p:ext uri="{BB962C8B-B14F-4D97-AF65-F5344CB8AC3E}">
        <p14:creationId xmlns:p14="http://schemas.microsoft.com/office/powerpoint/2010/main" val="180177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3225" y="274638"/>
            <a:ext cx="68580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Análise da situação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4013"/>
            <a:ext cx="10972800" cy="4525963"/>
          </a:xfrm>
        </p:spPr>
        <p:txBody>
          <a:bodyPr>
            <a:normAutofit/>
          </a:bodyPr>
          <a:lstStyle/>
          <a:p>
            <a:r>
              <a:rPr lang="pt-BR" dirty="0"/>
              <a:t>Análise Estatística das unidades escolares da </a:t>
            </a:r>
            <a:r>
              <a:rPr lang="pt-BR" dirty="0" smtClean="0"/>
              <a:t>PB</a:t>
            </a:r>
          </a:p>
          <a:p>
            <a:pPr lvl="1"/>
            <a:r>
              <a:rPr lang="pt-BR" dirty="0" smtClean="0"/>
              <a:t>Variáveis </a:t>
            </a:r>
            <a:r>
              <a:rPr lang="pt-BR" dirty="0"/>
              <a:t>de desempenho (dependentes</a:t>
            </a:r>
            <a:r>
              <a:rPr lang="pt-BR" dirty="0" smtClean="0"/>
              <a:t>)</a:t>
            </a:r>
            <a:endParaRPr lang="pt-BR" dirty="0"/>
          </a:p>
          <a:p>
            <a:pPr lvl="2"/>
            <a:r>
              <a:rPr lang="pt-BR" dirty="0"/>
              <a:t>IDEB </a:t>
            </a:r>
            <a:r>
              <a:rPr lang="pt-BR" dirty="0" smtClean="0"/>
              <a:t>2015</a:t>
            </a:r>
            <a:endParaRPr lang="pt-BR" dirty="0"/>
          </a:p>
          <a:p>
            <a:pPr lvl="2"/>
            <a:r>
              <a:rPr lang="pt-BR" dirty="0"/>
              <a:t>Proficiência em Língua Portuguesa e Matemática 2016 (IDEPB</a:t>
            </a:r>
            <a:r>
              <a:rPr lang="pt-BR" dirty="0" smtClean="0"/>
              <a:t>)</a:t>
            </a:r>
            <a:endParaRPr lang="pt-BR" dirty="0"/>
          </a:p>
          <a:p>
            <a:pPr lvl="2"/>
            <a:r>
              <a:rPr lang="pt-BR" dirty="0"/>
              <a:t>IDEPB </a:t>
            </a:r>
            <a:r>
              <a:rPr lang="pt-BR" dirty="0" smtClean="0"/>
              <a:t>2016</a:t>
            </a:r>
            <a:endParaRPr lang="pt-BR" dirty="0"/>
          </a:p>
          <a:p>
            <a:pPr lvl="2"/>
            <a:r>
              <a:rPr lang="pt-BR" dirty="0"/>
              <a:t>Taxas de </a:t>
            </a:r>
            <a:r>
              <a:rPr lang="pt-BR" dirty="0" smtClean="0"/>
              <a:t>Abandono </a:t>
            </a:r>
            <a:r>
              <a:rPr lang="pt-BR" dirty="0"/>
              <a:t>do Ensino Fundamental e Médio de </a:t>
            </a:r>
            <a:r>
              <a:rPr lang="pt-BR" dirty="0" smtClean="0"/>
              <a:t>2015</a:t>
            </a:r>
          </a:p>
          <a:p>
            <a:pPr lvl="1"/>
            <a:r>
              <a:rPr lang="pt-BR" dirty="0" smtClean="0"/>
              <a:t>Variáveis-atributo: porte, quantidade de alunos, funcionários e professores, gastos e infraestrutura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42CB-0270-6747-9BEA-3D6972969E0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8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3242" y="164392"/>
            <a:ext cx="5056862" cy="1143000"/>
          </a:xfrm>
        </p:spPr>
        <p:txBody>
          <a:bodyPr/>
          <a:lstStyle/>
          <a:p>
            <a:pPr algn="l"/>
            <a:r>
              <a:rPr lang="pt-BR" dirty="0" smtClean="0"/>
              <a:t>Conclusões iniciais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42CB-0270-6747-9BEA-3D6972969E06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08" y="2747651"/>
            <a:ext cx="1319213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035" y="1757759"/>
            <a:ext cx="1295400" cy="840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927" y="1692959"/>
            <a:ext cx="1288256" cy="845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994" y="3863182"/>
            <a:ext cx="1250156" cy="83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6179" y="2870446"/>
            <a:ext cx="1281113" cy="8429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7619" y="1802210"/>
            <a:ext cx="1276350" cy="838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4426" y="828916"/>
            <a:ext cx="1276350" cy="8358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60000" y="2820024"/>
            <a:ext cx="1273969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1416" y="3863182"/>
            <a:ext cx="1290638" cy="8405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4733" y="3865563"/>
            <a:ext cx="1281113" cy="833438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609600" y="1168364"/>
            <a:ext cx="5299238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Gasto não influencia no desempenho da escola</a:t>
            </a:r>
          </a:p>
          <a:p>
            <a:r>
              <a:rPr lang="pt-BR" dirty="0"/>
              <a:t>Maior proporção de professores efetivos afeta negativamente o desempenho</a:t>
            </a:r>
          </a:p>
          <a:p>
            <a:r>
              <a:rPr lang="pt-BR" dirty="0"/>
              <a:t>Maior quantidade de apoio afeta negativamente o desempenho na maioria dos casos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9465" y="4910730"/>
            <a:ext cx="1774961" cy="11788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44101" y="4906340"/>
            <a:ext cx="1742378" cy="118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51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Vantajosidade </a:t>
            </a:r>
            <a:r>
              <a:rPr lang="pt-BR" dirty="0">
                <a:sym typeface="Helvetica Light"/>
              </a:rPr>
              <a:t>–</a:t>
            </a:r>
            <a:r>
              <a:rPr lang="pt-BR" dirty="0"/>
              <a:t> Premissas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ym typeface="Helvetica Light"/>
              </a:rPr>
              <a:t>A economia gerada será reinvestida no sistema educacional</a:t>
            </a:r>
          </a:p>
          <a:p>
            <a:r>
              <a:rPr lang="pt-BR" dirty="0">
                <a:sym typeface="Helvetica Light"/>
              </a:rPr>
              <a:t>Foram analisados três modelos diferentes de gestão escolar: </a:t>
            </a:r>
          </a:p>
          <a:p>
            <a:pPr lvl="1"/>
            <a:r>
              <a:rPr lang="pt-BR" dirty="0">
                <a:sym typeface="Helvetica Light"/>
              </a:rPr>
              <a:t>Escola pública</a:t>
            </a:r>
          </a:p>
          <a:p>
            <a:pPr lvl="1"/>
            <a:r>
              <a:rPr lang="pt-BR" dirty="0">
                <a:sym typeface="Helvetica Light"/>
              </a:rPr>
              <a:t>Escola OS com </a:t>
            </a:r>
            <a:r>
              <a:rPr lang="pt-BR" dirty="0">
                <a:sym typeface="Helvetica Light"/>
              </a:rPr>
              <a:t>CEBAS (Certificação de Entidades Beneficentes de Assistência Social na Área de Educação </a:t>
            </a:r>
            <a:r>
              <a:rPr lang="pt-BR" dirty="0" smtClean="0">
                <a:sym typeface="Helvetica Light"/>
              </a:rPr>
              <a:t>)</a:t>
            </a:r>
            <a:endParaRPr lang="pt-BR" dirty="0">
              <a:sym typeface="Helvetica Light"/>
            </a:endParaRPr>
          </a:p>
          <a:p>
            <a:pPr lvl="1"/>
            <a:r>
              <a:rPr lang="pt-BR" dirty="0">
                <a:sym typeface="Helvetica Light"/>
              </a:rPr>
              <a:t>Escola OS sem </a:t>
            </a:r>
            <a:r>
              <a:rPr lang="pt-BR" dirty="0" smtClean="0">
                <a:sym typeface="Helvetica Light"/>
              </a:rPr>
              <a:t>CEBAS</a:t>
            </a:r>
            <a:endParaRPr lang="pt-BR" dirty="0">
              <a:sym typeface="Helvetica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42CB-0270-6747-9BEA-3D6972969E0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/>
          <a:lstStyle/>
          <a:p>
            <a:r>
              <a:rPr lang="pt-BR" dirty="0"/>
              <a:t>Vantajosidade </a:t>
            </a:r>
            <a:r>
              <a:rPr lang="pt-BR" dirty="0">
                <a:sym typeface="Helvetica Light"/>
              </a:rPr>
              <a:t>–</a:t>
            </a:r>
            <a:r>
              <a:rPr lang="pt-BR" dirty="0"/>
              <a:t> Parâmetros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análise comparativa de custos contemplou os gastos das seguintes naturezas:</a:t>
            </a:r>
          </a:p>
          <a:p>
            <a:pPr lvl="1"/>
            <a:r>
              <a:rPr lang="pt-BR" dirty="0"/>
              <a:t>Merenda escolar</a:t>
            </a:r>
          </a:p>
          <a:p>
            <a:pPr lvl="1"/>
            <a:r>
              <a:rPr lang="pt-BR" dirty="0"/>
              <a:t>Transporte escolar</a:t>
            </a:r>
          </a:p>
          <a:p>
            <a:pPr lvl="1"/>
            <a:r>
              <a:rPr lang="pt-BR" dirty="0"/>
              <a:t>Material escolar</a:t>
            </a:r>
          </a:p>
          <a:p>
            <a:pPr lvl="1"/>
            <a:r>
              <a:rPr lang="pt-BR" dirty="0"/>
              <a:t>Despesas Gerais</a:t>
            </a:r>
          </a:p>
          <a:p>
            <a:pPr lvl="1"/>
            <a:r>
              <a:rPr lang="pt-BR" dirty="0"/>
              <a:t>Contabilidade e assessorias</a:t>
            </a:r>
          </a:p>
          <a:p>
            <a:pPr lvl="1"/>
            <a:r>
              <a:rPr lang="pt-BR" dirty="0"/>
              <a:t>Manutenção predial</a:t>
            </a:r>
          </a:p>
          <a:p>
            <a:pPr lvl="1"/>
            <a:r>
              <a:rPr lang="pt-BR" dirty="0"/>
              <a:t>Gasto com Apoio Prestadores de Serviço</a:t>
            </a:r>
          </a:p>
          <a:p>
            <a:pPr lvl="1"/>
            <a:r>
              <a:rPr lang="pt-BR" dirty="0"/>
              <a:t>Gasto com Professores Prestadores de Serviço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42CB-0270-6747-9BEA-3D6972969E0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32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Vantajosidade </a:t>
            </a:r>
            <a:r>
              <a:rPr lang="pt-BR" dirty="0">
                <a:sym typeface="Helvetica Light"/>
              </a:rPr>
              <a:t>–</a:t>
            </a:r>
            <a:r>
              <a:rPr lang="pt-BR" dirty="0"/>
              <a:t> Parâmetros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Desse modo, o coeficiente de eficiência em compras foi </a:t>
            </a:r>
            <a:r>
              <a:rPr lang="pt-BR" dirty="0" smtClean="0"/>
              <a:t>estimado em </a:t>
            </a:r>
            <a:r>
              <a:rPr lang="pt-BR" dirty="0"/>
              <a:t>20% e 40%, e impacta os seguintes gastos:</a:t>
            </a:r>
          </a:p>
          <a:p>
            <a:pPr lvl="1"/>
            <a:r>
              <a:rPr lang="pt-BR" dirty="0"/>
              <a:t>Eficiência de 20%:</a:t>
            </a:r>
          </a:p>
          <a:p>
            <a:pPr lvl="2"/>
            <a:r>
              <a:rPr lang="pt-BR" dirty="0"/>
              <a:t>Despesas Gerais</a:t>
            </a:r>
          </a:p>
          <a:p>
            <a:pPr lvl="2"/>
            <a:r>
              <a:rPr lang="pt-BR" dirty="0"/>
              <a:t>Contabilidade e assessorias</a:t>
            </a:r>
          </a:p>
          <a:p>
            <a:pPr lvl="1"/>
            <a:r>
              <a:rPr lang="pt-BR" dirty="0"/>
              <a:t>Eficiência de 40%:</a:t>
            </a:r>
          </a:p>
          <a:p>
            <a:pPr lvl="2"/>
            <a:r>
              <a:rPr lang="pt-BR" dirty="0"/>
              <a:t>Merenda escolar</a:t>
            </a:r>
          </a:p>
          <a:p>
            <a:pPr lvl="2"/>
            <a:r>
              <a:rPr lang="pt-BR" dirty="0"/>
              <a:t>Transporte escolar</a:t>
            </a:r>
          </a:p>
          <a:p>
            <a:pPr lvl="2"/>
            <a:r>
              <a:rPr lang="pt-BR" dirty="0"/>
              <a:t>Material escolar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42CB-0270-6747-9BEA-3D6972969E0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8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Vantajosidade </a:t>
            </a:r>
            <a:r>
              <a:rPr lang="pt-BR" dirty="0">
                <a:sym typeface="Helvetica Light"/>
              </a:rPr>
              <a:t>–</a:t>
            </a:r>
            <a:r>
              <a:rPr lang="pt-BR" dirty="0"/>
              <a:t> Resultados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042CB-0270-6747-9BEA-3D6972969E06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92" t="1751" r="21802" b="3289"/>
          <a:stretch/>
        </p:blipFill>
        <p:spPr>
          <a:xfrm>
            <a:off x="2396503" y="1233377"/>
            <a:ext cx="7398994" cy="50189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98921" y="1233377"/>
            <a:ext cx="8580474" cy="542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024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11800</TotalTime>
  <Words>763</Words>
  <Application>Microsoft Macintosh PowerPoint</Application>
  <PresentationFormat>Widescreen</PresentationFormat>
  <Paragraphs>198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 Unicode MS</vt:lpstr>
      <vt:lpstr>Calibri</vt:lpstr>
      <vt:lpstr>Cambria</vt:lpstr>
      <vt:lpstr>Helvetica Light</vt:lpstr>
      <vt:lpstr>Lucida Bright</vt:lpstr>
      <vt:lpstr>MS Mincho</vt:lpstr>
      <vt:lpstr>Times New Roman</vt:lpstr>
      <vt:lpstr>Verdana</vt:lpstr>
      <vt:lpstr>Arial</vt:lpstr>
      <vt:lpstr>1_Custom Design</vt:lpstr>
      <vt:lpstr>3_Office Theme</vt:lpstr>
      <vt:lpstr>Custom Design</vt:lpstr>
      <vt:lpstr>2_Custom Design</vt:lpstr>
      <vt:lpstr>3_Custom Design</vt:lpstr>
      <vt:lpstr>4_Office Theme</vt:lpstr>
      <vt:lpstr>5_Office Theme</vt:lpstr>
      <vt:lpstr>4_Custom Design</vt:lpstr>
      <vt:lpstr>PowerPoint Presentation</vt:lpstr>
      <vt:lpstr>Objeto: apoio</vt:lpstr>
      <vt:lpstr>Escopo</vt:lpstr>
      <vt:lpstr>Análise da situação</vt:lpstr>
      <vt:lpstr>Conclusões iniciais</vt:lpstr>
      <vt:lpstr>Vantajosidade – Premissas</vt:lpstr>
      <vt:lpstr>Vantajosidade – Parâmetros</vt:lpstr>
      <vt:lpstr>Vantajosidade – Parâmetros</vt:lpstr>
      <vt:lpstr>Vantajosidade – Resultados</vt:lpstr>
      <vt:lpstr>Paraíba</vt:lpstr>
      <vt:lpstr>João Pessoa</vt:lpstr>
      <vt:lpstr>Campina Grande</vt:lpstr>
      <vt:lpstr>Indicadores e M&amp;A</vt:lpstr>
      <vt:lpstr>Parcela variável</vt:lpstr>
      <vt:lpstr>Desafios da implementação</vt:lpstr>
      <vt:lpstr>Contato </vt:lpstr>
    </vt:vector>
  </TitlesOfParts>
  <Company>Instituto Publix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Alisson  Linhares</dc:creator>
  <cp:lastModifiedBy>HUMBERTO FALCÃO MARTINS</cp:lastModifiedBy>
  <cp:revision>689</cp:revision>
  <dcterms:created xsi:type="dcterms:W3CDTF">2012-12-07T18:28:41Z</dcterms:created>
  <dcterms:modified xsi:type="dcterms:W3CDTF">2017-09-15T11:37:01Z</dcterms:modified>
</cp:coreProperties>
</file>