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5"/>
  </p:notesMasterIdLst>
  <p:handoutMasterIdLst>
    <p:handoutMasterId r:id="rId26"/>
  </p:handoutMasterIdLst>
  <p:sldIdLst>
    <p:sldId id="453" r:id="rId2"/>
    <p:sldId id="505" r:id="rId3"/>
    <p:sldId id="506" r:id="rId4"/>
    <p:sldId id="507" r:id="rId5"/>
    <p:sldId id="508" r:id="rId6"/>
    <p:sldId id="509" r:id="rId7"/>
    <p:sldId id="510" r:id="rId8"/>
    <p:sldId id="511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00" r:id="rId22"/>
    <p:sldId id="525" r:id="rId23"/>
    <p:sldId id="526" r:id="rId2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38D"/>
    <a:srgbClr val="006600"/>
    <a:srgbClr val="FF9900"/>
    <a:srgbClr val="952F47"/>
    <a:srgbClr val="54EE16"/>
    <a:srgbClr val="83C4CB"/>
    <a:srgbClr val="CCEC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2" autoAdjust="0"/>
    <p:restoredTop sz="94660" autoAdjust="0"/>
  </p:normalViewPr>
  <p:slideViewPr>
    <p:cSldViewPr>
      <p:cViewPr>
        <p:scale>
          <a:sx n="80" d="100"/>
          <a:sy n="80" d="100"/>
        </p:scale>
        <p:origin x="-148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78789-F2E7-4474-B43E-A10C6D6B26F7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1B2BA29-5437-459F-B49E-19207DE9738E}">
      <dgm:prSet phldrT="[Texto]" custT="1"/>
      <dgm:spPr/>
      <dgm:t>
        <a:bodyPr/>
        <a:lstStyle/>
        <a:p>
          <a:pPr algn="ctr"/>
          <a:r>
            <a:rPr lang="pt-BR" sz="2000" b="1" u="none" dirty="0" smtClean="0"/>
            <a:t>2000</a:t>
          </a:r>
        </a:p>
      </dgm:t>
    </dgm:pt>
    <dgm:pt modelId="{6C4841F9-095B-4CD7-BD88-8E4E4B2715FA}" type="parTrans" cxnId="{43F367D8-9655-4C5A-B5C1-2DAF99B55221}">
      <dgm:prSet/>
      <dgm:spPr/>
      <dgm:t>
        <a:bodyPr/>
        <a:lstStyle/>
        <a:p>
          <a:endParaRPr lang="pt-BR"/>
        </a:p>
      </dgm:t>
    </dgm:pt>
    <dgm:pt modelId="{44EF26A5-4911-459A-96BE-3637DCA91380}" type="sibTrans" cxnId="{43F367D8-9655-4C5A-B5C1-2DAF99B55221}">
      <dgm:prSet/>
      <dgm:spPr/>
      <dgm:t>
        <a:bodyPr/>
        <a:lstStyle/>
        <a:p>
          <a:endParaRPr lang="pt-BR"/>
        </a:p>
      </dgm:t>
    </dgm:pt>
    <dgm:pt modelId="{41EE976D-9F65-45D3-9D30-D426654927C7}">
      <dgm:prSet phldrT="[Texto]" custT="1"/>
      <dgm:spPr/>
      <dgm:t>
        <a:bodyPr/>
        <a:lstStyle/>
        <a:p>
          <a:pPr algn="ctr"/>
          <a:r>
            <a:rPr lang="pt-BR" sz="2000" b="1" u="none" dirty="0" smtClean="0"/>
            <a:t>2012</a:t>
          </a:r>
        </a:p>
      </dgm:t>
    </dgm:pt>
    <dgm:pt modelId="{7E2BAB8D-D433-4EC8-A8F4-49F670BBAC8F}" type="parTrans" cxnId="{1DB03525-8343-4996-B8AE-C348DD3A1B74}">
      <dgm:prSet/>
      <dgm:spPr/>
      <dgm:t>
        <a:bodyPr/>
        <a:lstStyle/>
        <a:p>
          <a:endParaRPr lang="pt-BR"/>
        </a:p>
      </dgm:t>
    </dgm:pt>
    <dgm:pt modelId="{C9D44933-82C2-454E-9FD2-140E29EBA440}" type="sibTrans" cxnId="{1DB03525-8343-4996-B8AE-C348DD3A1B74}">
      <dgm:prSet/>
      <dgm:spPr/>
      <dgm:t>
        <a:bodyPr/>
        <a:lstStyle/>
        <a:p>
          <a:endParaRPr lang="pt-BR"/>
        </a:p>
      </dgm:t>
    </dgm:pt>
    <dgm:pt modelId="{6142F3E0-2B97-42E9-8D10-F2C0FA20F240}">
      <dgm:prSet custT="1"/>
      <dgm:spPr/>
      <dgm:t>
        <a:bodyPr/>
        <a:lstStyle/>
        <a:p>
          <a:pPr algn="ctr"/>
          <a:r>
            <a:rPr lang="pt-BR" sz="2000" b="1" u="none" dirty="0" smtClean="0"/>
            <a:t>2015</a:t>
          </a:r>
          <a:r>
            <a:rPr lang="pt-BR" sz="2000" b="1" dirty="0" smtClean="0"/>
            <a:t> </a:t>
          </a:r>
          <a:endParaRPr lang="pt-BR" sz="2000" b="1" dirty="0"/>
        </a:p>
      </dgm:t>
    </dgm:pt>
    <dgm:pt modelId="{D6DB4F6B-24BD-4EB5-8AA3-3EAB065E911F}" type="parTrans" cxnId="{13C620A5-6BD9-4289-BFEE-EC26A0C1F304}">
      <dgm:prSet/>
      <dgm:spPr/>
      <dgm:t>
        <a:bodyPr/>
        <a:lstStyle/>
        <a:p>
          <a:endParaRPr lang="pt-BR"/>
        </a:p>
      </dgm:t>
    </dgm:pt>
    <dgm:pt modelId="{05E89384-C696-421F-8E30-3C507B064DF7}" type="sibTrans" cxnId="{13C620A5-6BD9-4289-BFEE-EC26A0C1F304}">
      <dgm:prSet/>
      <dgm:spPr/>
      <dgm:t>
        <a:bodyPr/>
        <a:lstStyle/>
        <a:p>
          <a:endParaRPr lang="pt-BR"/>
        </a:p>
      </dgm:t>
    </dgm:pt>
    <dgm:pt modelId="{4CFD467A-37B2-484F-A138-83E65627F6E7}" type="pres">
      <dgm:prSet presAssocID="{DE678789-F2E7-4474-B43E-A10C6D6B26F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1B320B3-1F10-492A-B990-CE052C7F9C0E}" type="pres">
      <dgm:prSet presAssocID="{DE678789-F2E7-4474-B43E-A10C6D6B26F7}" presName="arrow" presStyleLbl="bgShp" presStyleIdx="0" presStyleCnt="1"/>
      <dgm:spPr>
        <a:solidFill>
          <a:schemeClr val="accent2"/>
        </a:solidFill>
      </dgm:spPr>
      <dgm:t>
        <a:bodyPr/>
        <a:lstStyle/>
        <a:p>
          <a:endParaRPr lang="pt-BR"/>
        </a:p>
      </dgm:t>
    </dgm:pt>
    <dgm:pt modelId="{423FCDB8-5D39-471E-BAC7-5776E57D45CD}" type="pres">
      <dgm:prSet presAssocID="{DE678789-F2E7-4474-B43E-A10C6D6B26F7}" presName="arrowDiagram3" presStyleCnt="0"/>
      <dgm:spPr/>
      <dgm:t>
        <a:bodyPr/>
        <a:lstStyle/>
        <a:p>
          <a:endParaRPr lang="pt-BR"/>
        </a:p>
      </dgm:t>
    </dgm:pt>
    <dgm:pt modelId="{2F729BFF-BD16-47F7-BAD6-7361BF807094}" type="pres">
      <dgm:prSet presAssocID="{D1B2BA29-5437-459F-B49E-19207DE9738E}" presName="bullet3a" presStyleLbl="node1" presStyleIdx="0" presStyleCnt="3" custLinFactNeighborX="65322" custLinFactNeighborY="-37005"/>
      <dgm:spPr>
        <a:solidFill>
          <a:srgbClr val="003399"/>
        </a:solidFill>
      </dgm:spPr>
      <dgm:t>
        <a:bodyPr/>
        <a:lstStyle/>
        <a:p>
          <a:endParaRPr lang="pt-BR"/>
        </a:p>
      </dgm:t>
    </dgm:pt>
    <dgm:pt modelId="{5EC51B36-6BFC-4107-8F51-D2FFF98F1FBB}" type="pres">
      <dgm:prSet presAssocID="{D1B2BA29-5437-459F-B49E-19207DE9738E}" presName="textBox3a" presStyleLbl="revTx" presStyleIdx="0" presStyleCnt="3" custScaleY="29902" custLinFactNeighborX="-26398" custLinFactNeighborY="-700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8B9F80-6123-4CB9-8374-CB8543AFEF7B}" type="pres">
      <dgm:prSet presAssocID="{41EE976D-9F65-45D3-9D30-D426654927C7}" presName="bullet3b" presStyleLbl="node1" presStyleIdx="1" presStyleCnt="3"/>
      <dgm:spPr>
        <a:solidFill>
          <a:srgbClr val="54EE16"/>
        </a:solidFill>
      </dgm:spPr>
      <dgm:t>
        <a:bodyPr/>
        <a:lstStyle/>
        <a:p>
          <a:endParaRPr lang="pt-BR"/>
        </a:p>
      </dgm:t>
    </dgm:pt>
    <dgm:pt modelId="{B0CD2B6B-4D4C-4601-9D42-A2DC9C46F8CF}" type="pres">
      <dgm:prSet presAssocID="{41EE976D-9F65-45D3-9D30-D426654927C7}" presName="textBox3b" presStyleLbl="revTx" presStyleIdx="1" presStyleCnt="3" custScaleY="18461" custLinFactNeighborX="-23880" custLinFactNeighborY="-498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83EA3C-3553-4857-AE92-960025EBEB7D}" type="pres">
      <dgm:prSet presAssocID="{6142F3E0-2B97-42E9-8D10-F2C0FA20F240}" presName="bullet3c" presStyleLbl="node1" presStyleIdx="2" presStyleCnt="3"/>
      <dgm:spPr>
        <a:solidFill>
          <a:srgbClr val="FFFF00"/>
        </a:solidFill>
        <a:ln>
          <a:noFill/>
        </a:ln>
      </dgm:spPr>
      <dgm:t>
        <a:bodyPr/>
        <a:lstStyle/>
        <a:p>
          <a:endParaRPr lang="pt-BR"/>
        </a:p>
      </dgm:t>
    </dgm:pt>
    <dgm:pt modelId="{71980F19-9754-4758-A032-9F279EE548AF}" type="pres">
      <dgm:prSet presAssocID="{6142F3E0-2B97-42E9-8D10-F2C0FA20F240}" presName="textBox3c" presStyleLbl="revTx" presStyleIdx="2" presStyleCnt="3" custScaleY="20615" custLinFactNeighborX="-18276" custLinFactNeighborY="-406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3DABD7-A1FC-42BD-BB08-A811DB04190E}" type="presOf" srcId="{6142F3E0-2B97-42E9-8D10-F2C0FA20F240}" destId="{71980F19-9754-4758-A032-9F279EE548AF}" srcOrd="0" destOrd="0" presId="urn:microsoft.com/office/officeart/2005/8/layout/arrow2"/>
    <dgm:cxn modelId="{43F367D8-9655-4C5A-B5C1-2DAF99B55221}" srcId="{DE678789-F2E7-4474-B43E-A10C6D6B26F7}" destId="{D1B2BA29-5437-459F-B49E-19207DE9738E}" srcOrd="0" destOrd="0" parTransId="{6C4841F9-095B-4CD7-BD88-8E4E4B2715FA}" sibTransId="{44EF26A5-4911-459A-96BE-3637DCA91380}"/>
    <dgm:cxn modelId="{ACC30D1B-9372-4A95-B2AC-492ACC6C0231}" type="presOf" srcId="{41EE976D-9F65-45D3-9D30-D426654927C7}" destId="{B0CD2B6B-4D4C-4601-9D42-A2DC9C46F8CF}" srcOrd="0" destOrd="0" presId="urn:microsoft.com/office/officeart/2005/8/layout/arrow2"/>
    <dgm:cxn modelId="{DED5B5EA-322D-40CF-86CF-8A6499E1BFC4}" type="presOf" srcId="{DE678789-F2E7-4474-B43E-A10C6D6B26F7}" destId="{4CFD467A-37B2-484F-A138-83E65627F6E7}" srcOrd="0" destOrd="0" presId="urn:microsoft.com/office/officeart/2005/8/layout/arrow2"/>
    <dgm:cxn modelId="{C710F32C-2DF3-42A7-B1AE-3DEF2B5C76D2}" type="presOf" srcId="{D1B2BA29-5437-459F-B49E-19207DE9738E}" destId="{5EC51B36-6BFC-4107-8F51-D2FFF98F1FBB}" srcOrd="0" destOrd="0" presId="urn:microsoft.com/office/officeart/2005/8/layout/arrow2"/>
    <dgm:cxn modelId="{1DB03525-8343-4996-B8AE-C348DD3A1B74}" srcId="{DE678789-F2E7-4474-B43E-A10C6D6B26F7}" destId="{41EE976D-9F65-45D3-9D30-D426654927C7}" srcOrd="1" destOrd="0" parTransId="{7E2BAB8D-D433-4EC8-A8F4-49F670BBAC8F}" sibTransId="{C9D44933-82C2-454E-9FD2-140E29EBA440}"/>
    <dgm:cxn modelId="{13C620A5-6BD9-4289-BFEE-EC26A0C1F304}" srcId="{DE678789-F2E7-4474-B43E-A10C6D6B26F7}" destId="{6142F3E0-2B97-42E9-8D10-F2C0FA20F240}" srcOrd="2" destOrd="0" parTransId="{D6DB4F6B-24BD-4EB5-8AA3-3EAB065E911F}" sibTransId="{05E89384-C696-421F-8E30-3C507B064DF7}"/>
    <dgm:cxn modelId="{B6CDBB8F-BC7F-48C0-820E-E3AC1C8D7699}" type="presParOf" srcId="{4CFD467A-37B2-484F-A138-83E65627F6E7}" destId="{C1B320B3-1F10-492A-B990-CE052C7F9C0E}" srcOrd="0" destOrd="0" presId="urn:microsoft.com/office/officeart/2005/8/layout/arrow2"/>
    <dgm:cxn modelId="{4FD2738A-4020-46BA-B4A9-DF56BEE25426}" type="presParOf" srcId="{4CFD467A-37B2-484F-A138-83E65627F6E7}" destId="{423FCDB8-5D39-471E-BAC7-5776E57D45CD}" srcOrd="1" destOrd="0" presId="urn:microsoft.com/office/officeart/2005/8/layout/arrow2"/>
    <dgm:cxn modelId="{BD99EEA5-36D6-474F-ADBB-A36C7F1439C1}" type="presParOf" srcId="{423FCDB8-5D39-471E-BAC7-5776E57D45CD}" destId="{2F729BFF-BD16-47F7-BAD6-7361BF807094}" srcOrd="0" destOrd="0" presId="urn:microsoft.com/office/officeart/2005/8/layout/arrow2"/>
    <dgm:cxn modelId="{575D7A10-2451-4B23-B478-8E62C0F7845D}" type="presParOf" srcId="{423FCDB8-5D39-471E-BAC7-5776E57D45CD}" destId="{5EC51B36-6BFC-4107-8F51-D2FFF98F1FBB}" srcOrd="1" destOrd="0" presId="urn:microsoft.com/office/officeart/2005/8/layout/arrow2"/>
    <dgm:cxn modelId="{C0134FC4-7E0A-4765-8E66-C02D58CB5423}" type="presParOf" srcId="{423FCDB8-5D39-471E-BAC7-5776E57D45CD}" destId="{488B9F80-6123-4CB9-8374-CB8543AFEF7B}" srcOrd="2" destOrd="0" presId="urn:microsoft.com/office/officeart/2005/8/layout/arrow2"/>
    <dgm:cxn modelId="{E92907BC-0B3C-43D8-AEE9-2724E429DD61}" type="presParOf" srcId="{423FCDB8-5D39-471E-BAC7-5776E57D45CD}" destId="{B0CD2B6B-4D4C-4601-9D42-A2DC9C46F8CF}" srcOrd="3" destOrd="0" presId="urn:microsoft.com/office/officeart/2005/8/layout/arrow2"/>
    <dgm:cxn modelId="{1B863434-FFDC-4B39-9C6A-37BB3FADB235}" type="presParOf" srcId="{423FCDB8-5D39-471E-BAC7-5776E57D45CD}" destId="{9583EA3C-3553-4857-AE92-960025EBEB7D}" srcOrd="4" destOrd="0" presId="urn:microsoft.com/office/officeart/2005/8/layout/arrow2"/>
    <dgm:cxn modelId="{1087DA1B-60AE-4DCA-908C-CEFEE5DF2F86}" type="presParOf" srcId="{423FCDB8-5D39-471E-BAC7-5776E57D45CD}" destId="{71980F19-9754-4758-A032-9F279EE548A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0E4537-F72E-4FFF-BB85-E8634B713735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87916724-0C69-45F9-814E-87655A5BB812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dirty="0" smtClean="0"/>
            <a:t>ETAPA DE </a:t>
          </a:r>
          <a:r>
            <a:rPr lang="pt-BR" b="1" u="sng" dirty="0" smtClean="0"/>
            <a:t>NEGOCIAÇÃO </a:t>
          </a:r>
          <a:endParaRPr lang="pt-BR" b="1" u="sng" dirty="0"/>
        </a:p>
      </dgm:t>
    </dgm:pt>
    <dgm:pt modelId="{B33106B7-5258-4FF7-A3BB-BE52F6CFCCF3}" type="parTrans" cxnId="{25D6A165-7C41-4E43-BAC9-C9F100A127CF}">
      <dgm:prSet/>
      <dgm:spPr/>
      <dgm:t>
        <a:bodyPr/>
        <a:lstStyle/>
        <a:p>
          <a:endParaRPr lang="pt-BR"/>
        </a:p>
      </dgm:t>
    </dgm:pt>
    <dgm:pt modelId="{57F16990-5C55-4B6E-A170-327E60367079}" type="sibTrans" cxnId="{25D6A165-7C41-4E43-BAC9-C9F100A127CF}">
      <dgm:prSet/>
      <dgm:spPr/>
      <dgm:t>
        <a:bodyPr/>
        <a:lstStyle/>
        <a:p>
          <a:endParaRPr lang="pt-BR"/>
        </a:p>
      </dgm:t>
    </dgm:pt>
    <dgm:pt modelId="{EDDD4AE0-874A-4FC9-B8CC-550A93B9839B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smtClean="0"/>
            <a:t>ETAPA DE </a:t>
          </a:r>
          <a:r>
            <a:rPr lang="pt-BR" b="1" u="sng" smtClean="0"/>
            <a:t>INTERNALIZAÇÃO  </a:t>
          </a:r>
          <a:endParaRPr lang="pt-BR" b="1" u="sng" dirty="0"/>
        </a:p>
      </dgm:t>
    </dgm:pt>
    <dgm:pt modelId="{CFD9036E-1217-4559-8920-DD3DCF1F8AA6}" type="parTrans" cxnId="{4C72FBD8-DA03-40AC-9A61-45C0DCEF791B}">
      <dgm:prSet/>
      <dgm:spPr/>
      <dgm:t>
        <a:bodyPr/>
        <a:lstStyle/>
        <a:p>
          <a:endParaRPr lang="pt-BR"/>
        </a:p>
      </dgm:t>
    </dgm:pt>
    <dgm:pt modelId="{73868140-DF6D-4EA9-AD88-297C0E43F05E}" type="sibTrans" cxnId="{4C72FBD8-DA03-40AC-9A61-45C0DCEF791B}">
      <dgm:prSet/>
      <dgm:spPr/>
      <dgm:t>
        <a:bodyPr/>
        <a:lstStyle/>
        <a:p>
          <a:endParaRPr lang="pt-BR"/>
        </a:p>
      </dgm:t>
    </dgm:pt>
    <dgm:pt modelId="{F12CF430-CAFB-4212-B811-46480F356B35}">
      <dgm:prSet phldrT="[Texto]"/>
      <dgm:spPr>
        <a:solidFill>
          <a:srgbClr val="FF6600"/>
        </a:solidFill>
      </dgm:spPr>
      <dgm:t>
        <a:bodyPr/>
        <a:lstStyle/>
        <a:p>
          <a:r>
            <a:rPr lang="pt-BR" smtClean="0"/>
            <a:t>ETAPA DE </a:t>
          </a:r>
          <a:r>
            <a:rPr lang="pt-BR" b="1" u="sng" smtClean="0"/>
            <a:t>INTERIORIZAÇÃO</a:t>
          </a:r>
          <a:r>
            <a:rPr lang="pt-BR" b="1" smtClean="0"/>
            <a:t> </a:t>
          </a:r>
          <a:endParaRPr lang="pt-BR" b="1" dirty="0"/>
        </a:p>
      </dgm:t>
    </dgm:pt>
    <dgm:pt modelId="{F1198A63-2BC4-45CD-B94F-E460C9856D2C}" type="parTrans" cxnId="{242B7787-61A1-499F-BA48-587EF2FFBB4C}">
      <dgm:prSet/>
      <dgm:spPr/>
      <dgm:t>
        <a:bodyPr/>
        <a:lstStyle/>
        <a:p>
          <a:endParaRPr lang="pt-BR"/>
        </a:p>
      </dgm:t>
    </dgm:pt>
    <dgm:pt modelId="{C2A195DE-2373-4C2D-B30E-220A625FA4F1}" type="sibTrans" cxnId="{242B7787-61A1-499F-BA48-587EF2FFBB4C}">
      <dgm:prSet/>
      <dgm:spPr/>
      <dgm:t>
        <a:bodyPr/>
        <a:lstStyle/>
        <a:p>
          <a:endParaRPr lang="pt-BR"/>
        </a:p>
      </dgm:t>
    </dgm:pt>
    <dgm:pt modelId="{16B425FB-B6F2-4D6B-99DF-025E8B0E35A7}" type="pres">
      <dgm:prSet presAssocID="{6A0E4537-F72E-4FFF-BB85-E8634B713735}" presName="Name0" presStyleCnt="0">
        <dgm:presLayoutVars>
          <dgm:dir/>
          <dgm:animLvl val="lvl"/>
          <dgm:resizeHandles val="exact"/>
        </dgm:presLayoutVars>
      </dgm:prSet>
      <dgm:spPr/>
    </dgm:pt>
    <dgm:pt modelId="{2C0F8010-A552-41DE-A7B5-38E79A3CDD3D}" type="pres">
      <dgm:prSet presAssocID="{87916724-0C69-45F9-814E-87655A5BB81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DE1B36-ADBE-4ACA-A013-BB0F32326E7A}" type="pres">
      <dgm:prSet presAssocID="{57F16990-5C55-4B6E-A170-327E60367079}" presName="parTxOnlySpace" presStyleCnt="0"/>
      <dgm:spPr/>
    </dgm:pt>
    <dgm:pt modelId="{BA1879A4-7B6D-46DF-894C-299303CED659}" type="pres">
      <dgm:prSet presAssocID="{EDDD4AE0-874A-4FC9-B8CC-550A93B9839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A382AB-18BB-43CE-85BE-0C37627CD199}" type="pres">
      <dgm:prSet presAssocID="{73868140-DF6D-4EA9-AD88-297C0E43F05E}" presName="parTxOnlySpace" presStyleCnt="0"/>
      <dgm:spPr/>
    </dgm:pt>
    <dgm:pt modelId="{6C7D03BB-C80E-4B2E-8032-D8127894AC8E}" type="pres">
      <dgm:prSet presAssocID="{F12CF430-CAFB-4212-B811-46480F356B3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23478A7-4A1F-430D-B866-F0D24AD26763}" type="presOf" srcId="{6A0E4537-F72E-4FFF-BB85-E8634B713735}" destId="{16B425FB-B6F2-4D6B-99DF-025E8B0E35A7}" srcOrd="0" destOrd="0" presId="urn:microsoft.com/office/officeart/2005/8/layout/chevron1"/>
    <dgm:cxn modelId="{59D256E3-A5F1-46B5-A02E-30284EA9DD01}" type="presOf" srcId="{F12CF430-CAFB-4212-B811-46480F356B35}" destId="{6C7D03BB-C80E-4B2E-8032-D8127894AC8E}" srcOrd="0" destOrd="0" presId="urn:microsoft.com/office/officeart/2005/8/layout/chevron1"/>
    <dgm:cxn modelId="{67328805-D570-40BA-9049-F9DF67173686}" type="presOf" srcId="{87916724-0C69-45F9-814E-87655A5BB812}" destId="{2C0F8010-A552-41DE-A7B5-38E79A3CDD3D}" srcOrd="0" destOrd="0" presId="urn:microsoft.com/office/officeart/2005/8/layout/chevron1"/>
    <dgm:cxn modelId="{242B7787-61A1-499F-BA48-587EF2FFBB4C}" srcId="{6A0E4537-F72E-4FFF-BB85-E8634B713735}" destId="{F12CF430-CAFB-4212-B811-46480F356B35}" srcOrd="2" destOrd="0" parTransId="{F1198A63-2BC4-45CD-B94F-E460C9856D2C}" sibTransId="{C2A195DE-2373-4C2D-B30E-220A625FA4F1}"/>
    <dgm:cxn modelId="{4C72FBD8-DA03-40AC-9A61-45C0DCEF791B}" srcId="{6A0E4537-F72E-4FFF-BB85-E8634B713735}" destId="{EDDD4AE0-874A-4FC9-B8CC-550A93B9839B}" srcOrd="1" destOrd="0" parTransId="{CFD9036E-1217-4559-8920-DD3DCF1F8AA6}" sibTransId="{73868140-DF6D-4EA9-AD88-297C0E43F05E}"/>
    <dgm:cxn modelId="{25D6A165-7C41-4E43-BAC9-C9F100A127CF}" srcId="{6A0E4537-F72E-4FFF-BB85-E8634B713735}" destId="{87916724-0C69-45F9-814E-87655A5BB812}" srcOrd="0" destOrd="0" parTransId="{B33106B7-5258-4FF7-A3BB-BE52F6CFCCF3}" sibTransId="{57F16990-5C55-4B6E-A170-327E60367079}"/>
    <dgm:cxn modelId="{7265FC4B-71F0-4D34-B9D4-AD3F9470CD19}" type="presOf" srcId="{EDDD4AE0-874A-4FC9-B8CC-550A93B9839B}" destId="{BA1879A4-7B6D-46DF-894C-299303CED659}" srcOrd="0" destOrd="0" presId="urn:microsoft.com/office/officeart/2005/8/layout/chevron1"/>
    <dgm:cxn modelId="{F271FD56-E43F-41D9-85BD-E3F50C534C17}" type="presParOf" srcId="{16B425FB-B6F2-4D6B-99DF-025E8B0E35A7}" destId="{2C0F8010-A552-41DE-A7B5-38E79A3CDD3D}" srcOrd="0" destOrd="0" presId="urn:microsoft.com/office/officeart/2005/8/layout/chevron1"/>
    <dgm:cxn modelId="{F23CC9BF-4E2E-469F-B175-C74F21B23F0D}" type="presParOf" srcId="{16B425FB-B6F2-4D6B-99DF-025E8B0E35A7}" destId="{E1DE1B36-ADBE-4ACA-A013-BB0F32326E7A}" srcOrd="1" destOrd="0" presId="urn:microsoft.com/office/officeart/2005/8/layout/chevron1"/>
    <dgm:cxn modelId="{12115635-36C7-47F8-93D1-351BF6A88C05}" type="presParOf" srcId="{16B425FB-B6F2-4D6B-99DF-025E8B0E35A7}" destId="{BA1879A4-7B6D-46DF-894C-299303CED659}" srcOrd="2" destOrd="0" presId="urn:microsoft.com/office/officeart/2005/8/layout/chevron1"/>
    <dgm:cxn modelId="{C594DB5B-2612-4B1F-AA3F-6C75CAFF4BDF}" type="presParOf" srcId="{16B425FB-B6F2-4D6B-99DF-025E8B0E35A7}" destId="{39A382AB-18BB-43CE-85BE-0C37627CD199}" srcOrd="3" destOrd="0" presId="urn:microsoft.com/office/officeart/2005/8/layout/chevron1"/>
    <dgm:cxn modelId="{0D9FAB1B-054C-4C3F-863D-7882403C834F}" type="presParOf" srcId="{16B425FB-B6F2-4D6B-99DF-025E8B0E35A7}" destId="{6C7D03BB-C80E-4B2E-8032-D8127894AC8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F615A3-5A0D-4825-B74F-84C0368F0DEF}" type="doc">
      <dgm:prSet loTypeId="urn:microsoft.com/office/officeart/2005/8/layout/gear1" loCatId="process" qsTypeId="urn:microsoft.com/office/officeart/2005/8/quickstyle/simple1" qsCatId="simple" csTypeId="urn:microsoft.com/office/officeart/2005/8/colors/colorful1#6" csCatId="colorful" phldr="1"/>
      <dgm:spPr/>
    </dgm:pt>
    <dgm:pt modelId="{70197B20-55A1-406D-A3DE-CAD9CADBD43A}">
      <dgm:prSet phldrT="[Texto]" custT="1"/>
      <dgm:spPr>
        <a:solidFill>
          <a:srgbClr val="49A3AD"/>
        </a:solidFill>
        <a:ln>
          <a:solidFill>
            <a:srgbClr val="002060"/>
          </a:solidFill>
        </a:ln>
      </dgm:spPr>
      <dgm:t>
        <a:bodyPr/>
        <a:lstStyle/>
        <a:p>
          <a:r>
            <a:rPr lang="pt-BR" sz="2400" b="1" dirty="0" smtClean="0">
              <a:solidFill>
                <a:schemeClr val="bg1"/>
              </a:solidFill>
            </a:rPr>
            <a:t>Comissão Nacional</a:t>
          </a:r>
          <a:endParaRPr lang="pt-BR" sz="2400" b="1" dirty="0">
            <a:solidFill>
              <a:schemeClr val="bg1"/>
            </a:solidFill>
          </a:endParaRPr>
        </a:p>
      </dgm:t>
    </dgm:pt>
    <dgm:pt modelId="{E5089D09-CBA3-4B68-B6DC-3B2229FAC213}" type="parTrans" cxnId="{92090FB1-E980-4EFA-8A9E-89C8E8088AFD}">
      <dgm:prSet/>
      <dgm:spPr/>
      <dgm:t>
        <a:bodyPr/>
        <a:lstStyle/>
        <a:p>
          <a:endParaRPr lang="pt-BR"/>
        </a:p>
      </dgm:t>
    </dgm:pt>
    <dgm:pt modelId="{AFA76D00-9A95-4160-805D-01020E78AB3F}" type="sibTrans" cxnId="{92090FB1-E980-4EFA-8A9E-89C8E8088AFD}">
      <dgm:prSet/>
      <dgm:spPr/>
      <dgm:t>
        <a:bodyPr/>
        <a:lstStyle/>
        <a:p>
          <a:endParaRPr lang="pt-BR"/>
        </a:p>
      </dgm:t>
    </dgm:pt>
    <dgm:pt modelId="{F598D74E-D6EB-4691-874E-4486A312918F}">
      <dgm:prSet phldrT="[Texto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pt-BR" sz="2000" b="1" dirty="0" smtClean="0"/>
            <a:t>Comissão Estadual</a:t>
          </a:r>
          <a:endParaRPr lang="pt-BR" sz="2000" b="1" dirty="0"/>
        </a:p>
      </dgm:t>
    </dgm:pt>
    <dgm:pt modelId="{FA68A3F6-DD3E-470D-9B3D-7CFAF95C00F9}" type="parTrans" cxnId="{E0033579-96A9-4CFF-AA3A-FE25FA159EB7}">
      <dgm:prSet/>
      <dgm:spPr/>
      <dgm:t>
        <a:bodyPr/>
        <a:lstStyle/>
        <a:p>
          <a:endParaRPr lang="pt-BR"/>
        </a:p>
      </dgm:t>
    </dgm:pt>
    <dgm:pt modelId="{4FBCE1E5-D1B4-4D41-B2A7-9F4D0AEE3C27}" type="sibTrans" cxnId="{E0033579-96A9-4CFF-AA3A-FE25FA159EB7}">
      <dgm:prSet/>
      <dgm:spPr/>
      <dgm:t>
        <a:bodyPr/>
        <a:lstStyle/>
        <a:p>
          <a:endParaRPr lang="pt-BR"/>
        </a:p>
      </dgm:t>
    </dgm:pt>
    <dgm:pt modelId="{DE82A706-340D-4F43-AEFF-25D3F56A6302}">
      <dgm:prSet phldrT="[Texto]"/>
      <dgm:spPr>
        <a:ln>
          <a:solidFill>
            <a:srgbClr val="7030A0"/>
          </a:solidFill>
        </a:ln>
      </dgm:spPr>
      <dgm:t>
        <a:bodyPr/>
        <a:lstStyle/>
        <a:p>
          <a:r>
            <a:rPr lang="pt-BR" b="1" dirty="0" smtClean="0"/>
            <a:t>Comissão Municipal</a:t>
          </a:r>
          <a:endParaRPr lang="pt-BR" b="1" dirty="0"/>
        </a:p>
      </dgm:t>
    </dgm:pt>
    <dgm:pt modelId="{4B0EB1CF-B53B-4E08-91A7-77EC6D43441C}" type="parTrans" cxnId="{1C7A448F-10AA-4C5E-AF92-85071C3A3169}">
      <dgm:prSet/>
      <dgm:spPr/>
      <dgm:t>
        <a:bodyPr/>
        <a:lstStyle/>
        <a:p>
          <a:endParaRPr lang="pt-BR"/>
        </a:p>
      </dgm:t>
    </dgm:pt>
    <dgm:pt modelId="{3B58D8ED-B8BC-4743-8326-819A7AE91E9B}" type="sibTrans" cxnId="{1C7A448F-10AA-4C5E-AF92-85071C3A3169}">
      <dgm:prSet/>
      <dgm:spPr/>
      <dgm:t>
        <a:bodyPr/>
        <a:lstStyle/>
        <a:p>
          <a:endParaRPr lang="pt-BR"/>
        </a:p>
      </dgm:t>
    </dgm:pt>
    <dgm:pt modelId="{7F908228-2825-4540-977E-C4A953508E77}" type="pres">
      <dgm:prSet presAssocID="{D4F615A3-5A0D-4825-B74F-84C0368F0D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E89CD48-556E-4D87-ADEC-EE8F4DC54535}" type="pres">
      <dgm:prSet presAssocID="{70197B20-55A1-406D-A3DE-CAD9CADBD43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A340B7-77EF-4CC7-BA16-05E407346A1C}" type="pres">
      <dgm:prSet presAssocID="{70197B20-55A1-406D-A3DE-CAD9CADBD43A}" presName="gear1srcNode" presStyleLbl="node1" presStyleIdx="0" presStyleCnt="3"/>
      <dgm:spPr/>
      <dgm:t>
        <a:bodyPr/>
        <a:lstStyle/>
        <a:p>
          <a:endParaRPr lang="pt-BR"/>
        </a:p>
      </dgm:t>
    </dgm:pt>
    <dgm:pt modelId="{516FFA7E-34CF-4C37-818B-FCE7F882A028}" type="pres">
      <dgm:prSet presAssocID="{70197B20-55A1-406D-A3DE-CAD9CADBD43A}" presName="gear1dstNode" presStyleLbl="node1" presStyleIdx="0" presStyleCnt="3"/>
      <dgm:spPr/>
      <dgm:t>
        <a:bodyPr/>
        <a:lstStyle/>
        <a:p>
          <a:endParaRPr lang="pt-BR"/>
        </a:p>
      </dgm:t>
    </dgm:pt>
    <dgm:pt modelId="{371CF317-5214-438D-8B89-678D6A1CA155}" type="pres">
      <dgm:prSet presAssocID="{F598D74E-D6EB-4691-874E-4486A312918F}" presName="gear2" presStyleLbl="node1" presStyleIdx="1" presStyleCnt="3" custScaleX="111984" custScaleY="10399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FC2F43-706E-4423-9435-740B6C06ACED}" type="pres">
      <dgm:prSet presAssocID="{F598D74E-D6EB-4691-874E-4486A312918F}" presName="gear2srcNode" presStyleLbl="node1" presStyleIdx="1" presStyleCnt="3"/>
      <dgm:spPr/>
      <dgm:t>
        <a:bodyPr/>
        <a:lstStyle/>
        <a:p>
          <a:endParaRPr lang="pt-BR"/>
        </a:p>
      </dgm:t>
    </dgm:pt>
    <dgm:pt modelId="{CA634094-545F-410C-AB29-35BAC3607CDC}" type="pres">
      <dgm:prSet presAssocID="{F598D74E-D6EB-4691-874E-4486A312918F}" presName="gear2dstNode" presStyleLbl="node1" presStyleIdx="1" presStyleCnt="3"/>
      <dgm:spPr/>
      <dgm:t>
        <a:bodyPr/>
        <a:lstStyle/>
        <a:p>
          <a:endParaRPr lang="pt-BR"/>
        </a:p>
      </dgm:t>
    </dgm:pt>
    <dgm:pt modelId="{74DE84DE-8225-44EB-908E-388C675DF7BF}" type="pres">
      <dgm:prSet presAssocID="{DE82A706-340D-4F43-AEFF-25D3F56A6302}" presName="gear3" presStyleLbl="node1" presStyleIdx="2" presStyleCnt="3"/>
      <dgm:spPr/>
      <dgm:t>
        <a:bodyPr/>
        <a:lstStyle/>
        <a:p>
          <a:endParaRPr lang="pt-BR"/>
        </a:p>
      </dgm:t>
    </dgm:pt>
    <dgm:pt modelId="{3E3C2C0E-1B93-423C-B461-C6A4C7D0868D}" type="pres">
      <dgm:prSet presAssocID="{DE82A706-340D-4F43-AEFF-25D3F56A630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8B4121-6E1B-4914-B038-0CE0448E6383}" type="pres">
      <dgm:prSet presAssocID="{DE82A706-340D-4F43-AEFF-25D3F56A6302}" presName="gear3srcNode" presStyleLbl="node1" presStyleIdx="2" presStyleCnt="3"/>
      <dgm:spPr/>
      <dgm:t>
        <a:bodyPr/>
        <a:lstStyle/>
        <a:p>
          <a:endParaRPr lang="pt-BR"/>
        </a:p>
      </dgm:t>
    </dgm:pt>
    <dgm:pt modelId="{D746B5F7-9323-4C33-8B3F-904E68F60BD8}" type="pres">
      <dgm:prSet presAssocID="{DE82A706-340D-4F43-AEFF-25D3F56A6302}" presName="gear3dstNode" presStyleLbl="node1" presStyleIdx="2" presStyleCnt="3"/>
      <dgm:spPr/>
      <dgm:t>
        <a:bodyPr/>
        <a:lstStyle/>
        <a:p>
          <a:endParaRPr lang="pt-BR"/>
        </a:p>
      </dgm:t>
    </dgm:pt>
    <dgm:pt modelId="{56337737-EDBC-4CFF-AED8-8ABF588FF5F4}" type="pres">
      <dgm:prSet presAssocID="{AFA76D00-9A95-4160-805D-01020E78AB3F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591D7330-ACF4-4F16-923C-9348D63A3F15}" type="pres">
      <dgm:prSet presAssocID="{4FBCE1E5-D1B4-4D41-B2A7-9F4D0AEE3C27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AD41B610-82E9-4350-BE74-F7A6FEFC366B}" type="pres">
      <dgm:prSet presAssocID="{3B58D8ED-B8BC-4743-8326-819A7AE91E9B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5E4BAB97-8539-4A35-9AB4-59BCBEB5C356}" type="presOf" srcId="{D4F615A3-5A0D-4825-B74F-84C0368F0DEF}" destId="{7F908228-2825-4540-977E-C4A953508E77}" srcOrd="0" destOrd="0" presId="urn:microsoft.com/office/officeart/2005/8/layout/gear1"/>
    <dgm:cxn modelId="{92090FB1-E980-4EFA-8A9E-89C8E8088AFD}" srcId="{D4F615A3-5A0D-4825-B74F-84C0368F0DEF}" destId="{70197B20-55A1-406D-A3DE-CAD9CADBD43A}" srcOrd="0" destOrd="0" parTransId="{E5089D09-CBA3-4B68-B6DC-3B2229FAC213}" sibTransId="{AFA76D00-9A95-4160-805D-01020E78AB3F}"/>
    <dgm:cxn modelId="{57DA23F5-CE6E-4B19-8F7D-7A567FADACD5}" type="presOf" srcId="{DE82A706-340D-4F43-AEFF-25D3F56A6302}" destId="{D746B5F7-9323-4C33-8B3F-904E68F60BD8}" srcOrd="3" destOrd="0" presId="urn:microsoft.com/office/officeart/2005/8/layout/gear1"/>
    <dgm:cxn modelId="{CC477A61-2E43-4E13-A7DA-797435786AA7}" type="presOf" srcId="{DE82A706-340D-4F43-AEFF-25D3F56A6302}" destId="{3E3C2C0E-1B93-423C-B461-C6A4C7D0868D}" srcOrd="1" destOrd="0" presId="urn:microsoft.com/office/officeart/2005/8/layout/gear1"/>
    <dgm:cxn modelId="{E75A8731-1881-4CE6-B584-1FF75B505207}" type="presOf" srcId="{AFA76D00-9A95-4160-805D-01020E78AB3F}" destId="{56337737-EDBC-4CFF-AED8-8ABF588FF5F4}" srcOrd="0" destOrd="0" presId="urn:microsoft.com/office/officeart/2005/8/layout/gear1"/>
    <dgm:cxn modelId="{F1FF9869-F460-4ED5-9CE3-5647BA9DF5C3}" type="presOf" srcId="{F598D74E-D6EB-4691-874E-4486A312918F}" destId="{CA634094-545F-410C-AB29-35BAC3607CDC}" srcOrd="2" destOrd="0" presId="urn:microsoft.com/office/officeart/2005/8/layout/gear1"/>
    <dgm:cxn modelId="{EE6A1D83-5549-47C3-8FD3-B1F58102A30C}" type="presOf" srcId="{DE82A706-340D-4F43-AEFF-25D3F56A6302}" destId="{74DE84DE-8225-44EB-908E-388C675DF7BF}" srcOrd="0" destOrd="0" presId="urn:microsoft.com/office/officeart/2005/8/layout/gear1"/>
    <dgm:cxn modelId="{1C7A448F-10AA-4C5E-AF92-85071C3A3169}" srcId="{D4F615A3-5A0D-4825-B74F-84C0368F0DEF}" destId="{DE82A706-340D-4F43-AEFF-25D3F56A6302}" srcOrd="2" destOrd="0" parTransId="{4B0EB1CF-B53B-4E08-91A7-77EC6D43441C}" sibTransId="{3B58D8ED-B8BC-4743-8326-819A7AE91E9B}"/>
    <dgm:cxn modelId="{93089352-13E6-4FE1-B778-4AC5536B07C8}" type="presOf" srcId="{3B58D8ED-B8BC-4743-8326-819A7AE91E9B}" destId="{AD41B610-82E9-4350-BE74-F7A6FEFC366B}" srcOrd="0" destOrd="0" presId="urn:microsoft.com/office/officeart/2005/8/layout/gear1"/>
    <dgm:cxn modelId="{9AC2CEA1-226B-4599-AC32-105A30606138}" type="presOf" srcId="{DE82A706-340D-4F43-AEFF-25D3F56A6302}" destId="{B08B4121-6E1B-4914-B038-0CE0448E6383}" srcOrd="2" destOrd="0" presId="urn:microsoft.com/office/officeart/2005/8/layout/gear1"/>
    <dgm:cxn modelId="{3DFE05F2-D21D-4A7E-9D2F-99DB44CF975C}" type="presOf" srcId="{70197B20-55A1-406D-A3DE-CAD9CADBD43A}" destId="{D0A340B7-77EF-4CC7-BA16-05E407346A1C}" srcOrd="1" destOrd="0" presId="urn:microsoft.com/office/officeart/2005/8/layout/gear1"/>
    <dgm:cxn modelId="{79A9FBB5-7A94-4809-BE05-EACD9049A0D7}" type="presOf" srcId="{4FBCE1E5-D1B4-4D41-B2A7-9F4D0AEE3C27}" destId="{591D7330-ACF4-4F16-923C-9348D63A3F15}" srcOrd="0" destOrd="0" presId="urn:microsoft.com/office/officeart/2005/8/layout/gear1"/>
    <dgm:cxn modelId="{69E9FDBE-87F9-4679-9AC0-EE32AA79BD4B}" type="presOf" srcId="{70197B20-55A1-406D-A3DE-CAD9CADBD43A}" destId="{5E89CD48-556E-4D87-ADEC-EE8F4DC54535}" srcOrd="0" destOrd="0" presId="urn:microsoft.com/office/officeart/2005/8/layout/gear1"/>
    <dgm:cxn modelId="{F2AD5E88-15F5-497D-B922-66C49D7DC480}" type="presOf" srcId="{F598D74E-D6EB-4691-874E-4486A312918F}" destId="{70FC2F43-706E-4423-9435-740B6C06ACED}" srcOrd="1" destOrd="0" presId="urn:microsoft.com/office/officeart/2005/8/layout/gear1"/>
    <dgm:cxn modelId="{78559203-8ACA-4FBE-8A0E-F9DA300D314F}" type="presOf" srcId="{70197B20-55A1-406D-A3DE-CAD9CADBD43A}" destId="{516FFA7E-34CF-4C37-818B-FCE7F882A028}" srcOrd="2" destOrd="0" presId="urn:microsoft.com/office/officeart/2005/8/layout/gear1"/>
    <dgm:cxn modelId="{56F84B0C-DFF8-48F7-A183-8F22E3323B8D}" type="presOf" srcId="{F598D74E-D6EB-4691-874E-4486A312918F}" destId="{371CF317-5214-438D-8B89-678D6A1CA155}" srcOrd="0" destOrd="0" presId="urn:microsoft.com/office/officeart/2005/8/layout/gear1"/>
    <dgm:cxn modelId="{E0033579-96A9-4CFF-AA3A-FE25FA159EB7}" srcId="{D4F615A3-5A0D-4825-B74F-84C0368F0DEF}" destId="{F598D74E-D6EB-4691-874E-4486A312918F}" srcOrd="1" destOrd="0" parTransId="{FA68A3F6-DD3E-470D-9B3D-7CFAF95C00F9}" sibTransId="{4FBCE1E5-D1B4-4D41-B2A7-9F4D0AEE3C27}"/>
    <dgm:cxn modelId="{90CC3429-A8D5-4269-BCCC-3B4EA6B3DA54}" type="presParOf" srcId="{7F908228-2825-4540-977E-C4A953508E77}" destId="{5E89CD48-556E-4D87-ADEC-EE8F4DC54535}" srcOrd="0" destOrd="0" presId="urn:microsoft.com/office/officeart/2005/8/layout/gear1"/>
    <dgm:cxn modelId="{3E2323F4-A71F-440F-BE5B-C9DE7EFDC3F2}" type="presParOf" srcId="{7F908228-2825-4540-977E-C4A953508E77}" destId="{D0A340B7-77EF-4CC7-BA16-05E407346A1C}" srcOrd="1" destOrd="0" presId="urn:microsoft.com/office/officeart/2005/8/layout/gear1"/>
    <dgm:cxn modelId="{47973773-74A5-4F76-B1A3-1A3AF0312878}" type="presParOf" srcId="{7F908228-2825-4540-977E-C4A953508E77}" destId="{516FFA7E-34CF-4C37-818B-FCE7F882A028}" srcOrd="2" destOrd="0" presId="urn:microsoft.com/office/officeart/2005/8/layout/gear1"/>
    <dgm:cxn modelId="{6AE99B39-DE9A-449C-A1A8-4F6CC56230A1}" type="presParOf" srcId="{7F908228-2825-4540-977E-C4A953508E77}" destId="{371CF317-5214-438D-8B89-678D6A1CA155}" srcOrd="3" destOrd="0" presId="urn:microsoft.com/office/officeart/2005/8/layout/gear1"/>
    <dgm:cxn modelId="{CC91FC39-3781-429D-A40F-33310A38B301}" type="presParOf" srcId="{7F908228-2825-4540-977E-C4A953508E77}" destId="{70FC2F43-706E-4423-9435-740B6C06ACED}" srcOrd="4" destOrd="0" presId="urn:microsoft.com/office/officeart/2005/8/layout/gear1"/>
    <dgm:cxn modelId="{620A7474-AF52-4424-A345-98DD6EBD2CC1}" type="presParOf" srcId="{7F908228-2825-4540-977E-C4A953508E77}" destId="{CA634094-545F-410C-AB29-35BAC3607CDC}" srcOrd="5" destOrd="0" presId="urn:microsoft.com/office/officeart/2005/8/layout/gear1"/>
    <dgm:cxn modelId="{BD48FE48-E679-4DF0-BE37-13BAE0B1454D}" type="presParOf" srcId="{7F908228-2825-4540-977E-C4A953508E77}" destId="{74DE84DE-8225-44EB-908E-388C675DF7BF}" srcOrd="6" destOrd="0" presId="urn:microsoft.com/office/officeart/2005/8/layout/gear1"/>
    <dgm:cxn modelId="{7FB061D2-49A1-4B75-B30C-A814FC40D2A4}" type="presParOf" srcId="{7F908228-2825-4540-977E-C4A953508E77}" destId="{3E3C2C0E-1B93-423C-B461-C6A4C7D0868D}" srcOrd="7" destOrd="0" presId="urn:microsoft.com/office/officeart/2005/8/layout/gear1"/>
    <dgm:cxn modelId="{97677C94-A169-4E52-BF20-B9DB3C0352D4}" type="presParOf" srcId="{7F908228-2825-4540-977E-C4A953508E77}" destId="{B08B4121-6E1B-4914-B038-0CE0448E6383}" srcOrd="8" destOrd="0" presId="urn:microsoft.com/office/officeart/2005/8/layout/gear1"/>
    <dgm:cxn modelId="{5DD81E04-CAAD-4784-9429-F03385A8A8E5}" type="presParOf" srcId="{7F908228-2825-4540-977E-C4A953508E77}" destId="{D746B5F7-9323-4C33-8B3F-904E68F60BD8}" srcOrd="9" destOrd="0" presId="urn:microsoft.com/office/officeart/2005/8/layout/gear1"/>
    <dgm:cxn modelId="{86B3F451-78BF-4EF1-9A21-CCD0DB734E85}" type="presParOf" srcId="{7F908228-2825-4540-977E-C4A953508E77}" destId="{56337737-EDBC-4CFF-AED8-8ABF588FF5F4}" srcOrd="10" destOrd="0" presId="urn:microsoft.com/office/officeart/2005/8/layout/gear1"/>
    <dgm:cxn modelId="{8BB1E167-54F9-452B-8772-0EBFA6DE3EA1}" type="presParOf" srcId="{7F908228-2825-4540-977E-C4A953508E77}" destId="{591D7330-ACF4-4F16-923C-9348D63A3F15}" srcOrd="11" destOrd="0" presId="urn:microsoft.com/office/officeart/2005/8/layout/gear1"/>
    <dgm:cxn modelId="{CA684D15-F02E-4FD6-A201-4292DCE72C69}" type="presParOf" srcId="{7F908228-2825-4540-977E-C4A953508E77}" destId="{AD41B610-82E9-4350-BE74-F7A6FEFC366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E1533C-F42A-45FF-9C73-11C32C940B5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3887CF2-EA40-41E1-9ECD-CBB8A14CF37B}">
      <dgm:prSet phldrT="[Texto]"/>
      <dgm:spPr/>
      <dgm:t>
        <a:bodyPr/>
        <a:lstStyle/>
        <a:p>
          <a:pPr algn="ctr"/>
          <a:r>
            <a:rPr lang="pt-BR" b="1" dirty="0" smtClean="0"/>
            <a:t>Objetivos</a:t>
          </a:r>
        </a:p>
      </dgm:t>
    </dgm:pt>
    <dgm:pt modelId="{0F7AB83D-427C-4958-B8A4-9E5B6AAB4BE4}" type="parTrans" cxnId="{F044180A-F30D-4FFD-8AD0-C3424513B6C5}">
      <dgm:prSet/>
      <dgm:spPr/>
      <dgm:t>
        <a:bodyPr/>
        <a:lstStyle/>
        <a:p>
          <a:endParaRPr lang="pt-BR"/>
        </a:p>
      </dgm:t>
    </dgm:pt>
    <dgm:pt modelId="{556C6185-62CB-4130-898B-E419D99047AA}" type="sibTrans" cxnId="{F044180A-F30D-4FFD-8AD0-C3424513B6C5}">
      <dgm:prSet/>
      <dgm:spPr/>
      <dgm:t>
        <a:bodyPr/>
        <a:lstStyle/>
        <a:p>
          <a:endParaRPr lang="pt-BR"/>
        </a:p>
      </dgm:t>
    </dgm:pt>
    <dgm:pt modelId="{0019BC08-4FB8-4ACF-BB1B-91F6579358F6}">
      <dgm:prSet phldrT="[Texto]"/>
      <dgm:spPr/>
      <dgm:t>
        <a:bodyPr/>
        <a:lstStyle/>
        <a:p>
          <a:pPr algn="ctr"/>
          <a:r>
            <a:rPr lang="pt-BR" b="1" dirty="0" smtClean="0"/>
            <a:t>Metas</a:t>
          </a:r>
          <a:endParaRPr lang="pt-BR" dirty="0"/>
        </a:p>
      </dgm:t>
    </dgm:pt>
    <dgm:pt modelId="{DB8063AC-CDC5-4865-8CE0-3935FB3C5E00}" type="parTrans" cxnId="{103F8E62-CAF8-4C93-9425-842EFE0051F9}">
      <dgm:prSet/>
      <dgm:spPr/>
      <dgm:t>
        <a:bodyPr/>
        <a:lstStyle/>
        <a:p>
          <a:endParaRPr lang="pt-BR"/>
        </a:p>
      </dgm:t>
    </dgm:pt>
    <dgm:pt modelId="{13072E7B-C36F-4AF3-A493-15403BB9FE8E}" type="sibTrans" cxnId="{103F8E62-CAF8-4C93-9425-842EFE0051F9}">
      <dgm:prSet/>
      <dgm:spPr/>
      <dgm:t>
        <a:bodyPr/>
        <a:lstStyle/>
        <a:p>
          <a:endParaRPr lang="pt-BR"/>
        </a:p>
      </dgm:t>
    </dgm:pt>
    <dgm:pt modelId="{AE8C90B2-175F-48DA-8CA2-7C8479B9D259}">
      <dgm:prSet phldrT="[Texto]"/>
      <dgm:spPr/>
      <dgm:t>
        <a:bodyPr/>
        <a:lstStyle/>
        <a:p>
          <a:pPr algn="ctr"/>
          <a:r>
            <a:rPr lang="pt-BR" b="1" dirty="0" smtClean="0"/>
            <a:t>Indicadores</a:t>
          </a:r>
        </a:p>
      </dgm:t>
    </dgm:pt>
    <dgm:pt modelId="{86850A65-1FA8-4129-A936-0824D1EB6A82}" type="parTrans" cxnId="{00C14E28-6127-45FB-AD1C-B331C5F24955}">
      <dgm:prSet/>
      <dgm:spPr/>
      <dgm:t>
        <a:bodyPr/>
        <a:lstStyle/>
        <a:p>
          <a:endParaRPr lang="pt-BR"/>
        </a:p>
      </dgm:t>
    </dgm:pt>
    <dgm:pt modelId="{565CD7A5-6424-4D2F-B4C6-08AC1A29AA72}" type="sibTrans" cxnId="{00C14E28-6127-45FB-AD1C-B331C5F24955}">
      <dgm:prSet/>
      <dgm:spPr/>
      <dgm:t>
        <a:bodyPr/>
        <a:lstStyle/>
        <a:p>
          <a:endParaRPr lang="pt-BR"/>
        </a:p>
      </dgm:t>
    </dgm:pt>
    <dgm:pt modelId="{42D8A72F-7AD2-4968-9974-B75058204866}" type="pres">
      <dgm:prSet presAssocID="{4DE1533C-F42A-45FF-9C73-11C32C940B5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907E634-D3B8-43C4-8FAF-B41BDEE72D1E}" type="pres">
      <dgm:prSet presAssocID="{F3887CF2-EA40-41E1-9ECD-CBB8A14CF37B}" presName="composite" presStyleCnt="0"/>
      <dgm:spPr/>
    </dgm:pt>
    <dgm:pt modelId="{650A3B2C-20C9-404E-9A3E-0B358B2E33C1}" type="pres">
      <dgm:prSet presAssocID="{F3887CF2-EA40-41E1-9ECD-CBB8A14CF37B}" presName="LShape" presStyleLbl="alignNode1" presStyleIdx="0" presStyleCnt="5"/>
      <dgm:spPr/>
    </dgm:pt>
    <dgm:pt modelId="{09D20F0F-2D92-49AC-9198-1FCB654B2A46}" type="pres">
      <dgm:prSet presAssocID="{F3887CF2-EA40-41E1-9ECD-CBB8A14CF37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DA9971-DEC1-4EE7-B1BA-AA2B7B5B595A}" type="pres">
      <dgm:prSet presAssocID="{F3887CF2-EA40-41E1-9ECD-CBB8A14CF37B}" presName="Triangle" presStyleLbl="alignNode1" presStyleIdx="1" presStyleCnt="5"/>
      <dgm:spPr/>
    </dgm:pt>
    <dgm:pt modelId="{29A9B886-319C-408F-AC35-EA16F274C5A9}" type="pres">
      <dgm:prSet presAssocID="{556C6185-62CB-4130-898B-E419D99047AA}" presName="sibTrans" presStyleCnt="0"/>
      <dgm:spPr/>
    </dgm:pt>
    <dgm:pt modelId="{BAF1B1EE-D21C-48BF-916C-905845242364}" type="pres">
      <dgm:prSet presAssocID="{556C6185-62CB-4130-898B-E419D99047AA}" presName="space" presStyleCnt="0"/>
      <dgm:spPr/>
    </dgm:pt>
    <dgm:pt modelId="{CC854487-0E44-4747-B977-633993BCE1EE}" type="pres">
      <dgm:prSet presAssocID="{0019BC08-4FB8-4ACF-BB1B-91F6579358F6}" presName="composite" presStyleCnt="0"/>
      <dgm:spPr/>
    </dgm:pt>
    <dgm:pt modelId="{85B9E3F6-A13F-4935-B835-4E2071E80E50}" type="pres">
      <dgm:prSet presAssocID="{0019BC08-4FB8-4ACF-BB1B-91F6579358F6}" presName="LShape" presStyleLbl="alignNode1" presStyleIdx="2" presStyleCnt="5"/>
      <dgm:spPr/>
    </dgm:pt>
    <dgm:pt modelId="{F42C27D9-B617-42CD-A059-08D754179930}" type="pres">
      <dgm:prSet presAssocID="{0019BC08-4FB8-4ACF-BB1B-91F6579358F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19496B-3939-4EFD-AD71-B6C2D29EF9DF}" type="pres">
      <dgm:prSet presAssocID="{0019BC08-4FB8-4ACF-BB1B-91F6579358F6}" presName="Triangle" presStyleLbl="alignNode1" presStyleIdx="3" presStyleCnt="5"/>
      <dgm:spPr/>
    </dgm:pt>
    <dgm:pt modelId="{7C9F0D02-4A1C-4446-AF04-AD4EBC902E88}" type="pres">
      <dgm:prSet presAssocID="{13072E7B-C36F-4AF3-A493-15403BB9FE8E}" presName="sibTrans" presStyleCnt="0"/>
      <dgm:spPr/>
    </dgm:pt>
    <dgm:pt modelId="{0926E1EA-A982-4C06-B07C-AB1F1130D6CA}" type="pres">
      <dgm:prSet presAssocID="{13072E7B-C36F-4AF3-A493-15403BB9FE8E}" presName="space" presStyleCnt="0"/>
      <dgm:spPr/>
    </dgm:pt>
    <dgm:pt modelId="{9BA901AF-6C96-409A-BA03-B165D3BA776A}" type="pres">
      <dgm:prSet presAssocID="{AE8C90B2-175F-48DA-8CA2-7C8479B9D259}" presName="composite" presStyleCnt="0"/>
      <dgm:spPr/>
    </dgm:pt>
    <dgm:pt modelId="{E4AE5893-A57A-48A4-8333-AEF7A36FC1C1}" type="pres">
      <dgm:prSet presAssocID="{AE8C90B2-175F-48DA-8CA2-7C8479B9D259}" presName="LShape" presStyleLbl="alignNode1" presStyleIdx="4" presStyleCnt="5"/>
      <dgm:spPr/>
    </dgm:pt>
    <dgm:pt modelId="{1C0D589A-7761-4703-B29D-4FA89561861C}" type="pres">
      <dgm:prSet presAssocID="{AE8C90B2-175F-48DA-8CA2-7C8479B9D25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0C14E28-6127-45FB-AD1C-B331C5F24955}" srcId="{4DE1533C-F42A-45FF-9C73-11C32C940B53}" destId="{AE8C90B2-175F-48DA-8CA2-7C8479B9D259}" srcOrd="2" destOrd="0" parTransId="{86850A65-1FA8-4129-A936-0824D1EB6A82}" sibTransId="{565CD7A5-6424-4D2F-B4C6-08AC1A29AA72}"/>
    <dgm:cxn modelId="{13384A83-4042-4547-9181-5DFEB78C1CED}" type="presOf" srcId="{4DE1533C-F42A-45FF-9C73-11C32C940B53}" destId="{42D8A72F-7AD2-4968-9974-B75058204866}" srcOrd="0" destOrd="0" presId="urn:microsoft.com/office/officeart/2009/3/layout/StepUpProcess"/>
    <dgm:cxn modelId="{229A2A3A-38C6-4F71-A859-290BA240303B}" type="presOf" srcId="{0019BC08-4FB8-4ACF-BB1B-91F6579358F6}" destId="{F42C27D9-B617-42CD-A059-08D754179930}" srcOrd="0" destOrd="0" presId="urn:microsoft.com/office/officeart/2009/3/layout/StepUpProcess"/>
    <dgm:cxn modelId="{0731DD6B-7CC0-40D1-8BDC-B4FA4A738641}" type="presOf" srcId="{AE8C90B2-175F-48DA-8CA2-7C8479B9D259}" destId="{1C0D589A-7761-4703-B29D-4FA89561861C}" srcOrd="0" destOrd="0" presId="urn:microsoft.com/office/officeart/2009/3/layout/StepUpProcess"/>
    <dgm:cxn modelId="{103F8E62-CAF8-4C93-9425-842EFE0051F9}" srcId="{4DE1533C-F42A-45FF-9C73-11C32C940B53}" destId="{0019BC08-4FB8-4ACF-BB1B-91F6579358F6}" srcOrd="1" destOrd="0" parTransId="{DB8063AC-CDC5-4865-8CE0-3935FB3C5E00}" sibTransId="{13072E7B-C36F-4AF3-A493-15403BB9FE8E}"/>
    <dgm:cxn modelId="{56C7D3A8-754B-420E-A203-393282128827}" type="presOf" srcId="{F3887CF2-EA40-41E1-9ECD-CBB8A14CF37B}" destId="{09D20F0F-2D92-49AC-9198-1FCB654B2A46}" srcOrd="0" destOrd="0" presId="urn:microsoft.com/office/officeart/2009/3/layout/StepUpProcess"/>
    <dgm:cxn modelId="{F044180A-F30D-4FFD-8AD0-C3424513B6C5}" srcId="{4DE1533C-F42A-45FF-9C73-11C32C940B53}" destId="{F3887CF2-EA40-41E1-9ECD-CBB8A14CF37B}" srcOrd="0" destOrd="0" parTransId="{0F7AB83D-427C-4958-B8A4-9E5B6AAB4BE4}" sibTransId="{556C6185-62CB-4130-898B-E419D99047AA}"/>
    <dgm:cxn modelId="{F51D0FEB-B7C7-4650-93A6-7E9D277FCF25}" type="presParOf" srcId="{42D8A72F-7AD2-4968-9974-B75058204866}" destId="{0907E634-D3B8-43C4-8FAF-B41BDEE72D1E}" srcOrd="0" destOrd="0" presId="urn:microsoft.com/office/officeart/2009/3/layout/StepUpProcess"/>
    <dgm:cxn modelId="{A909DBAB-C70D-4A7B-ABCE-088701A73224}" type="presParOf" srcId="{0907E634-D3B8-43C4-8FAF-B41BDEE72D1E}" destId="{650A3B2C-20C9-404E-9A3E-0B358B2E33C1}" srcOrd="0" destOrd="0" presId="urn:microsoft.com/office/officeart/2009/3/layout/StepUpProcess"/>
    <dgm:cxn modelId="{3E90D548-166A-4985-B340-F0F6AE38AF77}" type="presParOf" srcId="{0907E634-D3B8-43C4-8FAF-B41BDEE72D1E}" destId="{09D20F0F-2D92-49AC-9198-1FCB654B2A46}" srcOrd="1" destOrd="0" presId="urn:microsoft.com/office/officeart/2009/3/layout/StepUpProcess"/>
    <dgm:cxn modelId="{42CE4674-D879-4517-ABA2-E06FF5088D58}" type="presParOf" srcId="{0907E634-D3B8-43C4-8FAF-B41BDEE72D1E}" destId="{3FDA9971-DEC1-4EE7-B1BA-AA2B7B5B595A}" srcOrd="2" destOrd="0" presId="urn:microsoft.com/office/officeart/2009/3/layout/StepUpProcess"/>
    <dgm:cxn modelId="{19FE8004-0808-4D48-8D0D-D8E7A74FE2D6}" type="presParOf" srcId="{42D8A72F-7AD2-4968-9974-B75058204866}" destId="{29A9B886-319C-408F-AC35-EA16F274C5A9}" srcOrd="1" destOrd="0" presId="urn:microsoft.com/office/officeart/2009/3/layout/StepUpProcess"/>
    <dgm:cxn modelId="{A8D3E866-9382-4752-8806-2F42B217051D}" type="presParOf" srcId="{29A9B886-319C-408F-AC35-EA16F274C5A9}" destId="{BAF1B1EE-D21C-48BF-916C-905845242364}" srcOrd="0" destOrd="0" presId="urn:microsoft.com/office/officeart/2009/3/layout/StepUpProcess"/>
    <dgm:cxn modelId="{7E292DBC-2164-4726-9DD3-7A908DCF5944}" type="presParOf" srcId="{42D8A72F-7AD2-4968-9974-B75058204866}" destId="{CC854487-0E44-4747-B977-633993BCE1EE}" srcOrd="2" destOrd="0" presId="urn:microsoft.com/office/officeart/2009/3/layout/StepUpProcess"/>
    <dgm:cxn modelId="{7ACB2FA5-9661-4D64-B0A8-376375DE82A9}" type="presParOf" srcId="{CC854487-0E44-4747-B977-633993BCE1EE}" destId="{85B9E3F6-A13F-4935-B835-4E2071E80E50}" srcOrd="0" destOrd="0" presId="urn:microsoft.com/office/officeart/2009/3/layout/StepUpProcess"/>
    <dgm:cxn modelId="{F482F604-B72E-400C-95F5-DFECDB0AEABF}" type="presParOf" srcId="{CC854487-0E44-4747-B977-633993BCE1EE}" destId="{F42C27D9-B617-42CD-A059-08D754179930}" srcOrd="1" destOrd="0" presId="urn:microsoft.com/office/officeart/2009/3/layout/StepUpProcess"/>
    <dgm:cxn modelId="{1BA72A9E-FCF1-478C-9C4D-749DBF6BA41D}" type="presParOf" srcId="{CC854487-0E44-4747-B977-633993BCE1EE}" destId="{AB19496B-3939-4EFD-AD71-B6C2D29EF9DF}" srcOrd="2" destOrd="0" presId="urn:microsoft.com/office/officeart/2009/3/layout/StepUpProcess"/>
    <dgm:cxn modelId="{214139A2-B745-4154-8196-7C99364B3AE6}" type="presParOf" srcId="{42D8A72F-7AD2-4968-9974-B75058204866}" destId="{7C9F0D02-4A1C-4446-AF04-AD4EBC902E88}" srcOrd="3" destOrd="0" presId="urn:microsoft.com/office/officeart/2009/3/layout/StepUpProcess"/>
    <dgm:cxn modelId="{5D5EE3E2-2FB8-45A4-9350-4706A8A6CC81}" type="presParOf" srcId="{7C9F0D02-4A1C-4446-AF04-AD4EBC902E88}" destId="{0926E1EA-A982-4C06-B07C-AB1F1130D6CA}" srcOrd="0" destOrd="0" presId="urn:microsoft.com/office/officeart/2009/3/layout/StepUpProcess"/>
    <dgm:cxn modelId="{C0AC8793-228E-42B9-9400-48C03104ABEB}" type="presParOf" srcId="{42D8A72F-7AD2-4968-9974-B75058204866}" destId="{9BA901AF-6C96-409A-BA03-B165D3BA776A}" srcOrd="4" destOrd="0" presId="urn:microsoft.com/office/officeart/2009/3/layout/StepUpProcess"/>
    <dgm:cxn modelId="{8F7FC8D1-DB3C-46B4-ACB4-E39C8B5F7FE1}" type="presParOf" srcId="{9BA901AF-6C96-409A-BA03-B165D3BA776A}" destId="{E4AE5893-A57A-48A4-8333-AEF7A36FC1C1}" srcOrd="0" destOrd="0" presId="urn:microsoft.com/office/officeart/2009/3/layout/StepUpProcess"/>
    <dgm:cxn modelId="{B46807FD-1948-44F5-8731-90606C2BF97E}" type="presParOf" srcId="{9BA901AF-6C96-409A-BA03-B165D3BA776A}" destId="{1C0D589A-7761-4703-B29D-4FA89561861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E1533C-F42A-45FF-9C73-11C32C940B5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3887CF2-EA40-41E1-9ECD-CBB8A14CF37B}">
      <dgm:prSet phldrT="[Texto]"/>
      <dgm:spPr/>
      <dgm:t>
        <a:bodyPr/>
        <a:lstStyle/>
        <a:p>
          <a:pPr algn="ctr"/>
          <a:r>
            <a:rPr lang="pt-BR" b="1" dirty="0" smtClean="0"/>
            <a:t>Objetivos</a:t>
          </a:r>
          <a:endParaRPr lang="pt-BR" dirty="0"/>
        </a:p>
      </dgm:t>
    </dgm:pt>
    <dgm:pt modelId="{0F7AB83D-427C-4958-B8A4-9E5B6AAB4BE4}" type="parTrans" cxnId="{F044180A-F30D-4FFD-8AD0-C3424513B6C5}">
      <dgm:prSet/>
      <dgm:spPr/>
      <dgm:t>
        <a:bodyPr/>
        <a:lstStyle/>
        <a:p>
          <a:endParaRPr lang="pt-BR"/>
        </a:p>
      </dgm:t>
    </dgm:pt>
    <dgm:pt modelId="{556C6185-62CB-4130-898B-E419D99047AA}" type="sibTrans" cxnId="{F044180A-F30D-4FFD-8AD0-C3424513B6C5}">
      <dgm:prSet/>
      <dgm:spPr/>
      <dgm:t>
        <a:bodyPr/>
        <a:lstStyle/>
        <a:p>
          <a:endParaRPr lang="pt-BR"/>
        </a:p>
      </dgm:t>
    </dgm:pt>
    <dgm:pt modelId="{0019BC08-4FB8-4ACF-BB1B-91F6579358F6}">
      <dgm:prSet phldrT="[Texto]"/>
      <dgm:spPr/>
      <dgm:t>
        <a:bodyPr/>
        <a:lstStyle/>
        <a:p>
          <a:pPr algn="ctr"/>
          <a:r>
            <a:rPr lang="pt-BR" b="1" dirty="0" smtClean="0"/>
            <a:t>Metas</a:t>
          </a:r>
          <a:endParaRPr lang="pt-BR" dirty="0"/>
        </a:p>
      </dgm:t>
    </dgm:pt>
    <dgm:pt modelId="{DB8063AC-CDC5-4865-8CE0-3935FB3C5E00}" type="parTrans" cxnId="{103F8E62-CAF8-4C93-9425-842EFE0051F9}">
      <dgm:prSet/>
      <dgm:spPr/>
      <dgm:t>
        <a:bodyPr/>
        <a:lstStyle/>
        <a:p>
          <a:endParaRPr lang="pt-BR"/>
        </a:p>
      </dgm:t>
    </dgm:pt>
    <dgm:pt modelId="{13072E7B-C36F-4AF3-A493-15403BB9FE8E}" type="sibTrans" cxnId="{103F8E62-CAF8-4C93-9425-842EFE0051F9}">
      <dgm:prSet/>
      <dgm:spPr/>
      <dgm:t>
        <a:bodyPr/>
        <a:lstStyle/>
        <a:p>
          <a:endParaRPr lang="pt-BR"/>
        </a:p>
      </dgm:t>
    </dgm:pt>
    <dgm:pt modelId="{AE8C90B2-175F-48DA-8CA2-7C8479B9D259}">
      <dgm:prSet phldrT="[Texto]"/>
      <dgm:spPr/>
      <dgm:t>
        <a:bodyPr/>
        <a:lstStyle/>
        <a:p>
          <a:pPr algn="ctr"/>
          <a:r>
            <a:rPr lang="pt-BR" b="1" dirty="0" smtClean="0"/>
            <a:t>Indicadores</a:t>
          </a:r>
          <a:endParaRPr lang="pt-BR" dirty="0"/>
        </a:p>
      </dgm:t>
    </dgm:pt>
    <dgm:pt modelId="{86850A65-1FA8-4129-A936-0824D1EB6A82}" type="parTrans" cxnId="{00C14E28-6127-45FB-AD1C-B331C5F24955}">
      <dgm:prSet/>
      <dgm:spPr/>
      <dgm:t>
        <a:bodyPr/>
        <a:lstStyle/>
        <a:p>
          <a:endParaRPr lang="pt-BR"/>
        </a:p>
      </dgm:t>
    </dgm:pt>
    <dgm:pt modelId="{565CD7A5-6424-4D2F-B4C6-08AC1A29AA72}" type="sibTrans" cxnId="{00C14E28-6127-45FB-AD1C-B331C5F24955}">
      <dgm:prSet/>
      <dgm:spPr/>
      <dgm:t>
        <a:bodyPr/>
        <a:lstStyle/>
        <a:p>
          <a:endParaRPr lang="pt-BR"/>
        </a:p>
      </dgm:t>
    </dgm:pt>
    <dgm:pt modelId="{42D8A72F-7AD2-4968-9974-B75058204866}" type="pres">
      <dgm:prSet presAssocID="{4DE1533C-F42A-45FF-9C73-11C32C940B5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907E634-D3B8-43C4-8FAF-B41BDEE72D1E}" type="pres">
      <dgm:prSet presAssocID="{F3887CF2-EA40-41E1-9ECD-CBB8A14CF37B}" presName="composite" presStyleCnt="0"/>
      <dgm:spPr/>
      <dgm:t>
        <a:bodyPr/>
        <a:lstStyle/>
        <a:p>
          <a:endParaRPr lang="pt-BR"/>
        </a:p>
      </dgm:t>
    </dgm:pt>
    <dgm:pt modelId="{650A3B2C-20C9-404E-9A3E-0B358B2E33C1}" type="pres">
      <dgm:prSet presAssocID="{F3887CF2-EA40-41E1-9ECD-CBB8A14CF37B}" presName="LShape" presStyleLbl="alignNode1" presStyleIdx="0" presStyleCnt="5"/>
      <dgm:spPr/>
      <dgm:t>
        <a:bodyPr/>
        <a:lstStyle/>
        <a:p>
          <a:endParaRPr lang="pt-BR"/>
        </a:p>
      </dgm:t>
    </dgm:pt>
    <dgm:pt modelId="{09D20F0F-2D92-49AC-9198-1FCB654B2A46}" type="pres">
      <dgm:prSet presAssocID="{F3887CF2-EA40-41E1-9ECD-CBB8A14CF37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DA9971-DEC1-4EE7-B1BA-AA2B7B5B595A}" type="pres">
      <dgm:prSet presAssocID="{F3887CF2-EA40-41E1-9ECD-CBB8A14CF37B}" presName="Triangle" presStyleLbl="alignNode1" presStyleIdx="1" presStyleCnt="5"/>
      <dgm:spPr/>
      <dgm:t>
        <a:bodyPr/>
        <a:lstStyle/>
        <a:p>
          <a:endParaRPr lang="pt-BR"/>
        </a:p>
      </dgm:t>
    </dgm:pt>
    <dgm:pt modelId="{29A9B886-319C-408F-AC35-EA16F274C5A9}" type="pres">
      <dgm:prSet presAssocID="{556C6185-62CB-4130-898B-E419D99047AA}" presName="sibTrans" presStyleCnt="0"/>
      <dgm:spPr/>
      <dgm:t>
        <a:bodyPr/>
        <a:lstStyle/>
        <a:p>
          <a:endParaRPr lang="pt-BR"/>
        </a:p>
      </dgm:t>
    </dgm:pt>
    <dgm:pt modelId="{BAF1B1EE-D21C-48BF-916C-905845242364}" type="pres">
      <dgm:prSet presAssocID="{556C6185-62CB-4130-898B-E419D99047AA}" presName="space" presStyleCnt="0"/>
      <dgm:spPr/>
      <dgm:t>
        <a:bodyPr/>
        <a:lstStyle/>
        <a:p>
          <a:endParaRPr lang="pt-BR"/>
        </a:p>
      </dgm:t>
    </dgm:pt>
    <dgm:pt modelId="{CC854487-0E44-4747-B977-633993BCE1EE}" type="pres">
      <dgm:prSet presAssocID="{0019BC08-4FB8-4ACF-BB1B-91F6579358F6}" presName="composite" presStyleCnt="0"/>
      <dgm:spPr/>
      <dgm:t>
        <a:bodyPr/>
        <a:lstStyle/>
        <a:p>
          <a:endParaRPr lang="pt-BR"/>
        </a:p>
      </dgm:t>
    </dgm:pt>
    <dgm:pt modelId="{85B9E3F6-A13F-4935-B835-4E2071E80E50}" type="pres">
      <dgm:prSet presAssocID="{0019BC08-4FB8-4ACF-BB1B-91F6579358F6}" presName="LShape" presStyleLbl="alignNode1" presStyleIdx="2" presStyleCnt="5"/>
      <dgm:spPr/>
      <dgm:t>
        <a:bodyPr/>
        <a:lstStyle/>
        <a:p>
          <a:endParaRPr lang="pt-BR"/>
        </a:p>
      </dgm:t>
    </dgm:pt>
    <dgm:pt modelId="{F42C27D9-B617-42CD-A059-08D754179930}" type="pres">
      <dgm:prSet presAssocID="{0019BC08-4FB8-4ACF-BB1B-91F6579358F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19496B-3939-4EFD-AD71-B6C2D29EF9DF}" type="pres">
      <dgm:prSet presAssocID="{0019BC08-4FB8-4ACF-BB1B-91F6579358F6}" presName="Triangle" presStyleLbl="alignNode1" presStyleIdx="3" presStyleCnt="5"/>
      <dgm:spPr/>
      <dgm:t>
        <a:bodyPr/>
        <a:lstStyle/>
        <a:p>
          <a:endParaRPr lang="pt-BR"/>
        </a:p>
      </dgm:t>
    </dgm:pt>
    <dgm:pt modelId="{7C9F0D02-4A1C-4446-AF04-AD4EBC902E88}" type="pres">
      <dgm:prSet presAssocID="{13072E7B-C36F-4AF3-A493-15403BB9FE8E}" presName="sibTrans" presStyleCnt="0"/>
      <dgm:spPr/>
      <dgm:t>
        <a:bodyPr/>
        <a:lstStyle/>
        <a:p>
          <a:endParaRPr lang="pt-BR"/>
        </a:p>
      </dgm:t>
    </dgm:pt>
    <dgm:pt modelId="{0926E1EA-A982-4C06-B07C-AB1F1130D6CA}" type="pres">
      <dgm:prSet presAssocID="{13072E7B-C36F-4AF3-A493-15403BB9FE8E}" presName="space" presStyleCnt="0"/>
      <dgm:spPr/>
      <dgm:t>
        <a:bodyPr/>
        <a:lstStyle/>
        <a:p>
          <a:endParaRPr lang="pt-BR"/>
        </a:p>
      </dgm:t>
    </dgm:pt>
    <dgm:pt modelId="{9BA901AF-6C96-409A-BA03-B165D3BA776A}" type="pres">
      <dgm:prSet presAssocID="{AE8C90B2-175F-48DA-8CA2-7C8479B9D259}" presName="composite" presStyleCnt="0"/>
      <dgm:spPr/>
      <dgm:t>
        <a:bodyPr/>
        <a:lstStyle/>
        <a:p>
          <a:endParaRPr lang="pt-BR"/>
        </a:p>
      </dgm:t>
    </dgm:pt>
    <dgm:pt modelId="{E4AE5893-A57A-48A4-8333-AEF7A36FC1C1}" type="pres">
      <dgm:prSet presAssocID="{AE8C90B2-175F-48DA-8CA2-7C8479B9D259}" presName="LShape" presStyleLbl="alignNode1" presStyleIdx="4" presStyleCnt="5"/>
      <dgm:spPr/>
      <dgm:t>
        <a:bodyPr/>
        <a:lstStyle/>
        <a:p>
          <a:endParaRPr lang="pt-BR"/>
        </a:p>
      </dgm:t>
    </dgm:pt>
    <dgm:pt modelId="{1C0D589A-7761-4703-B29D-4FA89561861C}" type="pres">
      <dgm:prSet presAssocID="{AE8C90B2-175F-48DA-8CA2-7C8479B9D25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FA3BEA-86FC-4772-8355-E9213E9E5891}" type="presOf" srcId="{AE8C90B2-175F-48DA-8CA2-7C8479B9D259}" destId="{1C0D589A-7761-4703-B29D-4FA89561861C}" srcOrd="0" destOrd="0" presId="urn:microsoft.com/office/officeart/2009/3/layout/StepUpProcess"/>
    <dgm:cxn modelId="{A81B6115-D02D-4F97-9E5A-C1EC8A405A59}" type="presOf" srcId="{F3887CF2-EA40-41E1-9ECD-CBB8A14CF37B}" destId="{09D20F0F-2D92-49AC-9198-1FCB654B2A46}" srcOrd="0" destOrd="0" presId="urn:microsoft.com/office/officeart/2009/3/layout/StepUpProcess"/>
    <dgm:cxn modelId="{00C14E28-6127-45FB-AD1C-B331C5F24955}" srcId="{4DE1533C-F42A-45FF-9C73-11C32C940B53}" destId="{AE8C90B2-175F-48DA-8CA2-7C8479B9D259}" srcOrd="2" destOrd="0" parTransId="{86850A65-1FA8-4129-A936-0824D1EB6A82}" sibTransId="{565CD7A5-6424-4D2F-B4C6-08AC1A29AA72}"/>
    <dgm:cxn modelId="{6C6D3E88-03C6-4FD3-BCBC-47CE6989854A}" type="presOf" srcId="{0019BC08-4FB8-4ACF-BB1B-91F6579358F6}" destId="{F42C27D9-B617-42CD-A059-08D754179930}" srcOrd="0" destOrd="0" presId="urn:microsoft.com/office/officeart/2009/3/layout/StepUpProcess"/>
    <dgm:cxn modelId="{103F8E62-CAF8-4C93-9425-842EFE0051F9}" srcId="{4DE1533C-F42A-45FF-9C73-11C32C940B53}" destId="{0019BC08-4FB8-4ACF-BB1B-91F6579358F6}" srcOrd="1" destOrd="0" parTransId="{DB8063AC-CDC5-4865-8CE0-3935FB3C5E00}" sibTransId="{13072E7B-C36F-4AF3-A493-15403BB9FE8E}"/>
    <dgm:cxn modelId="{F044180A-F30D-4FFD-8AD0-C3424513B6C5}" srcId="{4DE1533C-F42A-45FF-9C73-11C32C940B53}" destId="{F3887CF2-EA40-41E1-9ECD-CBB8A14CF37B}" srcOrd="0" destOrd="0" parTransId="{0F7AB83D-427C-4958-B8A4-9E5B6AAB4BE4}" sibTransId="{556C6185-62CB-4130-898B-E419D99047AA}"/>
    <dgm:cxn modelId="{DFDE6D1E-1501-475E-A948-8C14E63535B3}" type="presOf" srcId="{4DE1533C-F42A-45FF-9C73-11C32C940B53}" destId="{42D8A72F-7AD2-4968-9974-B75058204866}" srcOrd="0" destOrd="0" presId="urn:microsoft.com/office/officeart/2009/3/layout/StepUpProcess"/>
    <dgm:cxn modelId="{28F77084-7D54-4E9A-8384-AB1D3AE8FCC9}" type="presParOf" srcId="{42D8A72F-7AD2-4968-9974-B75058204866}" destId="{0907E634-D3B8-43C4-8FAF-B41BDEE72D1E}" srcOrd="0" destOrd="0" presId="urn:microsoft.com/office/officeart/2009/3/layout/StepUpProcess"/>
    <dgm:cxn modelId="{D2CB3BC8-F00E-43C4-8930-884A314869C3}" type="presParOf" srcId="{0907E634-D3B8-43C4-8FAF-B41BDEE72D1E}" destId="{650A3B2C-20C9-404E-9A3E-0B358B2E33C1}" srcOrd="0" destOrd="0" presId="urn:microsoft.com/office/officeart/2009/3/layout/StepUpProcess"/>
    <dgm:cxn modelId="{0064F0AB-E6F7-4E55-A004-F19626781CA0}" type="presParOf" srcId="{0907E634-D3B8-43C4-8FAF-B41BDEE72D1E}" destId="{09D20F0F-2D92-49AC-9198-1FCB654B2A46}" srcOrd="1" destOrd="0" presId="urn:microsoft.com/office/officeart/2009/3/layout/StepUpProcess"/>
    <dgm:cxn modelId="{90FDC1A2-D510-4725-B1A2-A2D7EDCBC563}" type="presParOf" srcId="{0907E634-D3B8-43C4-8FAF-B41BDEE72D1E}" destId="{3FDA9971-DEC1-4EE7-B1BA-AA2B7B5B595A}" srcOrd="2" destOrd="0" presId="urn:microsoft.com/office/officeart/2009/3/layout/StepUpProcess"/>
    <dgm:cxn modelId="{1C5391DD-77D8-4DE4-B362-4ADB7A52DEC6}" type="presParOf" srcId="{42D8A72F-7AD2-4968-9974-B75058204866}" destId="{29A9B886-319C-408F-AC35-EA16F274C5A9}" srcOrd="1" destOrd="0" presId="urn:microsoft.com/office/officeart/2009/3/layout/StepUpProcess"/>
    <dgm:cxn modelId="{57E87270-F162-44D3-B21A-489E1F42B4B9}" type="presParOf" srcId="{29A9B886-319C-408F-AC35-EA16F274C5A9}" destId="{BAF1B1EE-D21C-48BF-916C-905845242364}" srcOrd="0" destOrd="0" presId="urn:microsoft.com/office/officeart/2009/3/layout/StepUpProcess"/>
    <dgm:cxn modelId="{6B60C956-6828-4FC2-B493-8FAE6E6EE484}" type="presParOf" srcId="{42D8A72F-7AD2-4968-9974-B75058204866}" destId="{CC854487-0E44-4747-B977-633993BCE1EE}" srcOrd="2" destOrd="0" presId="urn:microsoft.com/office/officeart/2009/3/layout/StepUpProcess"/>
    <dgm:cxn modelId="{B1FA0967-82A1-4C49-B052-20A77AC3F6FA}" type="presParOf" srcId="{CC854487-0E44-4747-B977-633993BCE1EE}" destId="{85B9E3F6-A13F-4935-B835-4E2071E80E50}" srcOrd="0" destOrd="0" presId="urn:microsoft.com/office/officeart/2009/3/layout/StepUpProcess"/>
    <dgm:cxn modelId="{28CFDFE6-A502-451B-AD18-30C50686E55D}" type="presParOf" srcId="{CC854487-0E44-4747-B977-633993BCE1EE}" destId="{F42C27D9-B617-42CD-A059-08D754179930}" srcOrd="1" destOrd="0" presId="urn:microsoft.com/office/officeart/2009/3/layout/StepUpProcess"/>
    <dgm:cxn modelId="{AAC491B7-2726-403C-943D-32145D8F67F0}" type="presParOf" srcId="{CC854487-0E44-4747-B977-633993BCE1EE}" destId="{AB19496B-3939-4EFD-AD71-B6C2D29EF9DF}" srcOrd="2" destOrd="0" presId="urn:microsoft.com/office/officeart/2009/3/layout/StepUpProcess"/>
    <dgm:cxn modelId="{85855F3B-36FA-4CF4-AA0B-08807685ABB9}" type="presParOf" srcId="{42D8A72F-7AD2-4968-9974-B75058204866}" destId="{7C9F0D02-4A1C-4446-AF04-AD4EBC902E88}" srcOrd="3" destOrd="0" presId="urn:microsoft.com/office/officeart/2009/3/layout/StepUpProcess"/>
    <dgm:cxn modelId="{D07D5EC3-56C1-4DFC-931A-9C4DFA1D2AEB}" type="presParOf" srcId="{7C9F0D02-4A1C-4446-AF04-AD4EBC902E88}" destId="{0926E1EA-A982-4C06-B07C-AB1F1130D6CA}" srcOrd="0" destOrd="0" presId="urn:microsoft.com/office/officeart/2009/3/layout/StepUpProcess"/>
    <dgm:cxn modelId="{545D93D6-F02F-412C-A2D4-F4DD58E96F65}" type="presParOf" srcId="{42D8A72F-7AD2-4968-9974-B75058204866}" destId="{9BA901AF-6C96-409A-BA03-B165D3BA776A}" srcOrd="4" destOrd="0" presId="urn:microsoft.com/office/officeart/2009/3/layout/StepUpProcess"/>
    <dgm:cxn modelId="{5F8E6103-3A71-441C-8286-1431CE9DD7C1}" type="presParOf" srcId="{9BA901AF-6C96-409A-BA03-B165D3BA776A}" destId="{E4AE5893-A57A-48A4-8333-AEF7A36FC1C1}" srcOrd="0" destOrd="0" presId="urn:microsoft.com/office/officeart/2009/3/layout/StepUpProcess"/>
    <dgm:cxn modelId="{A01D8E25-29DB-4DCF-9DD5-47FB98DAA04F}" type="presParOf" srcId="{9BA901AF-6C96-409A-BA03-B165D3BA776A}" destId="{1C0D589A-7761-4703-B29D-4FA89561861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0E4537-F72E-4FFF-BB85-E8634B713735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87916724-0C69-45F9-814E-87655A5BB812}">
      <dgm:prSet phldrT="[Texto]"/>
      <dgm:spPr>
        <a:solidFill>
          <a:srgbClr val="0066FF"/>
        </a:solidFill>
      </dgm:spPr>
      <dgm:t>
        <a:bodyPr/>
        <a:lstStyle/>
        <a:p>
          <a:r>
            <a:rPr lang="pt-BR" dirty="0" smtClean="0"/>
            <a:t>ETAPA DE </a:t>
          </a:r>
          <a:r>
            <a:rPr lang="pt-BR" b="1" u="sng" dirty="0" smtClean="0"/>
            <a:t>NEGOCIAÇÃO </a:t>
          </a:r>
          <a:endParaRPr lang="pt-BR" b="1" u="sng" dirty="0"/>
        </a:p>
      </dgm:t>
    </dgm:pt>
    <dgm:pt modelId="{B33106B7-5258-4FF7-A3BB-BE52F6CFCCF3}" type="parTrans" cxnId="{25D6A165-7C41-4E43-BAC9-C9F100A127CF}">
      <dgm:prSet/>
      <dgm:spPr/>
      <dgm:t>
        <a:bodyPr/>
        <a:lstStyle/>
        <a:p>
          <a:endParaRPr lang="pt-BR"/>
        </a:p>
      </dgm:t>
    </dgm:pt>
    <dgm:pt modelId="{57F16990-5C55-4B6E-A170-327E60367079}" type="sibTrans" cxnId="{25D6A165-7C41-4E43-BAC9-C9F100A127CF}">
      <dgm:prSet/>
      <dgm:spPr/>
      <dgm:t>
        <a:bodyPr/>
        <a:lstStyle/>
        <a:p>
          <a:endParaRPr lang="pt-BR"/>
        </a:p>
      </dgm:t>
    </dgm:pt>
    <dgm:pt modelId="{EDDD4AE0-874A-4FC9-B8CC-550A93B9839B}">
      <dgm:prSet phldrT="[Texto]"/>
      <dgm:spPr>
        <a:solidFill>
          <a:srgbClr val="00B050"/>
        </a:solidFill>
      </dgm:spPr>
      <dgm:t>
        <a:bodyPr/>
        <a:lstStyle/>
        <a:p>
          <a:r>
            <a:rPr lang="pt-BR" smtClean="0"/>
            <a:t>ETAPA DE </a:t>
          </a:r>
          <a:r>
            <a:rPr lang="pt-BR" b="1" u="sng" smtClean="0"/>
            <a:t>INTERNALIZAÇÃO  </a:t>
          </a:r>
          <a:endParaRPr lang="pt-BR" b="1" u="sng" dirty="0"/>
        </a:p>
      </dgm:t>
    </dgm:pt>
    <dgm:pt modelId="{CFD9036E-1217-4559-8920-DD3DCF1F8AA6}" type="parTrans" cxnId="{4C72FBD8-DA03-40AC-9A61-45C0DCEF791B}">
      <dgm:prSet/>
      <dgm:spPr/>
      <dgm:t>
        <a:bodyPr/>
        <a:lstStyle/>
        <a:p>
          <a:endParaRPr lang="pt-BR"/>
        </a:p>
      </dgm:t>
    </dgm:pt>
    <dgm:pt modelId="{73868140-DF6D-4EA9-AD88-297C0E43F05E}" type="sibTrans" cxnId="{4C72FBD8-DA03-40AC-9A61-45C0DCEF791B}">
      <dgm:prSet/>
      <dgm:spPr/>
      <dgm:t>
        <a:bodyPr/>
        <a:lstStyle/>
        <a:p>
          <a:endParaRPr lang="pt-BR"/>
        </a:p>
      </dgm:t>
    </dgm:pt>
    <dgm:pt modelId="{F12CF430-CAFB-4212-B811-46480F356B35}">
      <dgm:prSet phldrT="[Texto]"/>
      <dgm:spPr/>
      <dgm:t>
        <a:bodyPr/>
        <a:lstStyle/>
        <a:p>
          <a:r>
            <a:rPr lang="pt-BR" smtClean="0"/>
            <a:t>ETAPA DE </a:t>
          </a:r>
          <a:r>
            <a:rPr lang="pt-BR" b="1" u="sng" smtClean="0"/>
            <a:t>INTERIORIZAÇÃO</a:t>
          </a:r>
          <a:r>
            <a:rPr lang="pt-BR" b="1" smtClean="0"/>
            <a:t> </a:t>
          </a:r>
          <a:endParaRPr lang="pt-BR" b="1" dirty="0"/>
        </a:p>
      </dgm:t>
    </dgm:pt>
    <dgm:pt modelId="{F1198A63-2BC4-45CD-B94F-E460C9856D2C}" type="parTrans" cxnId="{242B7787-61A1-499F-BA48-587EF2FFBB4C}">
      <dgm:prSet/>
      <dgm:spPr/>
      <dgm:t>
        <a:bodyPr/>
        <a:lstStyle/>
        <a:p>
          <a:endParaRPr lang="pt-BR"/>
        </a:p>
      </dgm:t>
    </dgm:pt>
    <dgm:pt modelId="{C2A195DE-2373-4C2D-B30E-220A625FA4F1}" type="sibTrans" cxnId="{242B7787-61A1-499F-BA48-587EF2FFBB4C}">
      <dgm:prSet/>
      <dgm:spPr/>
      <dgm:t>
        <a:bodyPr/>
        <a:lstStyle/>
        <a:p>
          <a:endParaRPr lang="pt-BR"/>
        </a:p>
      </dgm:t>
    </dgm:pt>
    <dgm:pt modelId="{16B425FB-B6F2-4D6B-99DF-025E8B0E35A7}" type="pres">
      <dgm:prSet presAssocID="{6A0E4537-F72E-4FFF-BB85-E8634B713735}" presName="Name0" presStyleCnt="0">
        <dgm:presLayoutVars>
          <dgm:dir/>
          <dgm:animLvl val="lvl"/>
          <dgm:resizeHandles val="exact"/>
        </dgm:presLayoutVars>
      </dgm:prSet>
      <dgm:spPr/>
    </dgm:pt>
    <dgm:pt modelId="{2C0F8010-A552-41DE-A7B5-38E79A3CDD3D}" type="pres">
      <dgm:prSet presAssocID="{87916724-0C69-45F9-814E-87655A5BB81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DE1B36-ADBE-4ACA-A013-BB0F32326E7A}" type="pres">
      <dgm:prSet presAssocID="{57F16990-5C55-4B6E-A170-327E60367079}" presName="parTxOnlySpace" presStyleCnt="0"/>
      <dgm:spPr/>
    </dgm:pt>
    <dgm:pt modelId="{BA1879A4-7B6D-46DF-894C-299303CED659}" type="pres">
      <dgm:prSet presAssocID="{EDDD4AE0-874A-4FC9-B8CC-550A93B9839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A382AB-18BB-43CE-85BE-0C37627CD199}" type="pres">
      <dgm:prSet presAssocID="{73868140-DF6D-4EA9-AD88-297C0E43F05E}" presName="parTxOnlySpace" presStyleCnt="0"/>
      <dgm:spPr/>
    </dgm:pt>
    <dgm:pt modelId="{6C7D03BB-C80E-4B2E-8032-D8127894AC8E}" type="pres">
      <dgm:prSet presAssocID="{F12CF430-CAFB-4212-B811-46480F356B3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42B7787-61A1-499F-BA48-587EF2FFBB4C}" srcId="{6A0E4537-F72E-4FFF-BB85-E8634B713735}" destId="{F12CF430-CAFB-4212-B811-46480F356B35}" srcOrd="2" destOrd="0" parTransId="{F1198A63-2BC4-45CD-B94F-E460C9856D2C}" sibTransId="{C2A195DE-2373-4C2D-B30E-220A625FA4F1}"/>
    <dgm:cxn modelId="{365216F0-EBE2-4FA9-B0EA-B9383899CBC4}" type="presOf" srcId="{F12CF430-CAFB-4212-B811-46480F356B35}" destId="{6C7D03BB-C80E-4B2E-8032-D8127894AC8E}" srcOrd="0" destOrd="0" presId="urn:microsoft.com/office/officeart/2005/8/layout/chevron1"/>
    <dgm:cxn modelId="{AE8FB6DA-8846-410B-9D8D-C68406D2F7BD}" type="presOf" srcId="{6A0E4537-F72E-4FFF-BB85-E8634B713735}" destId="{16B425FB-B6F2-4D6B-99DF-025E8B0E35A7}" srcOrd="0" destOrd="0" presId="urn:microsoft.com/office/officeart/2005/8/layout/chevron1"/>
    <dgm:cxn modelId="{2F277F0F-D4D5-4276-9505-6FF6A747BC91}" type="presOf" srcId="{87916724-0C69-45F9-814E-87655A5BB812}" destId="{2C0F8010-A552-41DE-A7B5-38E79A3CDD3D}" srcOrd="0" destOrd="0" presId="urn:microsoft.com/office/officeart/2005/8/layout/chevron1"/>
    <dgm:cxn modelId="{90B52899-732E-4F0F-B52C-4B0E26B20EFF}" type="presOf" srcId="{EDDD4AE0-874A-4FC9-B8CC-550A93B9839B}" destId="{BA1879A4-7B6D-46DF-894C-299303CED659}" srcOrd="0" destOrd="0" presId="urn:microsoft.com/office/officeart/2005/8/layout/chevron1"/>
    <dgm:cxn modelId="{25D6A165-7C41-4E43-BAC9-C9F100A127CF}" srcId="{6A0E4537-F72E-4FFF-BB85-E8634B713735}" destId="{87916724-0C69-45F9-814E-87655A5BB812}" srcOrd="0" destOrd="0" parTransId="{B33106B7-5258-4FF7-A3BB-BE52F6CFCCF3}" sibTransId="{57F16990-5C55-4B6E-A170-327E60367079}"/>
    <dgm:cxn modelId="{4C72FBD8-DA03-40AC-9A61-45C0DCEF791B}" srcId="{6A0E4537-F72E-4FFF-BB85-E8634B713735}" destId="{EDDD4AE0-874A-4FC9-B8CC-550A93B9839B}" srcOrd="1" destOrd="0" parTransId="{CFD9036E-1217-4559-8920-DD3DCF1F8AA6}" sibTransId="{73868140-DF6D-4EA9-AD88-297C0E43F05E}"/>
    <dgm:cxn modelId="{763D048E-B1AE-423B-9E34-09A39E499AC6}" type="presParOf" srcId="{16B425FB-B6F2-4D6B-99DF-025E8B0E35A7}" destId="{2C0F8010-A552-41DE-A7B5-38E79A3CDD3D}" srcOrd="0" destOrd="0" presId="urn:microsoft.com/office/officeart/2005/8/layout/chevron1"/>
    <dgm:cxn modelId="{16B0283A-AA03-4925-8F3A-C175F677B106}" type="presParOf" srcId="{16B425FB-B6F2-4D6B-99DF-025E8B0E35A7}" destId="{E1DE1B36-ADBE-4ACA-A013-BB0F32326E7A}" srcOrd="1" destOrd="0" presId="urn:microsoft.com/office/officeart/2005/8/layout/chevron1"/>
    <dgm:cxn modelId="{2A7016A5-E1BC-43F1-9122-2DC745D2B170}" type="presParOf" srcId="{16B425FB-B6F2-4D6B-99DF-025E8B0E35A7}" destId="{BA1879A4-7B6D-46DF-894C-299303CED659}" srcOrd="2" destOrd="0" presId="urn:microsoft.com/office/officeart/2005/8/layout/chevron1"/>
    <dgm:cxn modelId="{3D5B37A0-411D-4A62-9200-7DB36230F7F8}" type="presParOf" srcId="{16B425FB-B6F2-4D6B-99DF-025E8B0E35A7}" destId="{39A382AB-18BB-43CE-85BE-0C37627CD199}" srcOrd="3" destOrd="0" presId="urn:microsoft.com/office/officeart/2005/8/layout/chevron1"/>
    <dgm:cxn modelId="{14925667-5027-417F-9988-FDE3CC88DCF3}" type="presParOf" srcId="{16B425FB-B6F2-4D6B-99DF-025E8B0E35A7}" destId="{6C7D03BB-C80E-4B2E-8032-D8127894AC8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0E4537-F72E-4FFF-BB85-E8634B713735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87916724-0C69-45F9-814E-87655A5BB812}">
      <dgm:prSet phldrT="[Texto]"/>
      <dgm:spPr>
        <a:solidFill>
          <a:srgbClr val="0066FF"/>
        </a:solidFill>
      </dgm:spPr>
      <dgm:t>
        <a:bodyPr/>
        <a:lstStyle/>
        <a:p>
          <a:r>
            <a:rPr lang="pt-BR" dirty="0" smtClean="0"/>
            <a:t>ETAPA DE </a:t>
          </a:r>
          <a:r>
            <a:rPr lang="pt-BR" b="1" u="sng" dirty="0" smtClean="0"/>
            <a:t>NEGOCIAÇÃO </a:t>
          </a:r>
          <a:endParaRPr lang="pt-BR" b="1" u="sng" dirty="0"/>
        </a:p>
      </dgm:t>
    </dgm:pt>
    <dgm:pt modelId="{B33106B7-5258-4FF7-A3BB-BE52F6CFCCF3}" type="parTrans" cxnId="{25D6A165-7C41-4E43-BAC9-C9F100A127CF}">
      <dgm:prSet/>
      <dgm:spPr/>
      <dgm:t>
        <a:bodyPr/>
        <a:lstStyle/>
        <a:p>
          <a:endParaRPr lang="pt-BR"/>
        </a:p>
      </dgm:t>
    </dgm:pt>
    <dgm:pt modelId="{57F16990-5C55-4B6E-A170-327E60367079}" type="sibTrans" cxnId="{25D6A165-7C41-4E43-BAC9-C9F100A127CF}">
      <dgm:prSet/>
      <dgm:spPr/>
      <dgm:t>
        <a:bodyPr/>
        <a:lstStyle/>
        <a:p>
          <a:endParaRPr lang="pt-BR"/>
        </a:p>
      </dgm:t>
    </dgm:pt>
    <dgm:pt modelId="{EDDD4AE0-874A-4FC9-B8CC-550A93B9839B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dirty="0" smtClean="0"/>
            <a:t>ETAPA DE </a:t>
          </a:r>
          <a:r>
            <a:rPr lang="pt-BR" b="1" u="sng" dirty="0" smtClean="0"/>
            <a:t>INTERNALIZAÇÃO  </a:t>
          </a:r>
          <a:endParaRPr lang="pt-BR" b="1" u="sng" dirty="0"/>
        </a:p>
      </dgm:t>
    </dgm:pt>
    <dgm:pt modelId="{CFD9036E-1217-4559-8920-DD3DCF1F8AA6}" type="parTrans" cxnId="{4C72FBD8-DA03-40AC-9A61-45C0DCEF791B}">
      <dgm:prSet/>
      <dgm:spPr/>
      <dgm:t>
        <a:bodyPr/>
        <a:lstStyle/>
        <a:p>
          <a:endParaRPr lang="pt-BR"/>
        </a:p>
      </dgm:t>
    </dgm:pt>
    <dgm:pt modelId="{73868140-DF6D-4EA9-AD88-297C0E43F05E}" type="sibTrans" cxnId="{4C72FBD8-DA03-40AC-9A61-45C0DCEF791B}">
      <dgm:prSet/>
      <dgm:spPr/>
      <dgm:t>
        <a:bodyPr/>
        <a:lstStyle/>
        <a:p>
          <a:endParaRPr lang="pt-BR"/>
        </a:p>
      </dgm:t>
    </dgm:pt>
    <dgm:pt modelId="{F12CF430-CAFB-4212-B811-46480F356B35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smtClean="0"/>
            <a:t>ETAPA DE </a:t>
          </a:r>
          <a:r>
            <a:rPr lang="pt-BR" b="1" u="sng" smtClean="0"/>
            <a:t>INTERIORIZAÇÃO</a:t>
          </a:r>
          <a:r>
            <a:rPr lang="pt-BR" b="1" smtClean="0"/>
            <a:t> </a:t>
          </a:r>
          <a:endParaRPr lang="pt-BR" b="1" dirty="0"/>
        </a:p>
      </dgm:t>
    </dgm:pt>
    <dgm:pt modelId="{F1198A63-2BC4-45CD-B94F-E460C9856D2C}" type="parTrans" cxnId="{242B7787-61A1-499F-BA48-587EF2FFBB4C}">
      <dgm:prSet/>
      <dgm:spPr/>
      <dgm:t>
        <a:bodyPr/>
        <a:lstStyle/>
        <a:p>
          <a:endParaRPr lang="pt-BR"/>
        </a:p>
      </dgm:t>
    </dgm:pt>
    <dgm:pt modelId="{C2A195DE-2373-4C2D-B30E-220A625FA4F1}" type="sibTrans" cxnId="{242B7787-61A1-499F-BA48-587EF2FFBB4C}">
      <dgm:prSet/>
      <dgm:spPr/>
      <dgm:t>
        <a:bodyPr/>
        <a:lstStyle/>
        <a:p>
          <a:endParaRPr lang="pt-BR"/>
        </a:p>
      </dgm:t>
    </dgm:pt>
    <dgm:pt modelId="{16B425FB-B6F2-4D6B-99DF-025E8B0E35A7}" type="pres">
      <dgm:prSet presAssocID="{6A0E4537-F72E-4FFF-BB85-E8634B713735}" presName="Name0" presStyleCnt="0">
        <dgm:presLayoutVars>
          <dgm:dir/>
          <dgm:animLvl val="lvl"/>
          <dgm:resizeHandles val="exact"/>
        </dgm:presLayoutVars>
      </dgm:prSet>
      <dgm:spPr/>
    </dgm:pt>
    <dgm:pt modelId="{2C0F8010-A552-41DE-A7B5-38E79A3CDD3D}" type="pres">
      <dgm:prSet presAssocID="{87916724-0C69-45F9-814E-87655A5BB81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DE1B36-ADBE-4ACA-A013-BB0F32326E7A}" type="pres">
      <dgm:prSet presAssocID="{57F16990-5C55-4B6E-A170-327E60367079}" presName="parTxOnlySpace" presStyleCnt="0"/>
      <dgm:spPr/>
    </dgm:pt>
    <dgm:pt modelId="{BA1879A4-7B6D-46DF-894C-299303CED659}" type="pres">
      <dgm:prSet presAssocID="{EDDD4AE0-874A-4FC9-B8CC-550A93B9839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A382AB-18BB-43CE-85BE-0C37627CD199}" type="pres">
      <dgm:prSet presAssocID="{73868140-DF6D-4EA9-AD88-297C0E43F05E}" presName="parTxOnlySpace" presStyleCnt="0"/>
      <dgm:spPr/>
    </dgm:pt>
    <dgm:pt modelId="{6C7D03BB-C80E-4B2E-8032-D8127894AC8E}" type="pres">
      <dgm:prSet presAssocID="{F12CF430-CAFB-4212-B811-46480F356B3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42B7787-61A1-499F-BA48-587EF2FFBB4C}" srcId="{6A0E4537-F72E-4FFF-BB85-E8634B713735}" destId="{F12CF430-CAFB-4212-B811-46480F356B35}" srcOrd="2" destOrd="0" parTransId="{F1198A63-2BC4-45CD-B94F-E460C9856D2C}" sibTransId="{C2A195DE-2373-4C2D-B30E-220A625FA4F1}"/>
    <dgm:cxn modelId="{63D9E13B-7252-4EEC-AC43-0C5417432274}" type="presOf" srcId="{F12CF430-CAFB-4212-B811-46480F356B35}" destId="{6C7D03BB-C80E-4B2E-8032-D8127894AC8E}" srcOrd="0" destOrd="0" presId="urn:microsoft.com/office/officeart/2005/8/layout/chevron1"/>
    <dgm:cxn modelId="{52387D26-0F3E-4327-BF39-6C2F403B50F6}" type="presOf" srcId="{EDDD4AE0-874A-4FC9-B8CC-550A93B9839B}" destId="{BA1879A4-7B6D-46DF-894C-299303CED659}" srcOrd="0" destOrd="0" presId="urn:microsoft.com/office/officeart/2005/8/layout/chevron1"/>
    <dgm:cxn modelId="{9793FCF0-C176-4823-980F-F5C914A4E9A1}" type="presOf" srcId="{6A0E4537-F72E-4FFF-BB85-E8634B713735}" destId="{16B425FB-B6F2-4D6B-99DF-025E8B0E35A7}" srcOrd="0" destOrd="0" presId="urn:microsoft.com/office/officeart/2005/8/layout/chevron1"/>
    <dgm:cxn modelId="{25D6A165-7C41-4E43-BAC9-C9F100A127CF}" srcId="{6A0E4537-F72E-4FFF-BB85-E8634B713735}" destId="{87916724-0C69-45F9-814E-87655A5BB812}" srcOrd="0" destOrd="0" parTransId="{B33106B7-5258-4FF7-A3BB-BE52F6CFCCF3}" sibTransId="{57F16990-5C55-4B6E-A170-327E60367079}"/>
    <dgm:cxn modelId="{4C72FBD8-DA03-40AC-9A61-45C0DCEF791B}" srcId="{6A0E4537-F72E-4FFF-BB85-E8634B713735}" destId="{EDDD4AE0-874A-4FC9-B8CC-550A93B9839B}" srcOrd="1" destOrd="0" parTransId="{CFD9036E-1217-4559-8920-DD3DCF1F8AA6}" sibTransId="{73868140-DF6D-4EA9-AD88-297C0E43F05E}"/>
    <dgm:cxn modelId="{23D65B1E-1219-459B-8743-E9F8658C153B}" type="presOf" srcId="{87916724-0C69-45F9-814E-87655A5BB812}" destId="{2C0F8010-A552-41DE-A7B5-38E79A3CDD3D}" srcOrd="0" destOrd="0" presId="urn:microsoft.com/office/officeart/2005/8/layout/chevron1"/>
    <dgm:cxn modelId="{E5820BC2-DF30-4047-9D6F-E6843EAB3ACE}" type="presParOf" srcId="{16B425FB-B6F2-4D6B-99DF-025E8B0E35A7}" destId="{2C0F8010-A552-41DE-A7B5-38E79A3CDD3D}" srcOrd="0" destOrd="0" presId="urn:microsoft.com/office/officeart/2005/8/layout/chevron1"/>
    <dgm:cxn modelId="{08669FCF-1C13-4297-9DF0-CF4274FFEFDB}" type="presParOf" srcId="{16B425FB-B6F2-4D6B-99DF-025E8B0E35A7}" destId="{E1DE1B36-ADBE-4ACA-A013-BB0F32326E7A}" srcOrd="1" destOrd="0" presId="urn:microsoft.com/office/officeart/2005/8/layout/chevron1"/>
    <dgm:cxn modelId="{1524F7BD-4C0B-48D6-B1A7-80A56AD4AEB6}" type="presParOf" srcId="{16B425FB-B6F2-4D6B-99DF-025E8B0E35A7}" destId="{BA1879A4-7B6D-46DF-894C-299303CED659}" srcOrd="2" destOrd="0" presId="urn:microsoft.com/office/officeart/2005/8/layout/chevron1"/>
    <dgm:cxn modelId="{3EAD435B-6784-4D69-961E-D2F67ADD47C2}" type="presParOf" srcId="{16B425FB-B6F2-4D6B-99DF-025E8B0E35A7}" destId="{39A382AB-18BB-43CE-85BE-0C37627CD199}" srcOrd="3" destOrd="0" presId="urn:microsoft.com/office/officeart/2005/8/layout/chevron1"/>
    <dgm:cxn modelId="{A236331F-D171-4B19-8127-8F4C5B4A4D5D}" type="presParOf" srcId="{16B425FB-B6F2-4D6B-99DF-025E8B0E35A7}" destId="{6C7D03BB-C80E-4B2E-8032-D8127894AC8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0E4537-F72E-4FFF-BB85-E8634B713735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87916724-0C69-45F9-814E-87655A5BB812}">
      <dgm:prSet phldrT="[Texto]" custT="1"/>
      <dgm:spPr>
        <a:solidFill>
          <a:srgbClr val="0070C0"/>
        </a:solidFill>
      </dgm:spPr>
      <dgm:t>
        <a:bodyPr/>
        <a:lstStyle/>
        <a:p>
          <a:pPr>
            <a:spcAft>
              <a:spcPts val="600"/>
            </a:spcAft>
          </a:pPr>
          <a:r>
            <a:rPr lang="pt-BR" sz="2000" b="1" u="none" dirty="0" smtClean="0"/>
            <a:t>Grupo Técnico Interministerial </a:t>
          </a:r>
          <a:r>
            <a:rPr lang="pt-BR" sz="2000" b="0" u="none" dirty="0" smtClean="0"/>
            <a:t>para Negociação</a:t>
          </a:r>
          <a:endParaRPr lang="pt-BR" sz="2000" b="1" u="none" dirty="0"/>
        </a:p>
      </dgm:t>
    </dgm:pt>
    <dgm:pt modelId="{B33106B7-5258-4FF7-A3BB-BE52F6CFCCF3}" type="parTrans" cxnId="{25D6A165-7C41-4E43-BAC9-C9F100A127CF}">
      <dgm:prSet/>
      <dgm:spPr/>
      <dgm:t>
        <a:bodyPr/>
        <a:lstStyle/>
        <a:p>
          <a:endParaRPr lang="pt-BR" sz="2000"/>
        </a:p>
      </dgm:t>
    </dgm:pt>
    <dgm:pt modelId="{57F16990-5C55-4B6E-A170-327E60367079}" type="sibTrans" cxnId="{25D6A165-7C41-4E43-BAC9-C9F100A127CF}">
      <dgm:prSet/>
      <dgm:spPr/>
      <dgm:t>
        <a:bodyPr/>
        <a:lstStyle/>
        <a:p>
          <a:endParaRPr lang="pt-BR" sz="2000"/>
        </a:p>
      </dgm:t>
    </dgm:pt>
    <dgm:pt modelId="{2DA0B2B6-55D0-4992-9B6A-E8395FFF0F8E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pt-BR" sz="2000" b="1" u="none" dirty="0" smtClean="0"/>
            <a:t>Diálogos </a:t>
          </a:r>
          <a:r>
            <a:rPr lang="pt-BR" sz="2000" b="0" u="none" dirty="0" smtClean="0"/>
            <a:t>com a </a:t>
          </a:r>
          <a:r>
            <a:rPr lang="pt-BR" sz="2000" b="1" u="none" dirty="0" smtClean="0"/>
            <a:t>Sociedade Civil e Governos</a:t>
          </a:r>
          <a:endParaRPr lang="pt-BR" sz="2000" b="1" u="none" dirty="0"/>
        </a:p>
      </dgm:t>
    </dgm:pt>
    <dgm:pt modelId="{84F5103D-0519-4B7A-A791-D1828A1A684D}" type="parTrans" cxnId="{FB37795D-325E-41CE-9220-A0C4C3182138}">
      <dgm:prSet/>
      <dgm:spPr/>
      <dgm:t>
        <a:bodyPr/>
        <a:lstStyle/>
        <a:p>
          <a:endParaRPr lang="pt-BR"/>
        </a:p>
      </dgm:t>
    </dgm:pt>
    <dgm:pt modelId="{DF690895-DDED-4548-949D-D18303BA20F3}" type="sibTrans" cxnId="{FB37795D-325E-41CE-9220-A0C4C3182138}">
      <dgm:prSet/>
      <dgm:spPr/>
      <dgm:t>
        <a:bodyPr/>
        <a:lstStyle/>
        <a:p>
          <a:endParaRPr lang="pt-BR"/>
        </a:p>
      </dgm:t>
    </dgm:pt>
    <dgm:pt modelId="{A8FF99A6-C187-45A3-A007-521134393336}">
      <dgm:prSet phldrT="[Texto]" custT="1"/>
      <dgm:spPr>
        <a:solidFill>
          <a:srgbClr val="FF6600"/>
        </a:solidFill>
      </dgm:spPr>
      <dgm:t>
        <a:bodyPr/>
        <a:lstStyle/>
        <a:p>
          <a:pPr>
            <a:spcAft>
              <a:spcPts val="600"/>
            </a:spcAft>
          </a:pPr>
          <a:r>
            <a:rPr lang="pt-BR" sz="2000" b="0" u="none" dirty="0" smtClean="0"/>
            <a:t>Validação da </a:t>
          </a:r>
          <a:r>
            <a:rPr lang="pt-BR" sz="2000" b="1" u="none" dirty="0" smtClean="0"/>
            <a:t>posição brasileira</a:t>
          </a:r>
          <a:endParaRPr lang="pt-BR" sz="2000" b="1" u="none" dirty="0"/>
        </a:p>
      </dgm:t>
    </dgm:pt>
    <dgm:pt modelId="{FC3012AA-483A-4308-9509-0390BF832109}" type="parTrans" cxnId="{E68343C9-4D59-4E52-96BE-BE9AD9C076A1}">
      <dgm:prSet/>
      <dgm:spPr/>
      <dgm:t>
        <a:bodyPr/>
        <a:lstStyle/>
        <a:p>
          <a:endParaRPr lang="pt-BR"/>
        </a:p>
      </dgm:t>
    </dgm:pt>
    <dgm:pt modelId="{9AC5F589-05FA-4500-B86F-269F7787869A}" type="sibTrans" cxnId="{E68343C9-4D59-4E52-96BE-BE9AD9C076A1}">
      <dgm:prSet/>
      <dgm:spPr/>
      <dgm:t>
        <a:bodyPr/>
        <a:lstStyle/>
        <a:p>
          <a:endParaRPr lang="pt-BR"/>
        </a:p>
      </dgm:t>
    </dgm:pt>
    <dgm:pt modelId="{C12020A1-993F-4622-AF59-762FAD081A61}" type="pres">
      <dgm:prSet presAssocID="{6A0E4537-F72E-4FFF-BB85-E8634B713735}" presName="CompostProcess" presStyleCnt="0">
        <dgm:presLayoutVars>
          <dgm:dir/>
          <dgm:resizeHandles val="exact"/>
        </dgm:presLayoutVars>
      </dgm:prSet>
      <dgm:spPr/>
    </dgm:pt>
    <dgm:pt modelId="{D4BA0C77-3551-4A7D-9BEF-1FAD62002493}" type="pres">
      <dgm:prSet presAssocID="{6A0E4537-F72E-4FFF-BB85-E8634B713735}" presName="arrow" presStyleLbl="bgShp" presStyleIdx="0" presStyleCnt="1"/>
      <dgm:spPr/>
    </dgm:pt>
    <dgm:pt modelId="{7DA1B26A-B01C-4521-9BC1-BE1B1C0259A6}" type="pres">
      <dgm:prSet presAssocID="{6A0E4537-F72E-4FFF-BB85-E8634B713735}" presName="linearProcess" presStyleCnt="0"/>
      <dgm:spPr/>
    </dgm:pt>
    <dgm:pt modelId="{6418E9A1-86EB-417C-A9BD-840AEACCE65E}" type="pres">
      <dgm:prSet presAssocID="{87916724-0C69-45F9-814E-87655A5BB81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D3FDDF-9292-4859-A1E0-2E3FDA8D326F}" type="pres">
      <dgm:prSet presAssocID="{57F16990-5C55-4B6E-A170-327E60367079}" presName="sibTrans" presStyleCnt="0"/>
      <dgm:spPr/>
    </dgm:pt>
    <dgm:pt modelId="{2AF00356-DF75-4661-B545-31A522B9CFDB}" type="pres">
      <dgm:prSet presAssocID="{2DA0B2B6-55D0-4992-9B6A-E8395FFF0F8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9931CE-A10A-42D1-BD1A-5A366AD3FDCD}" type="pres">
      <dgm:prSet presAssocID="{DF690895-DDED-4548-949D-D18303BA20F3}" presName="sibTrans" presStyleCnt="0"/>
      <dgm:spPr/>
    </dgm:pt>
    <dgm:pt modelId="{9C76C1C4-940E-42B5-AAED-7B2F9612BC0B}" type="pres">
      <dgm:prSet presAssocID="{A8FF99A6-C187-45A3-A007-52113439333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FFC4004-6D05-4884-A7DE-39921739932E}" type="presOf" srcId="{6A0E4537-F72E-4FFF-BB85-E8634B713735}" destId="{C12020A1-993F-4622-AF59-762FAD081A61}" srcOrd="0" destOrd="0" presId="urn:microsoft.com/office/officeart/2005/8/layout/hProcess9"/>
    <dgm:cxn modelId="{9D01CAE3-18C5-4356-A443-1B0BF11FA148}" type="presOf" srcId="{A8FF99A6-C187-45A3-A007-521134393336}" destId="{9C76C1C4-940E-42B5-AAED-7B2F9612BC0B}" srcOrd="0" destOrd="0" presId="urn:microsoft.com/office/officeart/2005/8/layout/hProcess9"/>
    <dgm:cxn modelId="{C8DBEC06-BB5B-4958-962C-F5EE415F0C23}" type="presOf" srcId="{87916724-0C69-45F9-814E-87655A5BB812}" destId="{6418E9A1-86EB-417C-A9BD-840AEACCE65E}" srcOrd="0" destOrd="0" presId="urn:microsoft.com/office/officeart/2005/8/layout/hProcess9"/>
    <dgm:cxn modelId="{25D6A165-7C41-4E43-BAC9-C9F100A127CF}" srcId="{6A0E4537-F72E-4FFF-BB85-E8634B713735}" destId="{87916724-0C69-45F9-814E-87655A5BB812}" srcOrd="0" destOrd="0" parTransId="{B33106B7-5258-4FF7-A3BB-BE52F6CFCCF3}" sibTransId="{57F16990-5C55-4B6E-A170-327E60367079}"/>
    <dgm:cxn modelId="{BF903438-4B34-4EB2-9966-694A43B3BC10}" type="presOf" srcId="{2DA0B2B6-55D0-4992-9B6A-E8395FFF0F8E}" destId="{2AF00356-DF75-4661-B545-31A522B9CFDB}" srcOrd="0" destOrd="0" presId="urn:microsoft.com/office/officeart/2005/8/layout/hProcess9"/>
    <dgm:cxn modelId="{FB37795D-325E-41CE-9220-A0C4C3182138}" srcId="{6A0E4537-F72E-4FFF-BB85-E8634B713735}" destId="{2DA0B2B6-55D0-4992-9B6A-E8395FFF0F8E}" srcOrd="1" destOrd="0" parTransId="{84F5103D-0519-4B7A-A791-D1828A1A684D}" sibTransId="{DF690895-DDED-4548-949D-D18303BA20F3}"/>
    <dgm:cxn modelId="{E68343C9-4D59-4E52-96BE-BE9AD9C076A1}" srcId="{6A0E4537-F72E-4FFF-BB85-E8634B713735}" destId="{A8FF99A6-C187-45A3-A007-521134393336}" srcOrd="2" destOrd="0" parTransId="{FC3012AA-483A-4308-9509-0390BF832109}" sibTransId="{9AC5F589-05FA-4500-B86F-269F7787869A}"/>
    <dgm:cxn modelId="{08486170-A25F-4239-B663-260BC8E0C330}" type="presParOf" srcId="{C12020A1-993F-4622-AF59-762FAD081A61}" destId="{D4BA0C77-3551-4A7D-9BEF-1FAD62002493}" srcOrd="0" destOrd="0" presId="urn:microsoft.com/office/officeart/2005/8/layout/hProcess9"/>
    <dgm:cxn modelId="{B2029F3D-BF34-4FF1-9A9F-18CEE735C881}" type="presParOf" srcId="{C12020A1-993F-4622-AF59-762FAD081A61}" destId="{7DA1B26A-B01C-4521-9BC1-BE1B1C0259A6}" srcOrd="1" destOrd="0" presId="urn:microsoft.com/office/officeart/2005/8/layout/hProcess9"/>
    <dgm:cxn modelId="{DC1D99C3-C291-4951-B589-E8912C9D4497}" type="presParOf" srcId="{7DA1B26A-B01C-4521-9BC1-BE1B1C0259A6}" destId="{6418E9A1-86EB-417C-A9BD-840AEACCE65E}" srcOrd="0" destOrd="0" presId="urn:microsoft.com/office/officeart/2005/8/layout/hProcess9"/>
    <dgm:cxn modelId="{0F705640-F6BF-4373-A6BE-525508CB968E}" type="presParOf" srcId="{7DA1B26A-B01C-4521-9BC1-BE1B1C0259A6}" destId="{5ED3FDDF-9292-4859-A1E0-2E3FDA8D326F}" srcOrd="1" destOrd="0" presId="urn:microsoft.com/office/officeart/2005/8/layout/hProcess9"/>
    <dgm:cxn modelId="{6BC98AE5-23FF-4F0E-9777-FDE8328CF6AE}" type="presParOf" srcId="{7DA1B26A-B01C-4521-9BC1-BE1B1C0259A6}" destId="{2AF00356-DF75-4661-B545-31A522B9CFDB}" srcOrd="2" destOrd="0" presId="urn:microsoft.com/office/officeart/2005/8/layout/hProcess9"/>
    <dgm:cxn modelId="{2BE0442B-AFC8-43AC-B0F0-841D35FC20D2}" type="presParOf" srcId="{7DA1B26A-B01C-4521-9BC1-BE1B1C0259A6}" destId="{2F9931CE-A10A-42D1-BD1A-5A366AD3FDCD}" srcOrd="3" destOrd="0" presId="urn:microsoft.com/office/officeart/2005/8/layout/hProcess9"/>
    <dgm:cxn modelId="{6106B35E-5849-4084-821E-BC1BD9D91296}" type="presParOf" srcId="{7DA1B26A-B01C-4521-9BC1-BE1B1C0259A6}" destId="{9C76C1C4-940E-42B5-AAED-7B2F9612BC0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0E4537-F72E-4FFF-BB85-E8634B713735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87916724-0C69-45F9-814E-87655A5BB812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dirty="0" smtClean="0"/>
            <a:t>ETAPA DE </a:t>
          </a:r>
          <a:r>
            <a:rPr lang="pt-BR" b="1" u="sng" dirty="0" smtClean="0"/>
            <a:t>NEGOCIAÇÃO </a:t>
          </a:r>
          <a:endParaRPr lang="pt-BR" b="1" u="sng" dirty="0"/>
        </a:p>
      </dgm:t>
    </dgm:pt>
    <dgm:pt modelId="{B33106B7-5258-4FF7-A3BB-BE52F6CFCCF3}" type="parTrans" cxnId="{25D6A165-7C41-4E43-BAC9-C9F100A127CF}">
      <dgm:prSet/>
      <dgm:spPr/>
      <dgm:t>
        <a:bodyPr/>
        <a:lstStyle/>
        <a:p>
          <a:endParaRPr lang="pt-BR"/>
        </a:p>
      </dgm:t>
    </dgm:pt>
    <dgm:pt modelId="{57F16990-5C55-4B6E-A170-327E60367079}" type="sibTrans" cxnId="{25D6A165-7C41-4E43-BAC9-C9F100A127CF}">
      <dgm:prSet/>
      <dgm:spPr/>
      <dgm:t>
        <a:bodyPr/>
        <a:lstStyle/>
        <a:p>
          <a:endParaRPr lang="pt-BR"/>
        </a:p>
      </dgm:t>
    </dgm:pt>
    <dgm:pt modelId="{EDDD4AE0-874A-4FC9-B8CC-550A93B9839B}">
      <dgm:prSet phldrT="[Texto]"/>
      <dgm:spPr>
        <a:solidFill>
          <a:srgbClr val="00B050"/>
        </a:solidFill>
      </dgm:spPr>
      <dgm:t>
        <a:bodyPr/>
        <a:lstStyle/>
        <a:p>
          <a:r>
            <a:rPr lang="pt-BR" smtClean="0"/>
            <a:t>ETAPA DE </a:t>
          </a:r>
          <a:r>
            <a:rPr lang="pt-BR" b="1" u="sng" smtClean="0"/>
            <a:t>INTERNALIZAÇÃO  </a:t>
          </a:r>
          <a:endParaRPr lang="pt-BR" b="1" u="sng" dirty="0"/>
        </a:p>
      </dgm:t>
    </dgm:pt>
    <dgm:pt modelId="{CFD9036E-1217-4559-8920-DD3DCF1F8AA6}" type="parTrans" cxnId="{4C72FBD8-DA03-40AC-9A61-45C0DCEF791B}">
      <dgm:prSet/>
      <dgm:spPr/>
      <dgm:t>
        <a:bodyPr/>
        <a:lstStyle/>
        <a:p>
          <a:endParaRPr lang="pt-BR"/>
        </a:p>
      </dgm:t>
    </dgm:pt>
    <dgm:pt modelId="{73868140-DF6D-4EA9-AD88-297C0E43F05E}" type="sibTrans" cxnId="{4C72FBD8-DA03-40AC-9A61-45C0DCEF791B}">
      <dgm:prSet/>
      <dgm:spPr/>
      <dgm:t>
        <a:bodyPr/>
        <a:lstStyle/>
        <a:p>
          <a:endParaRPr lang="pt-BR"/>
        </a:p>
      </dgm:t>
    </dgm:pt>
    <dgm:pt modelId="{F12CF430-CAFB-4212-B811-46480F356B35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dirty="0" smtClean="0"/>
            <a:t>ETAPA DE </a:t>
          </a:r>
          <a:r>
            <a:rPr lang="pt-BR" b="1" u="sng" dirty="0" smtClean="0"/>
            <a:t>INTERIORIZAÇÃO</a:t>
          </a:r>
          <a:r>
            <a:rPr lang="pt-BR" b="1" dirty="0" smtClean="0"/>
            <a:t> </a:t>
          </a:r>
          <a:endParaRPr lang="pt-BR" b="1" dirty="0"/>
        </a:p>
      </dgm:t>
    </dgm:pt>
    <dgm:pt modelId="{F1198A63-2BC4-45CD-B94F-E460C9856D2C}" type="parTrans" cxnId="{242B7787-61A1-499F-BA48-587EF2FFBB4C}">
      <dgm:prSet/>
      <dgm:spPr/>
      <dgm:t>
        <a:bodyPr/>
        <a:lstStyle/>
        <a:p>
          <a:endParaRPr lang="pt-BR"/>
        </a:p>
      </dgm:t>
    </dgm:pt>
    <dgm:pt modelId="{C2A195DE-2373-4C2D-B30E-220A625FA4F1}" type="sibTrans" cxnId="{242B7787-61A1-499F-BA48-587EF2FFBB4C}">
      <dgm:prSet/>
      <dgm:spPr/>
      <dgm:t>
        <a:bodyPr/>
        <a:lstStyle/>
        <a:p>
          <a:endParaRPr lang="pt-BR"/>
        </a:p>
      </dgm:t>
    </dgm:pt>
    <dgm:pt modelId="{16B425FB-B6F2-4D6B-99DF-025E8B0E35A7}" type="pres">
      <dgm:prSet presAssocID="{6A0E4537-F72E-4FFF-BB85-E8634B713735}" presName="Name0" presStyleCnt="0">
        <dgm:presLayoutVars>
          <dgm:dir/>
          <dgm:animLvl val="lvl"/>
          <dgm:resizeHandles val="exact"/>
        </dgm:presLayoutVars>
      </dgm:prSet>
      <dgm:spPr/>
    </dgm:pt>
    <dgm:pt modelId="{2C0F8010-A552-41DE-A7B5-38E79A3CDD3D}" type="pres">
      <dgm:prSet presAssocID="{87916724-0C69-45F9-814E-87655A5BB81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DE1B36-ADBE-4ACA-A013-BB0F32326E7A}" type="pres">
      <dgm:prSet presAssocID="{57F16990-5C55-4B6E-A170-327E60367079}" presName="parTxOnlySpace" presStyleCnt="0"/>
      <dgm:spPr/>
    </dgm:pt>
    <dgm:pt modelId="{BA1879A4-7B6D-46DF-894C-299303CED659}" type="pres">
      <dgm:prSet presAssocID="{EDDD4AE0-874A-4FC9-B8CC-550A93B9839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A382AB-18BB-43CE-85BE-0C37627CD199}" type="pres">
      <dgm:prSet presAssocID="{73868140-DF6D-4EA9-AD88-297C0E43F05E}" presName="parTxOnlySpace" presStyleCnt="0"/>
      <dgm:spPr/>
    </dgm:pt>
    <dgm:pt modelId="{6C7D03BB-C80E-4B2E-8032-D8127894AC8E}" type="pres">
      <dgm:prSet presAssocID="{F12CF430-CAFB-4212-B811-46480F356B3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C27D370-E4EF-49F6-A0D6-F25072CC5BA9}" type="presOf" srcId="{6A0E4537-F72E-4FFF-BB85-E8634B713735}" destId="{16B425FB-B6F2-4D6B-99DF-025E8B0E35A7}" srcOrd="0" destOrd="0" presId="urn:microsoft.com/office/officeart/2005/8/layout/chevron1"/>
    <dgm:cxn modelId="{A557B76E-6333-4313-A543-D360C181A5C5}" type="presOf" srcId="{F12CF430-CAFB-4212-B811-46480F356B35}" destId="{6C7D03BB-C80E-4B2E-8032-D8127894AC8E}" srcOrd="0" destOrd="0" presId="urn:microsoft.com/office/officeart/2005/8/layout/chevron1"/>
    <dgm:cxn modelId="{23E482D9-B83B-464D-BB76-A01A5A09BBBE}" type="presOf" srcId="{EDDD4AE0-874A-4FC9-B8CC-550A93B9839B}" destId="{BA1879A4-7B6D-46DF-894C-299303CED659}" srcOrd="0" destOrd="0" presId="urn:microsoft.com/office/officeart/2005/8/layout/chevron1"/>
    <dgm:cxn modelId="{4C72FBD8-DA03-40AC-9A61-45C0DCEF791B}" srcId="{6A0E4537-F72E-4FFF-BB85-E8634B713735}" destId="{EDDD4AE0-874A-4FC9-B8CC-550A93B9839B}" srcOrd="1" destOrd="0" parTransId="{CFD9036E-1217-4559-8920-DD3DCF1F8AA6}" sibTransId="{73868140-DF6D-4EA9-AD88-297C0E43F05E}"/>
    <dgm:cxn modelId="{25D6A165-7C41-4E43-BAC9-C9F100A127CF}" srcId="{6A0E4537-F72E-4FFF-BB85-E8634B713735}" destId="{87916724-0C69-45F9-814E-87655A5BB812}" srcOrd="0" destOrd="0" parTransId="{B33106B7-5258-4FF7-A3BB-BE52F6CFCCF3}" sibTransId="{57F16990-5C55-4B6E-A170-327E60367079}"/>
    <dgm:cxn modelId="{242B7787-61A1-499F-BA48-587EF2FFBB4C}" srcId="{6A0E4537-F72E-4FFF-BB85-E8634B713735}" destId="{F12CF430-CAFB-4212-B811-46480F356B35}" srcOrd="2" destOrd="0" parTransId="{F1198A63-2BC4-45CD-B94F-E460C9856D2C}" sibTransId="{C2A195DE-2373-4C2D-B30E-220A625FA4F1}"/>
    <dgm:cxn modelId="{73AF5B64-4B48-465B-8F82-B2E3B0743585}" type="presOf" srcId="{87916724-0C69-45F9-814E-87655A5BB812}" destId="{2C0F8010-A552-41DE-A7B5-38E79A3CDD3D}" srcOrd="0" destOrd="0" presId="urn:microsoft.com/office/officeart/2005/8/layout/chevron1"/>
    <dgm:cxn modelId="{02BD04A0-25BC-48D2-998C-D771D859C355}" type="presParOf" srcId="{16B425FB-B6F2-4D6B-99DF-025E8B0E35A7}" destId="{2C0F8010-A552-41DE-A7B5-38E79A3CDD3D}" srcOrd="0" destOrd="0" presId="urn:microsoft.com/office/officeart/2005/8/layout/chevron1"/>
    <dgm:cxn modelId="{D1366918-8C35-46A8-93DD-CFFE6AB7D5D7}" type="presParOf" srcId="{16B425FB-B6F2-4D6B-99DF-025E8B0E35A7}" destId="{E1DE1B36-ADBE-4ACA-A013-BB0F32326E7A}" srcOrd="1" destOrd="0" presId="urn:microsoft.com/office/officeart/2005/8/layout/chevron1"/>
    <dgm:cxn modelId="{43454417-4843-47ED-BBC5-15494BB47035}" type="presParOf" srcId="{16B425FB-B6F2-4D6B-99DF-025E8B0E35A7}" destId="{BA1879A4-7B6D-46DF-894C-299303CED659}" srcOrd="2" destOrd="0" presId="urn:microsoft.com/office/officeart/2005/8/layout/chevron1"/>
    <dgm:cxn modelId="{FB0216D6-105E-482E-8DC3-2554E43EEA45}" type="presParOf" srcId="{16B425FB-B6F2-4D6B-99DF-025E8B0E35A7}" destId="{39A382AB-18BB-43CE-85BE-0C37627CD199}" srcOrd="3" destOrd="0" presId="urn:microsoft.com/office/officeart/2005/8/layout/chevron1"/>
    <dgm:cxn modelId="{77AB72D4-38DD-47E9-8ACC-39E678598BD8}" type="presParOf" srcId="{16B425FB-B6F2-4D6B-99DF-025E8B0E35A7}" destId="{6C7D03BB-C80E-4B2E-8032-D8127894AC8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0E4537-F72E-4FFF-BB85-E8634B713735}" type="doc">
      <dgm:prSet loTypeId="urn:microsoft.com/office/officeart/2005/8/layout/hProcess11" loCatId="process" qsTypeId="urn:microsoft.com/office/officeart/2005/8/quickstyle/simple4" qsCatId="simple" csTypeId="urn:microsoft.com/office/officeart/2005/8/colors/colorful1#5" csCatId="colorful" phldr="1"/>
      <dgm:spPr/>
    </dgm:pt>
    <dgm:pt modelId="{87916724-0C69-45F9-814E-87655A5BB812}">
      <dgm:prSet phldrT="[Texto]" custT="1"/>
      <dgm:spPr/>
      <dgm:t>
        <a:bodyPr/>
        <a:lstStyle/>
        <a:p>
          <a:pPr>
            <a:spcAft>
              <a:spcPts val="600"/>
            </a:spcAft>
          </a:pPr>
          <a:endParaRPr lang="pt-BR" sz="2400" b="1" u="sng" dirty="0" smtClean="0">
            <a:solidFill>
              <a:srgbClr val="002060"/>
            </a:solidFill>
          </a:endParaRPr>
        </a:p>
        <a:p>
          <a:pPr>
            <a:spcAft>
              <a:spcPts val="600"/>
            </a:spcAft>
          </a:pPr>
          <a:endParaRPr lang="pt-BR" sz="2400" b="1" u="sng" dirty="0" smtClean="0">
            <a:solidFill>
              <a:srgbClr val="002060"/>
            </a:solidFill>
          </a:endParaRPr>
        </a:p>
        <a:p>
          <a:pPr>
            <a:spcAft>
              <a:spcPts val="600"/>
            </a:spcAft>
          </a:pPr>
          <a:endParaRPr lang="pt-BR" sz="2400" b="1" u="sng" dirty="0" smtClean="0">
            <a:solidFill>
              <a:srgbClr val="002060"/>
            </a:solidFill>
          </a:endParaRPr>
        </a:p>
        <a:p>
          <a:pPr>
            <a:spcAft>
              <a:spcPts val="600"/>
            </a:spcAft>
          </a:pPr>
          <a:r>
            <a:rPr lang="pt-BR" sz="2400" b="0" u="none" dirty="0" smtClean="0">
              <a:solidFill>
                <a:srgbClr val="002060"/>
              </a:solidFill>
            </a:rPr>
            <a:t>CRIAR </a:t>
          </a:r>
          <a:r>
            <a:rPr lang="pt-BR" sz="2400" b="1" u="none" dirty="0" smtClean="0">
              <a:solidFill>
                <a:srgbClr val="002060"/>
              </a:solidFill>
            </a:rPr>
            <a:t>GOVERNANÇA </a:t>
          </a:r>
          <a:endParaRPr lang="pt-BR" sz="1400" b="1" u="none" dirty="0" smtClean="0">
            <a:solidFill>
              <a:srgbClr val="002060"/>
            </a:solidFill>
          </a:endParaRPr>
        </a:p>
      </dgm:t>
    </dgm:pt>
    <dgm:pt modelId="{B33106B7-5258-4FF7-A3BB-BE52F6CFCCF3}" type="parTrans" cxnId="{25D6A165-7C41-4E43-BAC9-C9F100A127CF}">
      <dgm:prSet/>
      <dgm:spPr/>
      <dgm:t>
        <a:bodyPr/>
        <a:lstStyle/>
        <a:p>
          <a:endParaRPr lang="pt-BR" sz="2000"/>
        </a:p>
      </dgm:t>
    </dgm:pt>
    <dgm:pt modelId="{57F16990-5C55-4B6E-A170-327E60367079}" type="sibTrans" cxnId="{25D6A165-7C41-4E43-BAC9-C9F100A127CF}">
      <dgm:prSet/>
      <dgm:spPr/>
      <dgm:t>
        <a:bodyPr/>
        <a:lstStyle/>
        <a:p>
          <a:endParaRPr lang="pt-BR" sz="2000"/>
        </a:p>
      </dgm:t>
    </dgm:pt>
    <dgm:pt modelId="{EDDD4AE0-874A-4FC9-B8CC-550A93B9839B}">
      <dgm:prSet phldrT="[Texto]" custT="1"/>
      <dgm:spPr/>
      <dgm:t>
        <a:bodyPr/>
        <a:lstStyle/>
        <a:p>
          <a:r>
            <a:rPr lang="pt-BR" sz="2400" b="0" u="none" dirty="0" smtClean="0">
              <a:solidFill>
                <a:srgbClr val="002060"/>
              </a:solidFill>
            </a:rPr>
            <a:t>ADEQUAR  </a:t>
          </a:r>
          <a:r>
            <a:rPr lang="pt-BR" sz="2400" b="1" u="sng" dirty="0" smtClean="0">
              <a:solidFill>
                <a:srgbClr val="002060"/>
              </a:solidFill>
            </a:rPr>
            <a:t>  </a:t>
          </a:r>
          <a:r>
            <a:rPr lang="pt-BR" sz="2400" b="1" u="none" dirty="0" smtClean="0">
              <a:solidFill>
                <a:srgbClr val="002060"/>
              </a:solidFill>
            </a:rPr>
            <a:t>  METAS </a:t>
          </a:r>
          <a:r>
            <a:rPr lang="pt-BR" sz="2400" b="1" dirty="0" smtClean="0">
              <a:solidFill>
                <a:srgbClr val="002060"/>
              </a:solidFill>
            </a:rPr>
            <a:t>GLOBAIS</a:t>
          </a:r>
          <a:endParaRPr lang="pt-BR" sz="2400" b="1" dirty="0">
            <a:solidFill>
              <a:srgbClr val="002060"/>
            </a:solidFill>
          </a:endParaRPr>
        </a:p>
      </dgm:t>
    </dgm:pt>
    <dgm:pt modelId="{CFD9036E-1217-4559-8920-DD3DCF1F8AA6}" type="parTrans" cxnId="{4C72FBD8-DA03-40AC-9A61-45C0DCEF791B}">
      <dgm:prSet/>
      <dgm:spPr/>
      <dgm:t>
        <a:bodyPr/>
        <a:lstStyle/>
        <a:p>
          <a:endParaRPr lang="pt-BR" sz="2000"/>
        </a:p>
      </dgm:t>
    </dgm:pt>
    <dgm:pt modelId="{73868140-DF6D-4EA9-AD88-297C0E43F05E}" type="sibTrans" cxnId="{4C72FBD8-DA03-40AC-9A61-45C0DCEF791B}">
      <dgm:prSet/>
      <dgm:spPr/>
      <dgm:t>
        <a:bodyPr/>
        <a:lstStyle/>
        <a:p>
          <a:endParaRPr lang="pt-BR" sz="2000"/>
        </a:p>
      </dgm:t>
    </dgm:pt>
    <dgm:pt modelId="{F12CF430-CAFB-4212-B811-46480F356B35}">
      <dgm:prSet phldrT="[Texto]" custT="1"/>
      <dgm:spPr/>
      <dgm:t>
        <a:bodyPr/>
        <a:lstStyle/>
        <a:p>
          <a:r>
            <a:rPr lang="pt-BR" sz="2400" b="0" u="none" dirty="0" smtClean="0">
              <a:solidFill>
                <a:srgbClr val="002060"/>
              </a:solidFill>
            </a:rPr>
            <a:t>DEFINIR </a:t>
          </a:r>
          <a:r>
            <a:rPr lang="pt-BR" sz="2400" b="1" u="sng" dirty="0" smtClean="0">
              <a:solidFill>
                <a:srgbClr val="002060"/>
              </a:solidFill>
            </a:rPr>
            <a:t> </a:t>
          </a:r>
          <a:r>
            <a:rPr lang="pt-BR" sz="2400" b="1" u="none" dirty="0" smtClean="0">
              <a:solidFill>
                <a:srgbClr val="002060"/>
              </a:solidFill>
            </a:rPr>
            <a:t>INDICADORES NACIONAIS</a:t>
          </a:r>
          <a:endParaRPr lang="pt-BR" sz="2400" b="1" u="none" dirty="0">
            <a:solidFill>
              <a:srgbClr val="002060"/>
            </a:solidFill>
          </a:endParaRPr>
        </a:p>
      </dgm:t>
    </dgm:pt>
    <dgm:pt modelId="{F1198A63-2BC4-45CD-B94F-E460C9856D2C}" type="parTrans" cxnId="{242B7787-61A1-499F-BA48-587EF2FFBB4C}">
      <dgm:prSet/>
      <dgm:spPr/>
      <dgm:t>
        <a:bodyPr/>
        <a:lstStyle/>
        <a:p>
          <a:endParaRPr lang="pt-BR" sz="2000"/>
        </a:p>
      </dgm:t>
    </dgm:pt>
    <dgm:pt modelId="{C2A195DE-2373-4C2D-B30E-220A625FA4F1}" type="sibTrans" cxnId="{242B7787-61A1-499F-BA48-587EF2FFBB4C}">
      <dgm:prSet/>
      <dgm:spPr/>
      <dgm:t>
        <a:bodyPr/>
        <a:lstStyle/>
        <a:p>
          <a:endParaRPr lang="pt-BR" sz="2000"/>
        </a:p>
      </dgm:t>
    </dgm:pt>
    <dgm:pt modelId="{8B051135-8F0A-4AB9-9A5C-1A433607EDD5}" type="pres">
      <dgm:prSet presAssocID="{6A0E4537-F72E-4FFF-BB85-E8634B713735}" presName="Name0" presStyleCnt="0">
        <dgm:presLayoutVars>
          <dgm:dir/>
          <dgm:resizeHandles val="exact"/>
        </dgm:presLayoutVars>
      </dgm:prSet>
      <dgm:spPr/>
    </dgm:pt>
    <dgm:pt modelId="{EA2D8247-0D91-4AAA-B11E-10AE71D5D339}" type="pres">
      <dgm:prSet presAssocID="{6A0E4537-F72E-4FFF-BB85-E8634B713735}" presName="arrow" presStyleLbl="bgShp" presStyleIdx="0" presStyleCnt="1" custLinFactNeighborY="26546"/>
      <dgm:spPr>
        <a:solidFill>
          <a:schemeClr val="accent1">
            <a:lumMod val="75000"/>
          </a:schemeClr>
        </a:solidFill>
      </dgm:spPr>
    </dgm:pt>
    <dgm:pt modelId="{86AC8363-09CB-448B-B541-4A39D1BC552E}" type="pres">
      <dgm:prSet presAssocID="{6A0E4537-F72E-4FFF-BB85-E8634B713735}" presName="points" presStyleCnt="0"/>
      <dgm:spPr/>
    </dgm:pt>
    <dgm:pt modelId="{1444BFB0-6CC8-4EC2-B689-6977D17E6749}" type="pres">
      <dgm:prSet presAssocID="{87916724-0C69-45F9-814E-87655A5BB812}" presName="compositeA" presStyleCnt="0"/>
      <dgm:spPr/>
    </dgm:pt>
    <dgm:pt modelId="{2959A5E3-4361-4EF9-9EC3-628BA86B8044}" type="pres">
      <dgm:prSet presAssocID="{87916724-0C69-45F9-814E-87655A5BB812}" presName="textA" presStyleLbl="revTx" presStyleIdx="0" presStyleCnt="3" custScaleY="46613" custLinFactNeighborX="-152" custLinFactNeighborY="626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454194-A32C-4E03-B7B8-429491BF8F0B}" type="pres">
      <dgm:prSet presAssocID="{87916724-0C69-45F9-814E-87655A5BB812}" presName="circleA" presStyleLbl="node1" presStyleIdx="0" presStyleCnt="3" custLinFactY="48679" custLinFactNeighborX="-6232" custLinFactNeighborY="100000"/>
      <dgm:spPr/>
    </dgm:pt>
    <dgm:pt modelId="{E9542FE4-653B-423B-8CA9-FA476838ECED}" type="pres">
      <dgm:prSet presAssocID="{87916724-0C69-45F9-814E-87655A5BB812}" presName="spaceA" presStyleCnt="0"/>
      <dgm:spPr/>
    </dgm:pt>
    <dgm:pt modelId="{357265F8-5387-4971-91C7-62908EA2A832}" type="pres">
      <dgm:prSet presAssocID="{57F16990-5C55-4B6E-A170-327E60367079}" presName="space" presStyleCnt="0"/>
      <dgm:spPr/>
    </dgm:pt>
    <dgm:pt modelId="{FD523C57-96EF-440C-A9C2-4F84694A7A72}" type="pres">
      <dgm:prSet presAssocID="{EDDD4AE0-874A-4FC9-B8CC-550A93B9839B}" presName="compositeB" presStyleCnt="0"/>
      <dgm:spPr/>
    </dgm:pt>
    <dgm:pt modelId="{63A731F1-34BB-44C7-8F9F-9254571A246B}" type="pres">
      <dgm:prSet presAssocID="{EDDD4AE0-874A-4FC9-B8CC-550A93B9839B}" presName="textB" presStyleLbl="revTx" presStyleIdx="1" presStyleCnt="3" custScaleY="35159" custLinFactY="-25214" custLinFactNeighborX="1664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9FA5C4-8A5B-4283-AAD7-6B09A90DE572}" type="pres">
      <dgm:prSet presAssocID="{EDDD4AE0-874A-4FC9-B8CC-550A93B9839B}" presName="circleB" presStyleLbl="node1" presStyleIdx="1" presStyleCnt="3" custLinFactNeighborX="6930" custLinFactNeighborY="31995"/>
      <dgm:spPr/>
    </dgm:pt>
    <dgm:pt modelId="{0F085C93-317D-4056-B3DE-389D4272689C}" type="pres">
      <dgm:prSet presAssocID="{EDDD4AE0-874A-4FC9-B8CC-550A93B9839B}" presName="spaceB" presStyleCnt="0"/>
      <dgm:spPr/>
    </dgm:pt>
    <dgm:pt modelId="{5441F663-99D0-4C2A-935F-D4D858FAD745}" type="pres">
      <dgm:prSet presAssocID="{73868140-DF6D-4EA9-AD88-297C0E43F05E}" presName="space" presStyleCnt="0"/>
      <dgm:spPr/>
    </dgm:pt>
    <dgm:pt modelId="{E6C185DA-7C2A-4650-884D-82BD1BABE32F}" type="pres">
      <dgm:prSet presAssocID="{F12CF430-CAFB-4212-B811-46480F356B35}" presName="compositeA" presStyleCnt="0"/>
      <dgm:spPr/>
    </dgm:pt>
    <dgm:pt modelId="{A772D57D-73D7-42DD-AAAA-545775C5424D}" type="pres">
      <dgm:prSet presAssocID="{F12CF430-CAFB-4212-B811-46480F356B35}" presName="textA" presStyleLbl="revTx" presStyleIdx="2" presStyleCnt="3" custScaleY="53395" custLinFactNeighborX="-4184" custLinFactNeighborY="611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A6F27C-2181-475F-87AB-21C8C49012AC}" type="pres">
      <dgm:prSet presAssocID="{F12CF430-CAFB-4212-B811-46480F356B35}" presName="circleA" presStyleLbl="node1" presStyleIdx="2" presStyleCnt="3" custLinFactY="43441" custLinFactNeighborX="-22103" custLinFactNeighborY="100000"/>
      <dgm:spPr/>
    </dgm:pt>
    <dgm:pt modelId="{8866DBC9-0DB9-4C71-8E55-24C28F781E8A}" type="pres">
      <dgm:prSet presAssocID="{F12CF430-CAFB-4212-B811-46480F356B35}" presName="spaceA" presStyleCnt="0"/>
      <dgm:spPr/>
    </dgm:pt>
  </dgm:ptLst>
  <dgm:cxnLst>
    <dgm:cxn modelId="{F001F98A-3137-4795-B194-0A8744FD3F1A}" type="presOf" srcId="{87916724-0C69-45F9-814E-87655A5BB812}" destId="{2959A5E3-4361-4EF9-9EC3-628BA86B8044}" srcOrd="0" destOrd="0" presId="urn:microsoft.com/office/officeart/2005/8/layout/hProcess11"/>
    <dgm:cxn modelId="{B400F37E-F5C6-4705-AF54-4E363A0409FD}" type="presOf" srcId="{EDDD4AE0-874A-4FC9-B8CC-550A93B9839B}" destId="{63A731F1-34BB-44C7-8F9F-9254571A246B}" srcOrd="0" destOrd="0" presId="urn:microsoft.com/office/officeart/2005/8/layout/hProcess11"/>
    <dgm:cxn modelId="{13979AD7-D8BC-4D08-AED6-E23DC2FDCD52}" type="presOf" srcId="{6A0E4537-F72E-4FFF-BB85-E8634B713735}" destId="{8B051135-8F0A-4AB9-9A5C-1A433607EDD5}" srcOrd="0" destOrd="0" presId="urn:microsoft.com/office/officeart/2005/8/layout/hProcess11"/>
    <dgm:cxn modelId="{4287DE47-EC6D-434E-99A4-33686C2FD235}" type="presOf" srcId="{F12CF430-CAFB-4212-B811-46480F356B35}" destId="{A772D57D-73D7-42DD-AAAA-545775C5424D}" srcOrd="0" destOrd="0" presId="urn:microsoft.com/office/officeart/2005/8/layout/hProcess11"/>
    <dgm:cxn modelId="{4C72FBD8-DA03-40AC-9A61-45C0DCEF791B}" srcId="{6A0E4537-F72E-4FFF-BB85-E8634B713735}" destId="{EDDD4AE0-874A-4FC9-B8CC-550A93B9839B}" srcOrd="1" destOrd="0" parTransId="{CFD9036E-1217-4559-8920-DD3DCF1F8AA6}" sibTransId="{73868140-DF6D-4EA9-AD88-297C0E43F05E}"/>
    <dgm:cxn modelId="{25D6A165-7C41-4E43-BAC9-C9F100A127CF}" srcId="{6A0E4537-F72E-4FFF-BB85-E8634B713735}" destId="{87916724-0C69-45F9-814E-87655A5BB812}" srcOrd="0" destOrd="0" parTransId="{B33106B7-5258-4FF7-A3BB-BE52F6CFCCF3}" sibTransId="{57F16990-5C55-4B6E-A170-327E60367079}"/>
    <dgm:cxn modelId="{242B7787-61A1-499F-BA48-587EF2FFBB4C}" srcId="{6A0E4537-F72E-4FFF-BB85-E8634B713735}" destId="{F12CF430-CAFB-4212-B811-46480F356B35}" srcOrd="2" destOrd="0" parTransId="{F1198A63-2BC4-45CD-B94F-E460C9856D2C}" sibTransId="{C2A195DE-2373-4C2D-B30E-220A625FA4F1}"/>
    <dgm:cxn modelId="{504023EF-8AAD-470B-A7F2-45AC7C10CED0}" type="presParOf" srcId="{8B051135-8F0A-4AB9-9A5C-1A433607EDD5}" destId="{EA2D8247-0D91-4AAA-B11E-10AE71D5D339}" srcOrd="0" destOrd="0" presId="urn:microsoft.com/office/officeart/2005/8/layout/hProcess11"/>
    <dgm:cxn modelId="{C9746C1C-6097-486D-AD0B-D39133EC03A3}" type="presParOf" srcId="{8B051135-8F0A-4AB9-9A5C-1A433607EDD5}" destId="{86AC8363-09CB-448B-B541-4A39D1BC552E}" srcOrd="1" destOrd="0" presId="urn:microsoft.com/office/officeart/2005/8/layout/hProcess11"/>
    <dgm:cxn modelId="{249759CD-FD3C-4A16-B7C7-78A507D5E050}" type="presParOf" srcId="{86AC8363-09CB-448B-B541-4A39D1BC552E}" destId="{1444BFB0-6CC8-4EC2-B689-6977D17E6749}" srcOrd="0" destOrd="0" presId="urn:microsoft.com/office/officeart/2005/8/layout/hProcess11"/>
    <dgm:cxn modelId="{DB0BA201-4086-4F5B-94CD-4ED40CF00860}" type="presParOf" srcId="{1444BFB0-6CC8-4EC2-B689-6977D17E6749}" destId="{2959A5E3-4361-4EF9-9EC3-628BA86B8044}" srcOrd="0" destOrd="0" presId="urn:microsoft.com/office/officeart/2005/8/layout/hProcess11"/>
    <dgm:cxn modelId="{02AA32E0-4943-4D48-B1AF-A34E30089F4F}" type="presParOf" srcId="{1444BFB0-6CC8-4EC2-B689-6977D17E6749}" destId="{4A454194-A32C-4E03-B7B8-429491BF8F0B}" srcOrd="1" destOrd="0" presId="urn:microsoft.com/office/officeart/2005/8/layout/hProcess11"/>
    <dgm:cxn modelId="{65AFF90B-3446-4DDC-B604-9B82C704F259}" type="presParOf" srcId="{1444BFB0-6CC8-4EC2-B689-6977D17E6749}" destId="{E9542FE4-653B-423B-8CA9-FA476838ECED}" srcOrd="2" destOrd="0" presId="urn:microsoft.com/office/officeart/2005/8/layout/hProcess11"/>
    <dgm:cxn modelId="{33FE48C4-FC4A-41B0-A203-6BEF5D3D5ADF}" type="presParOf" srcId="{86AC8363-09CB-448B-B541-4A39D1BC552E}" destId="{357265F8-5387-4971-91C7-62908EA2A832}" srcOrd="1" destOrd="0" presId="urn:microsoft.com/office/officeart/2005/8/layout/hProcess11"/>
    <dgm:cxn modelId="{ABD42575-5A41-432F-BE00-1124E6908A5A}" type="presParOf" srcId="{86AC8363-09CB-448B-B541-4A39D1BC552E}" destId="{FD523C57-96EF-440C-A9C2-4F84694A7A72}" srcOrd="2" destOrd="0" presId="urn:microsoft.com/office/officeart/2005/8/layout/hProcess11"/>
    <dgm:cxn modelId="{12B65D4B-A6C5-4D37-A2F2-761A1F61C7DB}" type="presParOf" srcId="{FD523C57-96EF-440C-A9C2-4F84694A7A72}" destId="{63A731F1-34BB-44C7-8F9F-9254571A246B}" srcOrd="0" destOrd="0" presId="urn:microsoft.com/office/officeart/2005/8/layout/hProcess11"/>
    <dgm:cxn modelId="{425A2E9F-5315-4DD3-92D8-EB0F7A7E1C58}" type="presParOf" srcId="{FD523C57-96EF-440C-A9C2-4F84694A7A72}" destId="{999FA5C4-8A5B-4283-AAD7-6B09A90DE572}" srcOrd="1" destOrd="0" presId="urn:microsoft.com/office/officeart/2005/8/layout/hProcess11"/>
    <dgm:cxn modelId="{93FE6801-0A57-47FC-B20A-6223FB877671}" type="presParOf" srcId="{FD523C57-96EF-440C-A9C2-4F84694A7A72}" destId="{0F085C93-317D-4056-B3DE-389D4272689C}" srcOrd="2" destOrd="0" presId="urn:microsoft.com/office/officeart/2005/8/layout/hProcess11"/>
    <dgm:cxn modelId="{1D16059E-8866-4F8A-A9F2-0808D2369CD7}" type="presParOf" srcId="{86AC8363-09CB-448B-B541-4A39D1BC552E}" destId="{5441F663-99D0-4C2A-935F-D4D858FAD745}" srcOrd="3" destOrd="0" presId="urn:microsoft.com/office/officeart/2005/8/layout/hProcess11"/>
    <dgm:cxn modelId="{7D276DA7-B78B-4B5C-AADD-80B85BCEB8E9}" type="presParOf" srcId="{86AC8363-09CB-448B-B541-4A39D1BC552E}" destId="{E6C185DA-7C2A-4650-884D-82BD1BABE32F}" srcOrd="4" destOrd="0" presId="urn:microsoft.com/office/officeart/2005/8/layout/hProcess11"/>
    <dgm:cxn modelId="{313E98E9-A040-40EA-9BB0-0C9BA686BA0A}" type="presParOf" srcId="{E6C185DA-7C2A-4650-884D-82BD1BABE32F}" destId="{A772D57D-73D7-42DD-AAAA-545775C5424D}" srcOrd="0" destOrd="0" presId="urn:microsoft.com/office/officeart/2005/8/layout/hProcess11"/>
    <dgm:cxn modelId="{B3AEB179-8778-4728-8439-D68ACF35120C}" type="presParOf" srcId="{E6C185DA-7C2A-4650-884D-82BD1BABE32F}" destId="{A2A6F27C-2181-475F-87AB-21C8C49012AC}" srcOrd="1" destOrd="0" presId="urn:microsoft.com/office/officeart/2005/8/layout/hProcess11"/>
    <dgm:cxn modelId="{82D3D31F-F7E8-445A-95B2-1F9FAA53BBA0}" type="presParOf" srcId="{E6C185DA-7C2A-4650-884D-82BD1BABE32F}" destId="{8866DBC9-0DB9-4C71-8E55-24C28F781E8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5F2E65-DD53-4174-B88B-9C95F0C6313C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pt-BR"/>
        </a:p>
      </dgm:t>
    </dgm:pt>
    <dgm:pt modelId="{93D44C25-99F4-41AF-BDFE-142804039FAA}" type="pres">
      <dgm:prSet presAssocID="{F25F2E65-DD53-4174-B88B-9C95F0C6313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350715D-11BF-44AC-91C9-F3F9B810686A}" type="pres">
      <dgm:prSet presAssocID="{F25F2E65-DD53-4174-B88B-9C95F0C6313C}" presName="hierFlow" presStyleCnt="0"/>
      <dgm:spPr/>
    </dgm:pt>
    <dgm:pt modelId="{16FE970F-5501-4B8D-A461-C5F32E9FEB9D}" type="pres">
      <dgm:prSet presAssocID="{F25F2E65-DD53-4174-B88B-9C95F0C6313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E8DED9-E4A1-40B1-B9C5-9156491C14EB}" type="pres">
      <dgm:prSet presAssocID="{F25F2E65-DD53-4174-B88B-9C95F0C6313C}" presName="bgShapesFlow" presStyleCnt="0"/>
      <dgm:spPr/>
    </dgm:pt>
  </dgm:ptLst>
  <dgm:cxnLst>
    <dgm:cxn modelId="{51A232C1-228A-4D36-9284-623D9433BF1E}" type="presOf" srcId="{F25F2E65-DD53-4174-B88B-9C95F0C6313C}" destId="{93D44C25-99F4-41AF-BDFE-142804039FAA}" srcOrd="0" destOrd="0" presId="urn:microsoft.com/office/officeart/2005/8/layout/hierarchy6"/>
    <dgm:cxn modelId="{294988B0-238F-4A83-8278-5789E6CA9CCF}" type="presParOf" srcId="{93D44C25-99F4-41AF-BDFE-142804039FAA}" destId="{6350715D-11BF-44AC-91C9-F3F9B810686A}" srcOrd="0" destOrd="0" presId="urn:microsoft.com/office/officeart/2005/8/layout/hierarchy6"/>
    <dgm:cxn modelId="{15A6B6BD-0B81-407B-B286-0F4CCC542454}" type="presParOf" srcId="{6350715D-11BF-44AC-91C9-F3F9B810686A}" destId="{16FE970F-5501-4B8D-A461-C5F32E9FEB9D}" srcOrd="0" destOrd="0" presId="urn:microsoft.com/office/officeart/2005/8/layout/hierarchy6"/>
    <dgm:cxn modelId="{CC0CBF74-E1B2-4C59-8A29-6F5EADF99AFE}" type="presParOf" srcId="{93D44C25-99F4-41AF-BDFE-142804039FAA}" destId="{6EE8DED9-E4A1-40B1-B9C5-9156491C14E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320B3-1F10-492A-B990-CE052C7F9C0E}">
      <dsp:nvSpPr>
        <dsp:cNvPr id="0" name=""/>
        <dsp:cNvSpPr/>
      </dsp:nvSpPr>
      <dsp:spPr>
        <a:xfrm>
          <a:off x="0" y="97208"/>
          <a:ext cx="6421760" cy="40136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729BFF-BD16-47F7-BAD6-7361BF807094}">
      <dsp:nvSpPr>
        <dsp:cNvPr id="0" name=""/>
        <dsp:cNvSpPr/>
      </dsp:nvSpPr>
      <dsp:spPr>
        <a:xfrm>
          <a:off x="924628" y="2805609"/>
          <a:ext cx="166965" cy="166965"/>
        </a:xfrm>
        <a:prstGeom prst="ellipse">
          <a:avLst/>
        </a:prstGeom>
        <a:solidFill>
          <a:srgbClr val="00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C51B36-6BFC-4107-8F51-D2FFF98F1FBB}">
      <dsp:nvSpPr>
        <dsp:cNvPr id="0" name=""/>
        <dsp:cNvSpPr/>
      </dsp:nvSpPr>
      <dsp:spPr>
        <a:xfrm>
          <a:off x="504061" y="2545029"/>
          <a:ext cx="1496270" cy="346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72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none" kern="1200" dirty="0" smtClean="0"/>
            <a:t>2000</a:t>
          </a:r>
        </a:p>
      </dsp:txBody>
      <dsp:txXfrm>
        <a:off x="504061" y="2545029"/>
        <a:ext cx="1496270" cy="346842"/>
      </dsp:txXfrm>
    </dsp:sp>
    <dsp:sp modelId="{488B9F80-6123-4CB9-8374-CB8543AFEF7B}">
      <dsp:nvSpPr>
        <dsp:cNvPr id="0" name=""/>
        <dsp:cNvSpPr/>
      </dsp:nvSpPr>
      <dsp:spPr>
        <a:xfrm>
          <a:off x="2289357" y="1776498"/>
          <a:ext cx="301822" cy="301822"/>
        </a:xfrm>
        <a:prstGeom prst="ellipse">
          <a:avLst/>
        </a:prstGeom>
        <a:solidFill>
          <a:srgbClr val="54EE1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CD2B6B-4D4C-4601-9D42-A2DC9C46F8CF}">
      <dsp:nvSpPr>
        <dsp:cNvPr id="0" name=""/>
        <dsp:cNvSpPr/>
      </dsp:nvSpPr>
      <dsp:spPr>
        <a:xfrm>
          <a:off x="2072224" y="1728185"/>
          <a:ext cx="1541222" cy="403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3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none" kern="1200" dirty="0" smtClean="0"/>
            <a:t>2012</a:t>
          </a:r>
        </a:p>
      </dsp:txBody>
      <dsp:txXfrm>
        <a:off x="2072224" y="1728185"/>
        <a:ext cx="1541222" cy="403077"/>
      </dsp:txXfrm>
    </dsp:sp>
    <dsp:sp modelId="{9583EA3C-3553-4857-AE92-960025EBEB7D}">
      <dsp:nvSpPr>
        <dsp:cNvPr id="0" name=""/>
        <dsp:cNvSpPr/>
      </dsp:nvSpPr>
      <dsp:spPr>
        <a:xfrm>
          <a:off x="4061763" y="1112648"/>
          <a:ext cx="417414" cy="417414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980F19-9754-4758-A032-9F279EE548AF}">
      <dsp:nvSpPr>
        <dsp:cNvPr id="0" name=""/>
        <dsp:cNvSpPr/>
      </dsp:nvSpPr>
      <dsp:spPr>
        <a:xfrm>
          <a:off x="3988796" y="1294563"/>
          <a:ext cx="1541222" cy="575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179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none" kern="1200" dirty="0" smtClean="0"/>
            <a:t>2015</a:t>
          </a:r>
          <a:r>
            <a:rPr lang="pt-BR" sz="2000" b="1" kern="1200" dirty="0" smtClean="0"/>
            <a:t> </a:t>
          </a:r>
          <a:endParaRPr lang="pt-BR" sz="2000" b="1" kern="1200" dirty="0"/>
        </a:p>
      </dsp:txBody>
      <dsp:txXfrm>
        <a:off x="3988796" y="1294563"/>
        <a:ext cx="1541222" cy="5750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F8010-A552-41DE-A7B5-38E79A3CDD3D}">
      <dsp:nvSpPr>
        <dsp:cNvPr id="0" name=""/>
        <dsp:cNvSpPr/>
      </dsp:nvSpPr>
      <dsp:spPr>
        <a:xfrm>
          <a:off x="2531" y="1942966"/>
          <a:ext cx="3084248" cy="1233699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ETAPA DE </a:t>
          </a:r>
          <a:r>
            <a:rPr lang="pt-BR" sz="1800" b="1" u="sng" kern="1200" dirty="0" smtClean="0"/>
            <a:t>NEGOCIAÇÃO </a:t>
          </a:r>
          <a:endParaRPr lang="pt-BR" sz="1800" b="1" u="sng" kern="1200" dirty="0"/>
        </a:p>
      </dsp:txBody>
      <dsp:txXfrm>
        <a:off x="619381" y="1942966"/>
        <a:ext cx="1850549" cy="1233699"/>
      </dsp:txXfrm>
    </dsp:sp>
    <dsp:sp modelId="{BA1879A4-7B6D-46DF-894C-299303CED659}">
      <dsp:nvSpPr>
        <dsp:cNvPr id="0" name=""/>
        <dsp:cNvSpPr/>
      </dsp:nvSpPr>
      <dsp:spPr>
        <a:xfrm>
          <a:off x="2778355" y="1942966"/>
          <a:ext cx="3084248" cy="1233699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ETAPA DE </a:t>
          </a:r>
          <a:r>
            <a:rPr lang="pt-BR" sz="1800" b="1" u="sng" kern="1200" smtClean="0"/>
            <a:t>INTERNALIZAÇÃO  </a:t>
          </a:r>
          <a:endParaRPr lang="pt-BR" sz="1800" b="1" u="sng" kern="1200" dirty="0"/>
        </a:p>
      </dsp:txBody>
      <dsp:txXfrm>
        <a:off x="3395205" y="1942966"/>
        <a:ext cx="1850549" cy="1233699"/>
      </dsp:txXfrm>
    </dsp:sp>
    <dsp:sp modelId="{6C7D03BB-C80E-4B2E-8032-D8127894AC8E}">
      <dsp:nvSpPr>
        <dsp:cNvPr id="0" name=""/>
        <dsp:cNvSpPr/>
      </dsp:nvSpPr>
      <dsp:spPr>
        <a:xfrm>
          <a:off x="5554179" y="1942966"/>
          <a:ext cx="3084248" cy="1233699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ETAPA DE </a:t>
          </a:r>
          <a:r>
            <a:rPr lang="pt-BR" sz="1800" b="1" u="sng" kern="1200" smtClean="0"/>
            <a:t>INTERIORIZAÇÃO</a:t>
          </a:r>
          <a:r>
            <a:rPr lang="pt-BR" sz="1800" b="1" kern="1200" smtClean="0"/>
            <a:t> </a:t>
          </a:r>
          <a:endParaRPr lang="pt-BR" sz="1800" b="1" kern="1200" dirty="0"/>
        </a:p>
      </dsp:txBody>
      <dsp:txXfrm>
        <a:off x="6171029" y="1942966"/>
        <a:ext cx="1850549" cy="12336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9CD48-556E-4D87-ADEC-EE8F4DC54535}">
      <dsp:nvSpPr>
        <dsp:cNvPr id="0" name=""/>
        <dsp:cNvSpPr/>
      </dsp:nvSpPr>
      <dsp:spPr>
        <a:xfrm>
          <a:off x="2763841" y="2078023"/>
          <a:ext cx="2539805" cy="2539805"/>
        </a:xfrm>
        <a:prstGeom prst="gear9">
          <a:avLst/>
        </a:prstGeom>
        <a:solidFill>
          <a:srgbClr val="49A3AD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bg1"/>
              </a:solidFill>
            </a:rPr>
            <a:t>Comissão Nacional</a:t>
          </a:r>
          <a:endParaRPr lang="pt-BR" sz="2400" b="1" kern="1200" dirty="0">
            <a:solidFill>
              <a:schemeClr val="bg1"/>
            </a:solidFill>
          </a:endParaRPr>
        </a:p>
      </dsp:txBody>
      <dsp:txXfrm>
        <a:off x="3274455" y="2672960"/>
        <a:ext cx="1518577" cy="1305512"/>
      </dsp:txXfrm>
    </dsp:sp>
    <dsp:sp modelId="{371CF317-5214-438D-8B89-678D6A1CA155}">
      <dsp:nvSpPr>
        <dsp:cNvPr id="0" name=""/>
        <dsp:cNvSpPr/>
      </dsp:nvSpPr>
      <dsp:spPr>
        <a:xfrm>
          <a:off x="1175456" y="1440827"/>
          <a:ext cx="2068491" cy="1920887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Comissão Estadual</a:t>
          </a:r>
          <a:endParaRPr lang="pt-BR" sz="2000" b="1" kern="1200" dirty="0"/>
        </a:p>
      </dsp:txBody>
      <dsp:txXfrm>
        <a:off x="1680501" y="1927339"/>
        <a:ext cx="1058401" cy="947863"/>
      </dsp:txXfrm>
    </dsp:sp>
    <dsp:sp modelId="{74DE84DE-8225-44EB-908E-388C675DF7BF}">
      <dsp:nvSpPr>
        <dsp:cNvPr id="0" name=""/>
        <dsp:cNvSpPr/>
      </dsp:nvSpPr>
      <dsp:spPr>
        <a:xfrm rot="20700000">
          <a:off x="2320718" y="203372"/>
          <a:ext cx="1809811" cy="180981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Comissão Municipal</a:t>
          </a:r>
          <a:endParaRPr lang="pt-BR" sz="1800" b="1" kern="1200" dirty="0"/>
        </a:p>
      </dsp:txBody>
      <dsp:txXfrm rot="-20700000">
        <a:off x="2717663" y="600317"/>
        <a:ext cx="1015922" cy="1015922"/>
      </dsp:txXfrm>
    </dsp:sp>
    <dsp:sp modelId="{56337737-EDBC-4CFF-AED8-8ABF588FF5F4}">
      <dsp:nvSpPr>
        <dsp:cNvPr id="0" name=""/>
        <dsp:cNvSpPr/>
      </dsp:nvSpPr>
      <dsp:spPr>
        <a:xfrm>
          <a:off x="2573221" y="1692108"/>
          <a:ext cx="3250951" cy="3250951"/>
        </a:xfrm>
        <a:prstGeom prst="circularArrow">
          <a:avLst>
            <a:gd name="adj1" fmla="val 4688"/>
            <a:gd name="adj2" fmla="val 299029"/>
            <a:gd name="adj3" fmla="val 2525438"/>
            <a:gd name="adj4" fmla="val 1584144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D7330-ACF4-4F16-923C-9348D63A3F15}">
      <dsp:nvSpPr>
        <dsp:cNvPr id="0" name=""/>
        <dsp:cNvSpPr/>
      </dsp:nvSpPr>
      <dsp:spPr>
        <a:xfrm>
          <a:off x="959012" y="1067187"/>
          <a:ext cx="2362019" cy="23620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1B610-82E9-4350-BE74-F7A6FEFC366B}">
      <dsp:nvSpPr>
        <dsp:cNvPr id="0" name=""/>
        <dsp:cNvSpPr/>
      </dsp:nvSpPr>
      <dsp:spPr>
        <a:xfrm>
          <a:off x="1902090" y="-194861"/>
          <a:ext cx="2546732" cy="254673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A3B2C-20C9-404E-9A3E-0B358B2E33C1}">
      <dsp:nvSpPr>
        <dsp:cNvPr id="0" name=""/>
        <dsp:cNvSpPr/>
      </dsp:nvSpPr>
      <dsp:spPr>
        <a:xfrm rot="5400000">
          <a:off x="212893" y="709711"/>
          <a:ext cx="639721" cy="106448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20F0F-2D92-49AC-9198-1FCB654B2A46}">
      <dsp:nvSpPr>
        <dsp:cNvPr id="0" name=""/>
        <dsp:cNvSpPr/>
      </dsp:nvSpPr>
      <dsp:spPr>
        <a:xfrm>
          <a:off x="106108" y="1027762"/>
          <a:ext cx="961021" cy="842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Objetivos</a:t>
          </a:r>
        </a:p>
      </dsp:txBody>
      <dsp:txXfrm>
        <a:off x="106108" y="1027762"/>
        <a:ext cx="961021" cy="842391"/>
      </dsp:txXfrm>
    </dsp:sp>
    <dsp:sp modelId="{3FDA9971-DEC1-4EE7-B1BA-AA2B7B5B595A}">
      <dsp:nvSpPr>
        <dsp:cNvPr id="0" name=""/>
        <dsp:cNvSpPr/>
      </dsp:nvSpPr>
      <dsp:spPr>
        <a:xfrm>
          <a:off x="885804" y="631342"/>
          <a:ext cx="181324" cy="181324"/>
        </a:xfrm>
        <a:prstGeom prst="triangle">
          <a:avLst>
            <a:gd name="adj" fmla="val 100000"/>
          </a:avLst>
        </a:prstGeom>
        <a:solidFill>
          <a:schemeClr val="accent2">
            <a:hueOff val="-2078974"/>
            <a:satOff val="14830"/>
            <a:lumOff val="-2549"/>
            <a:alphaOff val="0"/>
          </a:schemeClr>
        </a:solidFill>
        <a:ln w="25400" cap="flat" cmpd="sng" algn="ctr">
          <a:solidFill>
            <a:schemeClr val="accent2">
              <a:hueOff val="-2078974"/>
              <a:satOff val="14830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9E3F6-A13F-4935-B835-4E2071E80E50}">
      <dsp:nvSpPr>
        <dsp:cNvPr id="0" name=""/>
        <dsp:cNvSpPr/>
      </dsp:nvSpPr>
      <dsp:spPr>
        <a:xfrm rot="5400000">
          <a:off x="1389371" y="418590"/>
          <a:ext cx="639721" cy="106448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4157948"/>
            <a:satOff val="29661"/>
            <a:lumOff val="-5098"/>
            <a:alphaOff val="0"/>
          </a:schemeClr>
        </a:solidFill>
        <a:ln w="25400" cap="flat" cmpd="sng" algn="ctr">
          <a:solidFill>
            <a:schemeClr val="accent2">
              <a:hueOff val="-4157948"/>
              <a:satOff val="29661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C27D9-B617-42CD-A059-08D754179930}">
      <dsp:nvSpPr>
        <dsp:cNvPr id="0" name=""/>
        <dsp:cNvSpPr/>
      </dsp:nvSpPr>
      <dsp:spPr>
        <a:xfrm>
          <a:off x="1282585" y="736641"/>
          <a:ext cx="961021" cy="842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Metas</a:t>
          </a:r>
          <a:endParaRPr lang="pt-BR" sz="1300" kern="1200" dirty="0"/>
        </a:p>
      </dsp:txBody>
      <dsp:txXfrm>
        <a:off x="1282585" y="736641"/>
        <a:ext cx="961021" cy="842391"/>
      </dsp:txXfrm>
    </dsp:sp>
    <dsp:sp modelId="{AB19496B-3939-4EFD-AD71-B6C2D29EF9DF}">
      <dsp:nvSpPr>
        <dsp:cNvPr id="0" name=""/>
        <dsp:cNvSpPr/>
      </dsp:nvSpPr>
      <dsp:spPr>
        <a:xfrm>
          <a:off x="2062282" y="340222"/>
          <a:ext cx="181324" cy="181324"/>
        </a:xfrm>
        <a:prstGeom prst="triangle">
          <a:avLst>
            <a:gd name="adj" fmla="val 100000"/>
          </a:avLst>
        </a:prstGeom>
        <a:solidFill>
          <a:schemeClr val="accent2">
            <a:hueOff val="-6236922"/>
            <a:satOff val="44491"/>
            <a:lumOff val="-7648"/>
            <a:alphaOff val="0"/>
          </a:schemeClr>
        </a:solidFill>
        <a:ln w="25400" cap="flat" cmpd="sng" algn="ctr">
          <a:solidFill>
            <a:schemeClr val="accent2">
              <a:hueOff val="-6236922"/>
              <a:satOff val="44491"/>
              <a:lumOff val="-7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E5893-A57A-48A4-8333-AEF7A36FC1C1}">
      <dsp:nvSpPr>
        <dsp:cNvPr id="0" name=""/>
        <dsp:cNvSpPr/>
      </dsp:nvSpPr>
      <dsp:spPr>
        <a:xfrm rot="5400000">
          <a:off x="2565849" y="127469"/>
          <a:ext cx="639721" cy="106448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8315896"/>
            <a:satOff val="59322"/>
            <a:lumOff val="-10197"/>
            <a:alphaOff val="0"/>
          </a:schemeClr>
        </a:solidFill>
        <a:ln w="25400" cap="flat" cmpd="sng" algn="ctr">
          <a:solidFill>
            <a:schemeClr val="accent2">
              <a:hueOff val="-8315896"/>
              <a:satOff val="59322"/>
              <a:lumOff val="-101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D589A-7761-4703-B29D-4FA89561861C}">
      <dsp:nvSpPr>
        <dsp:cNvPr id="0" name=""/>
        <dsp:cNvSpPr/>
      </dsp:nvSpPr>
      <dsp:spPr>
        <a:xfrm>
          <a:off x="2459063" y="445521"/>
          <a:ext cx="961021" cy="842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Indicadores</a:t>
          </a:r>
        </a:p>
      </dsp:txBody>
      <dsp:txXfrm>
        <a:off x="2459063" y="445521"/>
        <a:ext cx="961021" cy="842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A3B2C-20C9-404E-9A3E-0B358B2E33C1}">
      <dsp:nvSpPr>
        <dsp:cNvPr id="0" name=""/>
        <dsp:cNvSpPr/>
      </dsp:nvSpPr>
      <dsp:spPr>
        <a:xfrm rot="5400000">
          <a:off x="212569" y="781633"/>
          <a:ext cx="639860" cy="106471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20F0F-2D92-49AC-9198-1FCB654B2A46}">
      <dsp:nvSpPr>
        <dsp:cNvPr id="0" name=""/>
        <dsp:cNvSpPr/>
      </dsp:nvSpPr>
      <dsp:spPr>
        <a:xfrm>
          <a:off x="105761" y="1099753"/>
          <a:ext cx="961229" cy="842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Objetivos</a:t>
          </a:r>
          <a:endParaRPr lang="pt-BR" sz="1300" kern="1200" dirty="0"/>
        </a:p>
      </dsp:txBody>
      <dsp:txXfrm>
        <a:off x="105761" y="1099753"/>
        <a:ext cx="961229" cy="842573"/>
      </dsp:txXfrm>
    </dsp:sp>
    <dsp:sp modelId="{3FDA9971-DEC1-4EE7-B1BA-AA2B7B5B595A}">
      <dsp:nvSpPr>
        <dsp:cNvPr id="0" name=""/>
        <dsp:cNvSpPr/>
      </dsp:nvSpPr>
      <dsp:spPr>
        <a:xfrm>
          <a:off x="885626" y="703248"/>
          <a:ext cx="181363" cy="181363"/>
        </a:xfrm>
        <a:prstGeom prst="triangle">
          <a:avLst>
            <a:gd name="adj" fmla="val 100000"/>
          </a:avLst>
        </a:prstGeom>
        <a:solidFill>
          <a:schemeClr val="accent5">
            <a:hueOff val="216230"/>
            <a:satOff val="-10910"/>
            <a:lumOff val="-784"/>
            <a:alphaOff val="0"/>
          </a:schemeClr>
        </a:solidFill>
        <a:ln w="25400" cap="flat" cmpd="sng" algn="ctr">
          <a:solidFill>
            <a:schemeClr val="accent5">
              <a:hueOff val="216230"/>
              <a:satOff val="-10910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9E3F6-A13F-4935-B835-4E2071E80E50}">
      <dsp:nvSpPr>
        <dsp:cNvPr id="0" name=""/>
        <dsp:cNvSpPr/>
      </dsp:nvSpPr>
      <dsp:spPr>
        <a:xfrm rot="5400000">
          <a:off x="1389301" y="490450"/>
          <a:ext cx="639860" cy="106471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432460"/>
            <a:satOff val="-21820"/>
            <a:lumOff val="-1569"/>
            <a:alphaOff val="0"/>
          </a:schemeClr>
        </a:solidFill>
        <a:ln w="25400" cap="flat" cmpd="sng" algn="ctr">
          <a:solidFill>
            <a:schemeClr val="accent5">
              <a:hueOff val="432460"/>
              <a:satOff val="-21820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C27D9-B617-42CD-A059-08D754179930}">
      <dsp:nvSpPr>
        <dsp:cNvPr id="0" name=""/>
        <dsp:cNvSpPr/>
      </dsp:nvSpPr>
      <dsp:spPr>
        <a:xfrm>
          <a:off x="1282493" y="808569"/>
          <a:ext cx="961229" cy="842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Metas</a:t>
          </a:r>
          <a:endParaRPr lang="pt-BR" sz="1300" kern="1200" dirty="0"/>
        </a:p>
      </dsp:txBody>
      <dsp:txXfrm>
        <a:off x="1282493" y="808569"/>
        <a:ext cx="961229" cy="842573"/>
      </dsp:txXfrm>
    </dsp:sp>
    <dsp:sp modelId="{AB19496B-3939-4EFD-AD71-B6C2D29EF9DF}">
      <dsp:nvSpPr>
        <dsp:cNvPr id="0" name=""/>
        <dsp:cNvSpPr/>
      </dsp:nvSpPr>
      <dsp:spPr>
        <a:xfrm>
          <a:off x="2062358" y="412064"/>
          <a:ext cx="181363" cy="181363"/>
        </a:xfrm>
        <a:prstGeom prst="triangle">
          <a:avLst>
            <a:gd name="adj" fmla="val 100000"/>
          </a:avLst>
        </a:prstGeom>
        <a:solidFill>
          <a:schemeClr val="accent5">
            <a:hueOff val="648689"/>
            <a:satOff val="-32730"/>
            <a:lumOff val="-2353"/>
            <a:alphaOff val="0"/>
          </a:schemeClr>
        </a:solidFill>
        <a:ln w="25400" cap="flat" cmpd="sng" algn="ctr">
          <a:solidFill>
            <a:schemeClr val="accent5">
              <a:hueOff val="648689"/>
              <a:satOff val="-32730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E5893-A57A-48A4-8333-AEF7A36FC1C1}">
      <dsp:nvSpPr>
        <dsp:cNvPr id="0" name=""/>
        <dsp:cNvSpPr/>
      </dsp:nvSpPr>
      <dsp:spPr>
        <a:xfrm rot="5400000">
          <a:off x="2566034" y="199266"/>
          <a:ext cx="639860" cy="106471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864919"/>
            <a:satOff val="-43640"/>
            <a:lumOff val="-3138"/>
            <a:alphaOff val="0"/>
          </a:schemeClr>
        </a:solidFill>
        <a:ln w="25400" cap="flat" cmpd="sng" algn="ctr">
          <a:solidFill>
            <a:schemeClr val="accent5">
              <a:hueOff val="864919"/>
              <a:satOff val="-43640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D589A-7761-4703-B29D-4FA89561861C}">
      <dsp:nvSpPr>
        <dsp:cNvPr id="0" name=""/>
        <dsp:cNvSpPr/>
      </dsp:nvSpPr>
      <dsp:spPr>
        <a:xfrm>
          <a:off x="2459225" y="517386"/>
          <a:ext cx="961229" cy="842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Indicadores</a:t>
          </a:r>
          <a:endParaRPr lang="pt-BR" sz="1300" kern="1200" dirty="0"/>
        </a:p>
      </dsp:txBody>
      <dsp:txXfrm>
        <a:off x="2459225" y="517386"/>
        <a:ext cx="961229" cy="8425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F8010-A552-41DE-A7B5-38E79A3CDD3D}">
      <dsp:nvSpPr>
        <dsp:cNvPr id="0" name=""/>
        <dsp:cNvSpPr/>
      </dsp:nvSpPr>
      <dsp:spPr>
        <a:xfrm>
          <a:off x="2531" y="1942966"/>
          <a:ext cx="3084248" cy="1233699"/>
        </a:xfrm>
        <a:prstGeom prst="chevron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ETAPA DE </a:t>
          </a:r>
          <a:r>
            <a:rPr lang="pt-BR" sz="1800" b="1" u="sng" kern="1200" dirty="0" smtClean="0"/>
            <a:t>NEGOCIAÇÃO </a:t>
          </a:r>
          <a:endParaRPr lang="pt-BR" sz="1800" b="1" u="sng" kern="1200" dirty="0"/>
        </a:p>
      </dsp:txBody>
      <dsp:txXfrm>
        <a:off x="619381" y="1942966"/>
        <a:ext cx="1850549" cy="1233699"/>
      </dsp:txXfrm>
    </dsp:sp>
    <dsp:sp modelId="{BA1879A4-7B6D-46DF-894C-299303CED659}">
      <dsp:nvSpPr>
        <dsp:cNvPr id="0" name=""/>
        <dsp:cNvSpPr/>
      </dsp:nvSpPr>
      <dsp:spPr>
        <a:xfrm>
          <a:off x="2778355" y="1942966"/>
          <a:ext cx="3084248" cy="1233699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ETAPA DE </a:t>
          </a:r>
          <a:r>
            <a:rPr lang="pt-BR" sz="1800" b="1" u="sng" kern="1200" smtClean="0"/>
            <a:t>INTERNALIZAÇÃO  </a:t>
          </a:r>
          <a:endParaRPr lang="pt-BR" sz="1800" b="1" u="sng" kern="1200" dirty="0"/>
        </a:p>
      </dsp:txBody>
      <dsp:txXfrm>
        <a:off x="3395205" y="1942966"/>
        <a:ext cx="1850549" cy="1233699"/>
      </dsp:txXfrm>
    </dsp:sp>
    <dsp:sp modelId="{6C7D03BB-C80E-4B2E-8032-D8127894AC8E}">
      <dsp:nvSpPr>
        <dsp:cNvPr id="0" name=""/>
        <dsp:cNvSpPr/>
      </dsp:nvSpPr>
      <dsp:spPr>
        <a:xfrm>
          <a:off x="5554179" y="1942966"/>
          <a:ext cx="3084248" cy="1233699"/>
        </a:xfrm>
        <a:prstGeom prst="chevron">
          <a:avLst/>
        </a:prstGeom>
        <a:solidFill>
          <a:schemeClr val="accent2">
            <a:hueOff val="-8315896"/>
            <a:satOff val="59322"/>
            <a:lumOff val="-10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ETAPA DE </a:t>
          </a:r>
          <a:r>
            <a:rPr lang="pt-BR" sz="1800" b="1" u="sng" kern="1200" smtClean="0"/>
            <a:t>INTERIORIZAÇÃO</a:t>
          </a:r>
          <a:r>
            <a:rPr lang="pt-BR" sz="1800" b="1" kern="1200" smtClean="0"/>
            <a:t> </a:t>
          </a:r>
          <a:endParaRPr lang="pt-BR" sz="1800" b="1" kern="1200" dirty="0"/>
        </a:p>
      </dsp:txBody>
      <dsp:txXfrm>
        <a:off x="6171029" y="1942966"/>
        <a:ext cx="1850549" cy="12336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F8010-A552-41DE-A7B5-38E79A3CDD3D}">
      <dsp:nvSpPr>
        <dsp:cNvPr id="0" name=""/>
        <dsp:cNvSpPr/>
      </dsp:nvSpPr>
      <dsp:spPr>
        <a:xfrm>
          <a:off x="2531" y="1942966"/>
          <a:ext cx="3084248" cy="1233699"/>
        </a:xfrm>
        <a:prstGeom prst="chevron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ETAPA DE </a:t>
          </a:r>
          <a:r>
            <a:rPr lang="pt-BR" sz="1800" b="1" u="sng" kern="1200" dirty="0" smtClean="0"/>
            <a:t>NEGOCIAÇÃO </a:t>
          </a:r>
          <a:endParaRPr lang="pt-BR" sz="1800" b="1" u="sng" kern="1200" dirty="0"/>
        </a:p>
      </dsp:txBody>
      <dsp:txXfrm>
        <a:off x="619381" y="1942966"/>
        <a:ext cx="1850549" cy="1233699"/>
      </dsp:txXfrm>
    </dsp:sp>
    <dsp:sp modelId="{BA1879A4-7B6D-46DF-894C-299303CED659}">
      <dsp:nvSpPr>
        <dsp:cNvPr id="0" name=""/>
        <dsp:cNvSpPr/>
      </dsp:nvSpPr>
      <dsp:spPr>
        <a:xfrm>
          <a:off x="2778355" y="1942966"/>
          <a:ext cx="3084248" cy="1233699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ETAPA DE </a:t>
          </a:r>
          <a:r>
            <a:rPr lang="pt-BR" sz="1800" b="1" u="sng" kern="1200" dirty="0" smtClean="0"/>
            <a:t>INTERNALIZAÇÃO  </a:t>
          </a:r>
          <a:endParaRPr lang="pt-BR" sz="1800" b="1" u="sng" kern="1200" dirty="0"/>
        </a:p>
      </dsp:txBody>
      <dsp:txXfrm>
        <a:off x="3395205" y="1942966"/>
        <a:ext cx="1850549" cy="1233699"/>
      </dsp:txXfrm>
    </dsp:sp>
    <dsp:sp modelId="{6C7D03BB-C80E-4B2E-8032-D8127894AC8E}">
      <dsp:nvSpPr>
        <dsp:cNvPr id="0" name=""/>
        <dsp:cNvSpPr/>
      </dsp:nvSpPr>
      <dsp:spPr>
        <a:xfrm>
          <a:off x="5554179" y="1942966"/>
          <a:ext cx="3084248" cy="1233699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ETAPA DE </a:t>
          </a:r>
          <a:r>
            <a:rPr lang="pt-BR" sz="1800" b="1" u="sng" kern="1200" smtClean="0"/>
            <a:t>INTERIORIZAÇÃO</a:t>
          </a:r>
          <a:r>
            <a:rPr lang="pt-BR" sz="1800" b="1" kern="1200" smtClean="0"/>
            <a:t> </a:t>
          </a:r>
          <a:endParaRPr lang="pt-BR" sz="1800" b="1" kern="1200" dirty="0"/>
        </a:p>
      </dsp:txBody>
      <dsp:txXfrm>
        <a:off x="6171029" y="1942966"/>
        <a:ext cx="1850549" cy="12336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A0C77-3551-4A7D-9BEF-1FAD62002493}">
      <dsp:nvSpPr>
        <dsp:cNvPr id="0" name=""/>
        <dsp:cNvSpPr/>
      </dsp:nvSpPr>
      <dsp:spPr>
        <a:xfrm>
          <a:off x="610267" y="0"/>
          <a:ext cx="6916368" cy="468052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8E9A1-86EB-417C-A9BD-840AEACCE65E}">
      <dsp:nvSpPr>
        <dsp:cNvPr id="0" name=""/>
        <dsp:cNvSpPr/>
      </dsp:nvSpPr>
      <dsp:spPr>
        <a:xfrm>
          <a:off x="0" y="1404156"/>
          <a:ext cx="2441071" cy="1872208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u="none" kern="1200" dirty="0" smtClean="0"/>
            <a:t>Grupo Técnico Interministerial </a:t>
          </a:r>
          <a:r>
            <a:rPr lang="pt-BR" sz="2000" b="0" u="none" kern="1200" dirty="0" smtClean="0"/>
            <a:t>para Negociação</a:t>
          </a:r>
          <a:endParaRPr lang="pt-BR" sz="2000" b="1" u="none" kern="1200" dirty="0"/>
        </a:p>
      </dsp:txBody>
      <dsp:txXfrm>
        <a:off x="91394" y="1495550"/>
        <a:ext cx="2258283" cy="1689420"/>
      </dsp:txXfrm>
    </dsp:sp>
    <dsp:sp modelId="{2AF00356-DF75-4661-B545-31A522B9CFDB}">
      <dsp:nvSpPr>
        <dsp:cNvPr id="0" name=""/>
        <dsp:cNvSpPr/>
      </dsp:nvSpPr>
      <dsp:spPr>
        <a:xfrm>
          <a:off x="2847916" y="1404156"/>
          <a:ext cx="2441071" cy="1872208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1" u="none" kern="1200" dirty="0" smtClean="0"/>
            <a:t>Diálogos </a:t>
          </a:r>
          <a:r>
            <a:rPr lang="pt-BR" sz="2000" b="0" u="none" kern="1200" dirty="0" smtClean="0"/>
            <a:t>com a </a:t>
          </a:r>
          <a:r>
            <a:rPr lang="pt-BR" sz="2000" b="1" u="none" kern="1200" dirty="0" smtClean="0"/>
            <a:t>Sociedade Civil e Governos</a:t>
          </a:r>
          <a:endParaRPr lang="pt-BR" sz="2000" b="1" u="none" kern="1200" dirty="0"/>
        </a:p>
      </dsp:txBody>
      <dsp:txXfrm>
        <a:off x="2939310" y="1495550"/>
        <a:ext cx="2258283" cy="1689420"/>
      </dsp:txXfrm>
    </dsp:sp>
    <dsp:sp modelId="{9C76C1C4-940E-42B5-AAED-7B2F9612BC0B}">
      <dsp:nvSpPr>
        <dsp:cNvPr id="0" name=""/>
        <dsp:cNvSpPr/>
      </dsp:nvSpPr>
      <dsp:spPr>
        <a:xfrm>
          <a:off x="5695832" y="1404156"/>
          <a:ext cx="2441071" cy="1872208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000" b="0" u="none" kern="1200" dirty="0" smtClean="0"/>
            <a:t>Validação da </a:t>
          </a:r>
          <a:r>
            <a:rPr lang="pt-BR" sz="2000" b="1" u="none" kern="1200" dirty="0" smtClean="0"/>
            <a:t>posição brasileira</a:t>
          </a:r>
          <a:endParaRPr lang="pt-BR" sz="2000" b="1" u="none" kern="1200" dirty="0"/>
        </a:p>
      </dsp:txBody>
      <dsp:txXfrm>
        <a:off x="5787226" y="1495550"/>
        <a:ext cx="2258283" cy="16894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F8010-A552-41DE-A7B5-38E79A3CDD3D}">
      <dsp:nvSpPr>
        <dsp:cNvPr id="0" name=""/>
        <dsp:cNvSpPr/>
      </dsp:nvSpPr>
      <dsp:spPr>
        <a:xfrm>
          <a:off x="2531" y="1942966"/>
          <a:ext cx="3084248" cy="1233699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ETAPA DE </a:t>
          </a:r>
          <a:r>
            <a:rPr lang="pt-BR" sz="1800" b="1" u="sng" kern="1200" dirty="0" smtClean="0"/>
            <a:t>NEGOCIAÇÃO </a:t>
          </a:r>
          <a:endParaRPr lang="pt-BR" sz="1800" b="1" u="sng" kern="1200" dirty="0"/>
        </a:p>
      </dsp:txBody>
      <dsp:txXfrm>
        <a:off x="619381" y="1942966"/>
        <a:ext cx="1850549" cy="1233699"/>
      </dsp:txXfrm>
    </dsp:sp>
    <dsp:sp modelId="{BA1879A4-7B6D-46DF-894C-299303CED659}">
      <dsp:nvSpPr>
        <dsp:cNvPr id="0" name=""/>
        <dsp:cNvSpPr/>
      </dsp:nvSpPr>
      <dsp:spPr>
        <a:xfrm>
          <a:off x="2778355" y="1942966"/>
          <a:ext cx="3084248" cy="1233699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ETAPA DE </a:t>
          </a:r>
          <a:r>
            <a:rPr lang="pt-BR" sz="1800" b="1" u="sng" kern="1200" smtClean="0"/>
            <a:t>INTERNALIZAÇÃO  </a:t>
          </a:r>
          <a:endParaRPr lang="pt-BR" sz="1800" b="1" u="sng" kern="1200" dirty="0"/>
        </a:p>
      </dsp:txBody>
      <dsp:txXfrm>
        <a:off x="3395205" y="1942966"/>
        <a:ext cx="1850549" cy="1233699"/>
      </dsp:txXfrm>
    </dsp:sp>
    <dsp:sp modelId="{6C7D03BB-C80E-4B2E-8032-D8127894AC8E}">
      <dsp:nvSpPr>
        <dsp:cNvPr id="0" name=""/>
        <dsp:cNvSpPr/>
      </dsp:nvSpPr>
      <dsp:spPr>
        <a:xfrm>
          <a:off x="5554179" y="1942966"/>
          <a:ext cx="3084248" cy="1233699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ETAPA DE </a:t>
          </a:r>
          <a:r>
            <a:rPr lang="pt-BR" sz="1800" b="1" u="sng" kern="1200" dirty="0" smtClean="0"/>
            <a:t>INTERIORIZAÇÃO</a:t>
          </a:r>
          <a:r>
            <a:rPr lang="pt-BR" sz="1800" b="1" kern="1200" dirty="0" smtClean="0"/>
            <a:t> </a:t>
          </a:r>
          <a:endParaRPr lang="pt-BR" sz="1800" b="1" kern="1200" dirty="0"/>
        </a:p>
      </dsp:txBody>
      <dsp:txXfrm>
        <a:off x="6171029" y="1942966"/>
        <a:ext cx="1850549" cy="12336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D8247-0D91-4AAA-B11E-10AE71D5D339}">
      <dsp:nvSpPr>
        <dsp:cNvPr id="0" name=""/>
        <dsp:cNvSpPr/>
      </dsp:nvSpPr>
      <dsp:spPr>
        <a:xfrm>
          <a:off x="0" y="2079513"/>
          <a:ext cx="8763743" cy="2047853"/>
        </a:xfrm>
        <a:prstGeom prst="notchedRightArrow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59A5E3-4361-4EF9-9EC3-628BA86B8044}">
      <dsp:nvSpPr>
        <dsp:cNvPr id="0" name=""/>
        <dsp:cNvSpPr/>
      </dsp:nvSpPr>
      <dsp:spPr>
        <a:xfrm>
          <a:off x="0" y="1556998"/>
          <a:ext cx="2541827" cy="95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pt-BR" sz="2400" b="1" u="sng" kern="1200" dirty="0" smtClean="0">
            <a:solidFill>
              <a:srgbClr val="00206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pt-BR" sz="2400" b="1" u="sng" kern="1200" dirty="0" smtClean="0">
            <a:solidFill>
              <a:srgbClr val="00206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pt-BR" sz="2400" b="1" u="sng" kern="1200" dirty="0" smtClean="0">
            <a:solidFill>
              <a:srgbClr val="00206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400" b="0" u="none" kern="1200" dirty="0" smtClean="0">
              <a:solidFill>
                <a:srgbClr val="002060"/>
              </a:solidFill>
            </a:rPr>
            <a:t>CRIAR </a:t>
          </a:r>
          <a:r>
            <a:rPr lang="pt-BR" sz="2400" b="1" u="none" kern="1200" dirty="0" smtClean="0">
              <a:solidFill>
                <a:srgbClr val="002060"/>
              </a:solidFill>
            </a:rPr>
            <a:t>GOVERNANÇA </a:t>
          </a:r>
          <a:endParaRPr lang="pt-BR" sz="1400" b="1" u="none" kern="1200" dirty="0" smtClean="0">
            <a:solidFill>
              <a:srgbClr val="002060"/>
            </a:solidFill>
          </a:endParaRPr>
        </a:p>
      </dsp:txBody>
      <dsp:txXfrm>
        <a:off x="0" y="1556998"/>
        <a:ext cx="2541827" cy="954565"/>
      </dsp:txXfrm>
    </dsp:sp>
    <dsp:sp modelId="{4A454194-A32C-4E03-B7B8-429491BF8F0B}">
      <dsp:nvSpPr>
        <dsp:cNvPr id="0" name=""/>
        <dsp:cNvSpPr/>
      </dsp:nvSpPr>
      <dsp:spPr>
        <a:xfrm>
          <a:off x="986877" y="2791694"/>
          <a:ext cx="511963" cy="5119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A731F1-34BB-44C7-8F9F-9254571A246B}">
      <dsp:nvSpPr>
        <dsp:cNvPr id="0" name=""/>
        <dsp:cNvSpPr/>
      </dsp:nvSpPr>
      <dsp:spPr>
        <a:xfrm>
          <a:off x="2715066" y="1503467"/>
          <a:ext cx="2541827" cy="720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u="none" kern="1200" dirty="0" smtClean="0">
              <a:solidFill>
                <a:srgbClr val="002060"/>
              </a:solidFill>
            </a:rPr>
            <a:t>ADEQUAR  </a:t>
          </a:r>
          <a:r>
            <a:rPr lang="pt-BR" sz="2400" b="1" u="sng" kern="1200" dirty="0" smtClean="0">
              <a:solidFill>
                <a:srgbClr val="002060"/>
              </a:solidFill>
            </a:rPr>
            <a:t>  </a:t>
          </a:r>
          <a:r>
            <a:rPr lang="pt-BR" sz="2400" b="1" u="none" kern="1200" dirty="0" smtClean="0">
              <a:solidFill>
                <a:srgbClr val="002060"/>
              </a:solidFill>
            </a:rPr>
            <a:t>  METAS </a:t>
          </a:r>
          <a:r>
            <a:rPr lang="pt-BR" sz="2400" b="1" kern="1200" dirty="0" smtClean="0">
              <a:solidFill>
                <a:srgbClr val="002060"/>
              </a:solidFill>
            </a:rPr>
            <a:t>GLOBAIS</a:t>
          </a:r>
          <a:endParaRPr lang="pt-BR" sz="2400" b="1" kern="1200" dirty="0">
            <a:solidFill>
              <a:srgbClr val="002060"/>
            </a:solidFill>
          </a:endParaRPr>
        </a:p>
      </dsp:txBody>
      <dsp:txXfrm>
        <a:off x="2715066" y="1503467"/>
        <a:ext cx="2541827" cy="720004"/>
      </dsp:txXfrm>
    </dsp:sp>
    <dsp:sp modelId="{999FA5C4-8A5B-4283-AAD7-6B09A90DE572}">
      <dsp:nvSpPr>
        <dsp:cNvPr id="0" name=""/>
        <dsp:cNvSpPr/>
      </dsp:nvSpPr>
      <dsp:spPr>
        <a:xfrm>
          <a:off x="3723181" y="2799599"/>
          <a:ext cx="511963" cy="511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72D57D-73D7-42DD-AAAA-545775C5424D}">
      <dsp:nvSpPr>
        <dsp:cNvPr id="0" name=""/>
        <dsp:cNvSpPr/>
      </dsp:nvSpPr>
      <dsp:spPr>
        <a:xfrm>
          <a:off x="5235339" y="1490125"/>
          <a:ext cx="2541827" cy="1093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u="none" kern="1200" dirty="0" smtClean="0">
              <a:solidFill>
                <a:srgbClr val="002060"/>
              </a:solidFill>
            </a:rPr>
            <a:t>DEFINIR </a:t>
          </a:r>
          <a:r>
            <a:rPr lang="pt-BR" sz="2400" b="1" u="sng" kern="1200" dirty="0" smtClean="0">
              <a:solidFill>
                <a:srgbClr val="002060"/>
              </a:solidFill>
            </a:rPr>
            <a:t> </a:t>
          </a:r>
          <a:r>
            <a:rPr lang="pt-BR" sz="2400" b="1" u="none" kern="1200" dirty="0" smtClean="0">
              <a:solidFill>
                <a:srgbClr val="002060"/>
              </a:solidFill>
            </a:rPr>
            <a:t>INDICADORES NACIONAIS</a:t>
          </a:r>
          <a:endParaRPr lang="pt-BR" sz="2400" b="1" u="none" kern="1200" dirty="0">
            <a:solidFill>
              <a:srgbClr val="002060"/>
            </a:solidFill>
          </a:endParaRPr>
        </a:p>
      </dsp:txBody>
      <dsp:txXfrm>
        <a:off x="5235339" y="1490125"/>
        <a:ext cx="2541827" cy="1093451"/>
      </dsp:txXfrm>
    </dsp:sp>
    <dsp:sp modelId="{A2A6F27C-2181-475F-87AB-21C8C49012AC}">
      <dsp:nvSpPr>
        <dsp:cNvPr id="0" name=""/>
        <dsp:cNvSpPr/>
      </dsp:nvSpPr>
      <dsp:spPr>
        <a:xfrm>
          <a:off x="6243462" y="2799599"/>
          <a:ext cx="511963" cy="51196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13296-22AF-44E9-80E8-22D026A8EFA4}" type="datetimeFigureOut">
              <a:rPr lang="pt-BR" smtClean="0"/>
              <a:pPr/>
              <a:t>22/03/2017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56127-7EDB-4464-89DD-3662BE1BA52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875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28529-4980-4339-B2EE-E9CB9F00452B}" type="datetimeFigureOut">
              <a:rPr lang="pt-BR" smtClean="0"/>
              <a:pPr/>
              <a:t>22/03/2017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1C6BC-C4CE-45DD-87F0-CE5ECD26455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904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1C6BC-C4CE-45DD-87F0-CE5ECD264552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82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1C6BC-C4CE-45DD-87F0-CE5ECD264552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B28D0-931E-4B5F-B2FC-ED415AF6C9CA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557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1C6BC-C4CE-45DD-87F0-CE5ECD264552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4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1C6BC-C4CE-45DD-87F0-CE5ECD264552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4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1C6BC-C4CE-45DD-87F0-CE5ECD264552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41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pt-BR" sz="1100" b="1" dirty="0" smtClean="0"/>
              <a:t>Características</a:t>
            </a:r>
            <a:r>
              <a:rPr lang="pt-BR" sz="1100" b="1" baseline="0" dirty="0" smtClean="0"/>
              <a:t> da comissão</a:t>
            </a:r>
            <a:endParaRPr lang="pt-BR" sz="1100" b="1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pt-BR" sz="1200" dirty="0" smtClean="0"/>
              <a:t>- Natureza consultiva</a:t>
            </a:r>
          </a:p>
          <a:p>
            <a:pPr marL="171450" indent="-171450">
              <a:buFontTx/>
              <a:buChar char="-"/>
            </a:pPr>
            <a:r>
              <a:rPr lang="pt-BR" sz="1200" dirty="0" smtClean="0"/>
              <a:t>Paridade entre Governo Federal e Sociedade Civil: </a:t>
            </a:r>
          </a:p>
          <a:p>
            <a:pPr marL="628650" lvl="1" indent="-171450">
              <a:buFontTx/>
              <a:buChar char="-"/>
            </a:pPr>
            <a:r>
              <a:rPr lang="pt-BR" sz="1200" dirty="0" smtClean="0"/>
              <a:t>08 representantes de </a:t>
            </a:r>
            <a:r>
              <a:rPr lang="pt-BR" sz="1200" b="1" dirty="0" smtClean="0"/>
              <a:t>coletivos</a:t>
            </a:r>
            <a:r>
              <a:rPr lang="pt-BR" sz="1200" baseline="0" dirty="0" smtClean="0"/>
              <a:t> </a:t>
            </a:r>
            <a:r>
              <a:rPr lang="pt-BR" sz="1200" dirty="0" smtClean="0"/>
              <a:t>da sociedade civil, escolhidos por</a:t>
            </a:r>
            <a:r>
              <a:rPr lang="pt-BR" sz="1200" baseline="0" dirty="0" smtClean="0"/>
              <a:t> meio de edital público em processo coordenado pela SEGOV</a:t>
            </a:r>
          </a:p>
          <a:p>
            <a:pPr marL="628650" lvl="1" indent="-171450">
              <a:buFontTx/>
              <a:buChar char="-"/>
            </a:pPr>
            <a:r>
              <a:rPr lang="pt-BR" sz="1200" baseline="0" dirty="0" smtClean="0"/>
              <a:t>Previsão de rotatividade de 2 anos para ampliar a representatividade </a:t>
            </a:r>
          </a:p>
          <a:p>
            <a:pPr marL="628650" lvl="1" indent="-171450">
              <a:buFontTx/>
              <a:buChar char="-"/>
            </a:pPr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1C6BC-C4CE-45DD-87F0-CE5ECD264552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7338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1C6BC-C4CE-45DD-87F0-CE5ECD264552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4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1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3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01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65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765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03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96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99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72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346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4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4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16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42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274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6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9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8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9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29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2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22/03/2017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61248"/>
            <a:ext cx="1296144" cy="129614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51" y="6221936"/>
            <a:ext cx="2160306" cy="5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5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72" r:id="rId20"/>
    <p:sldLayoutId id="2147483673" r:id="rId21"/>
    <p:sldLayoutId id="2147483674" r:id="rId2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5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9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4.bp.blogspot.com/-75zdpl12zAc/V5n6tO2jQKI/AAAAAAAAD24/C8_jkPWwSo0A9FuRe_idu68rS-7N8pYbwCLcB/s1600/dialogue.jpg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1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4.bp.blogspot.com/-75zdpl12zAc/V5n6tO2jQKI/AAAAAAAAD24/C8_jkPWwSo0A9FuRe_idu68rS-7N8pYbwCLcB/s1600/dialogue.jpg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6.xml"/><Relationship Id="rId7" Type="http://schemas.openxmlformats.org/officeDocument/2006/relationships/hyperlink" Target="https://4.bp.blogspot.com/-75zdpl12zAc/V5n6tO2jQKI/AAAAAAAAD24/C8_jkPWwSo0A9FuRe_idu68rS-7N8pYbwCLcB/s1600/dialogue.jpg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nacoesunidas.org/wp-content/uploads/2014/11/grid-global-goals-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6" y="2870442"/>
            <a:ext cx="8100391" cy="18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688237" y="435255"/>
            <a:ext cx="36402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pt-BR" sz="1600" b="1" dirty="0"/>
              <a:t>Presidência da </a:t>
            </a:r>
            <a:r>
              <a:rPr lang="pt-BR" sz="1600" b="1" dirty="0" smtClean="0"/>
              <a:t>República</a:t>
            </a:r>
          </a:p>
          <a:p>
            <a:pPr algn="ctr" fontAlgn="base"/>
            <a:r>
              <a:rPr lang="pt-BR" sz="1600" b="1" dirty="0" smtClean="0"/>
              <a:t>Secretaria de Governo</a:t>
            </a:r>
            <a:endParaRPr lang="pt-BR" sz="1600" b="1" dirty="0"/>
          </a:p>
          <a:p>
            <a:pPr algn="ctr" fontAlgn="base"/>
            <a:r>
              <a:rPr lang="pt-BR" sz="1600" b="1" dirty="0" smtClean="0"/>
              <a:t>Secretaria </a:t>
            </a:r>
            <a:r>
              <a:rPr lang="pt-BR" sz="1600" b="1" dirty="0"/>
              <a:t>Nacional de Articulação </a:t>
            </a:r>
            <a:r>
              <a:rPr lang="pt-BR" sz="1600" b="1" dirty="0" smtClean="0"/>
              <a:t>Social</a:t>
            </a:r>
            <a:endParaRPr lang="pt-BR" sz="1600" b="1" dirty="0"/>
          </a:p>
        </p:txBody>
      </p:sp>
      <p:sp>
        <p:nvSpPr>
          <p:cNvPr id="6" name="Retângulo 5"/>
          <p:cNvSpPr/>
          <p:nvPr/>
        </p:nvSpPr>
        <p:spPr>
          <a:xfrm>
            <a:off x="2930423" y="5158933"/>
            <a:ext cx="3371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/>
              <a:t>Goiânia/GO, 30 </a:t>
            </a:r>
            <a:r>
              <a:rPr lang="pt-BR" dirty="0"/>
              <a:t>de </a:t>
            </a:r>
            <a:r>
              <a:rPr lang="pt-BR" dirty="0" smtClean="0"/>
              <a:t>março de 2017</a:t>
            </a:r>
          </a:p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65440" y="1628800"/>
            <a:ext cx="7714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A Agenda 2030 Brasil e os ODS</a:t>
            </a:r>
          </a:p>
          <a:p>
            <a:pPr algn="ctr"/>
            <a:r>
              <a:rPr lang="pt-BR" sz="2000" b="1" dirty="0" smtClean="0"/>
              <a:t>(Apresentação na 103º Fórum Nacional do CONSAD)</a:t>
            </a:r>
          </a:p>
        </p:txBody>
      </p:sp>
    </p:spTree>
    <p:extLst>
      <p:ext uri="{BB962C8B-B14F-4D97-AF65-F5344CB8AC3E}">
        <p14:creationId xmlns:p14="http://schemas.microsoft.com/office/powerpoint/2010/main" val="29729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8892" y="0"/>
            <a:ext cx="8763743" cy="604867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endParaRPr lang="pt-BR" sz="2800" i="1" dirty="0">
              <a:solidFill>
                <a:srgbClr val="59B0B9">
                  <a:lumMod val="75000"/>
                </a:srgbClr>
              </a:solidFill>
            </a:endParaRPr>
          </a:p>
          <a:p>
            <a:r>
              <a:rPr lang="pt-BR" sz="2000" dirty="0">
                <a:solidFill>
                  <a:srgbClr val="59B0B9">
                    <a:lumMod val="75000"/>
                  </a:srgbClr>
                </a:solidFill>
              </a:rPr>
              <a:t>	</a:t>
            </a: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pPr algn="just"/>
            <a:endParaRPr lang="pt-BR" sz="24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57808372"/>
              </p:ext>
            </p:extLst>
          </p:nvPr>
        </p:nvGraphicFramePr>
        <p:xfrm>
          <a:off x="334204" y="791487"/>
          <a:ext cx="8640960" cy="511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/>
          <p:cNvSpPr/>
          <p:nvPr/>
        </p:nvSpPr>
        <p:spPr>
          <a:xfrm>
            <a:off x="362112" y="1772816"/>
            <a:ext cx="8763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5B6973"/>
                </a:solidFill>
              </a:rPr>
              <a:t> 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</a:rPr>
              <a:t>Etapas da Agenda 2030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83" y="659420"/>
            <a:ext cx="206057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98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</a:rPr>
              <a:t>Etapas de INTERNALIZAÇÃO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64704"/>
            <a:ext cx="1872208" cy="179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91022063"/>
              </p:ext>
            </p:extLst>
          </p:nvPr>
        </p:nvGraphicFramePr>
        <p:xfrm>
          <a:off x="200745" y="917431"/>
          <a:ext cx="8763743" cy="511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17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9525" y="157324"/>
            <a:ext cx="8763743" cy="604867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endParaRPr lang="pt-BR" sz="2800" i="1" dirty="0" smtClean="0">
              <a:solidFill>
                <a:srgbClr val="59B0B9">
                  <a:lumMod val="75000"/>
                </a:srgbClr>
              </a:solidFill>
            </a:endParaRPr>
          </a:p>
          <a:p>
            <a:r>
              <a:rPr lang="pt-BR" sz="2000" dirty="0" smtClean="0">
                <a:solidFill>
                  <a:srgbClr val="59B0B9">
                    <a:lumMod val="75000"/>
                  </a:srgbClr>
                </a:solidFill>
              </a:rPr>
              <a:t>	</a:t>
            </a:r>
          </a:p>
          <a:p>
            <a:endParaRPr lang="pt-BR" sz="2000" dirty="0" smtClean="0">
              <a:solidFill>
                <a:srgbClr val="59B0B9">
                  <a:lumMod val="75000"/>
                </a:srgbClr>
              </a:solidFill>
            </a:endParaRPr>
          </a:p>
          <a:p>
            <a:pPr algn="just"/>
            <a:endParaRPr lang="pt-BR" sz="2400" dirty="0" smtClean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 smtClean="0">
              <a:solidFill>
                <a:srgbClr val="59B0B9">
                  <a:lumMod val="75000"/>
                </a:srgbClr>
              </a:solidFill>
            </a:endParaRPr>
          </a:p>
          <a:p>
            <a:endParaRPr lang="pt-BR" dirty="0" smtClean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4016" y="18864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200" b="1" dirty="0" smtClean="0">
                <a:solidFill>
                  <a:srgbClr val="002060"/>
                </a:solidFill>
              </a:rPr>
              <a:t>Estrutura de Governança: A Comissão </a:t>
            </a:r>
            <a:r>
              <a:rPr lang="pt-BR" sz="3200" b="1" dirty="0">
                <a:solidFill>
                  <a:srgbClr val="002060"/>
                </a:solidFill>
              </a:rPr>
              <a:t>Nacional </a:t>
            </a:r>
            <a:r>
              <a:rPr lang="pt-BR" sz="3200" b="1" dirty="0" smtClean="0">
                <a:solidFill>
                  <a:srgbClr val="002060"/>
                </a:solidFill>
              </a:rPr>
              <a:t>ODS</a:t>
            </a:r>
            <a:endParaRPr lang="pt-BR" sz="32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Resultado de imagem para palacio do planal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2" y="1487248"/>
            <a:ext cx="1831183" cy="1301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poenarh.com.br/wp-content/uploads/2011/08/treinamento-comunicaca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1300" y="1871976"/>
            <a:ext cx="2146956" cy="1991535"/>
          </a:xfrm>
          <a:prstGeom prst="rect">
            <a:avLst/>
          </a:prstGeom>
          <a:noFill/>
        </p:spPr>
      </p:pic>
      <p:sp>
        <p:nvSpPr>
          <p:cNvPr id="5" name="Igual 4"/>
          <p:cNvSpPr/>
          <p:nvPr/>
        </p:nvSpPr>
        <p:spPr>
          <a:xfrm>
            <a:off x="3419872" y="2108413"/>
            <a:ext cx="1152128" cy="68377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8" y="2927407"/>
            <a:ext cx="2348579" cy="1077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259632" y="4077072"/>
            <a:ext cx="7056784" cy="1877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Paridade </a:t>
            </a:r>
            <a:r>
              <a:rPr lang="pt-BR" sz="2400" dirty="0"/>
              <a:t>entre Governos e Sociedade </a:t>
            </a:r>
            <a:r>
              <a:rPr lang="pt-BR" sz="2400" dirty="0" smtClean="0"/>
              <a:t>Civil;</a:t>
            </a:r>
            <a:endParaRPr lang="pt-BR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/>
              <a:t>Natureza </a:t>
            </a:r>
            <a:r>
              <a:rPr lang="pt-BR" sz="2400" dirty="0" smtClean="0"/>
              <a:t>consultiva (e não deliberativa); </a:t>
            </a:r>
            <a:endParaRPr lang="pt-BR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Criada </a:t>
            </a:r>
            <a:r>
              <a:rPr lang="pt-BR" sz="2400" dirty="0"/>
              <a:t>para articulação, mobilização e  diálogo com os entes federativos e a sociedade </a:t>
            </a:r>
            <a:r>
              <a:rPr lang="pt-BR" sz="2400" dirty="0" smtClean="0"/>
              <a:t>civil.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200745" y="922647"/>
            <a:ext cx="8943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pt-BR" sz="2400" dirty="0"/>
              <a:t>Decreto </a:t>
            </a:r>
            <a:r>
              <a:rPr lang="pt-BR" sz="2400" dirty="0" smtClean="0"/>
              <a:t>8.892</a:t>
            </a:r>
            <a:r>
              <a:rPr lang="pt-BR" sz="2400" b="1" dirty="0" smtClean="0"/>
              <a:t> </a:t>
            </a:r>
            <a:r>
              <a:rPr lang="pt-BR" sz="2400" dirty="0" smtClean="0"/>
              <a:t>de 27 de outubro de 2016</a:t>
            </a:r>
            <a:r>
              <a:rPr lang="pt-BR" sz="2400" b="1" dirty="0" smtClean="0"/>
              <a:t>, </a:t>
            </a:r>
            <a:r>
              <a:rPr lang="pt-BR" sz="2400" dirty="0" smtClean="0"/>
              <a:t>publicado em 31/10/2016 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210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rgbClr val="002060"/>
                </a:solidFill>
              </a:rPr>
              <a:t>I - elaborar plano de ação para implementação da Agenda 2030; </a:t>
            </a:r>
            <a:endParaRPr lang="pt-BR" b="1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rgbClr val="002060"/>
                </a:solidFill>
              </a:rPr>
              <a:t>II - propor estratégias, instrumentos, ações e programas para a implementação dos Objetivos de Desenvolvimento Sustentável - ODS;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>
                <a:solidFill>
                  <a:srgbClr val="002060"/>
                </a:solidFill>
              </a:rPr>
              <a:t>III - acompanhar e monitorar o desenvolvimento dos ODS e </a:t>
            </a:r>
            <a:r>
              <a:rPr lang="pt-BR" sz="2000" b="1" dirty="0" smtClean="0">
                <a:solidFill>
                  <a:srgbClr val="002060"/>
                </a:solidFill>
              </a:rPr>
              <a:t>coordenar a elaboração de </a:t>
            </a:r>
            <a:r>
              <a:rPr lang="pt-BR" sz="2000" b="1" dirty="0">
                <a:solidFill>
                  <a:srgbClr val="002060"/>
                </a:solidFill>
              </a:rPr>
              <a:t>relatórios periódicos;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IV - elaborar subsídios para discussões sobre o desenvolvimento sustentável em fóruns nacionais e internacionais </a:t>
            </a:r>
            <a:r>
              <a:rPr lang="pt-BR" sz="2000" dirty="0">
                <a:solidFill>
                  <a:srgbClr val="000000"/>
                </a:solidFill>
              </a:rPr>
              <a:t>(1º Relatório Nacional Voluntário</a:t>
            </a:r>
            <a:r>
              <a:rPr lang="pt-BR" sz="2000" dirty="0" smtClean="0">
                <a:solidFill>
                  <a:srgbClr val="000000"/>
                </a:solidFill>
              </a:rPr>
              <a:t>); </a:t>
            </a:r>
            <a:endParaRPr lang="pt-BR" sz="2000" dirty="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V - identificar, sistematizar e divulgar boas práticas e iniciativas que colaborem para o alcance dos ODS; e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 smtClean="0"/>
              <a:t>VI </a:t>
            </a:r>
            <a:r>
              <a:rPr lang="pt-BR" sz="2000" dirty="0"/>
              <a:t>- promover a articulação com órgãos e entidades públicas das unidades federativas para a disseminação e a implementação dos ODS nos níveis estadual, distrital e municipal.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2649" y="251937"/>
            <a:ext cx="9047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Principais Competências da Comissão </a:t>
            </a:r>
            <a:r>
              <a:rPr lang="pt-BR" sz="3200" b="1" dirty="0">
                <a:solidFill>
                  <a:srgbClr val="002060"/>
                </a:solidFill>
              </a:rPr>
              <a:t>Nacional ODS </a:t>
            </a:r>
          </a:p>
        </p:txBody>
      </p:sp>
    </p:spTree>
    <p:extLst>
      <p:ext uri="{BB962C8B-B14F-4D97-AF65-F5344CB8AC3E}">
        <p14:creationId xmlns:p14="http://schemas.microsoft.com/office/powerpoint/2010/main" val="13515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371685"/>
              </p:ext>
            </p:extLst>
          </p:nvPr>
        </p:nvGraphicFramePr>
        <p:xfrm>
          <a:off x="35496" y="337010"/>
          <a:ext cx="9036496" cy="525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221012" y="251937"/>
            <a:ext cx="6482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Estrutura da Comissão </a:t>
            </a:r>
            <a:r>
              <a:rPr lang="pt-BR" sz="3200" b="1" dirty="0">
                <a:solidFill>
                  <a:srgbClr val="002060"/>
                </a:solidFill>
              </a:rPr>
              <a:t>Nacional ODS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the global go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4392488" cy="33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91680" y="2780928"/>
            <a:ext cx="1296144" cy="609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CÂMARAS </a:t>
            </a:r>
          </a:p>
          <a:p>
            <a:pPr algn="ctr"/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TEMÁTICAS </a:t>
            </a:r>
            <a:endPara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716016" y="1412776"/>
            <a:ext cx="4429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334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 dirty="0"/>
              <a:t>Espaço </a:t>
            </a:r>
            <a:r>
              <a:rPr lang="pt-BR" sz="2000" dirty="0" smtClean="0"/>
              <a:t>que agrega a participação de todos os ministérios + sociedade civil + academia + IPEA + IBGE;</a:t>
            </a:r>
          </a:p>
          <a:p>
            <a:pPr marL="342900" indent="-342900" defTabSz="9334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 dirty="0" smtClean="0"/>
              <a:t>Espaço de convergência e proposição de políticas públicas, ações </a:t>
            </a:r>
            <a:r>
              <a:rPr lang="pt-BR" sz="2000" dirty="0"/>
              <a:t>e instrumentos para implementação dos </a:t>
            </a:r>
            <a:r>
              <a:rPr lang="pt-BR" sz="2000" dirty="0" smtClean="0"/>
              <a:t>ODS; e</a:t>
            </a:r>
          </a:p>
          <a:p>
            <a:pPr marL="342900" indent="-342900" defTabSz="9334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 dirty="0" smtClean="0"/>
              <a:t>O “Coração” da Comissão.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1378985" y="272457"/>
            <a:ext cx="6040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3200" b="1" dirty="0" smtClean="0">
                <a:solidFill>
                  <a:srgbClr val="002060"/>
                </a:solidFill>
              </a:rPr>
              <a:t>Concepção das Câmaras Temáticas</a:t>
            </a:r>
            <a:endParaRPr lang="pt-B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ângulo 5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</a:rPr>
              <a:t>Adequação de Metas Globais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369076" y="1182221"/>
            <a:ext cx="400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169 Metas Globais</a:t>
            </a:r>
            <a:r>
              <a:rPr lang="pt-BR" sz="3600" b="1" dirty="0" smtClean="0">
                <a:solidFill>
                  <a:srgbClr val="002060"/>
                </a:solidFill>
              </a:rPr>
              <a:t> 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04801" y="2564904"/>
            <a:ext cx="7755631" cy="2277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dirty="0">
                <a:solidFill>
                  <a:prstClr val="black"/>
                </a:solidFill>
              </a:rPr>
              <a:t>Metas </a:t>
            </a:r>
            <a:r>
              <a:rPr lang="pt-BR" sz="2800" dirty="0" smtClean="0">
                <a:solidFill>
                  <a:prstClr val="black"/>
                </a:solidFill>
              </a:rPr>
              <a:t>ODS adequadas </a:t>
            </a:r>
            <a:r>
              <a:rPr lang="pt-BR" sz="2800" dirty="0">
                <a:solidFill>
                  <a:prstClr val="black"/>
                </a:solidFill>
              </a:rPr>
              <a:t>à realidade brasileira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dirty="0" smtClean="0">
                <a:solidFill>
                  <a:prstClr val="black"/>
                </a:solidFill>
              </a:rPr>
              <a:t>Situação atual do Brasil em relação às Metas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dirty="0" smtClean="0">
                <a:solidFill>
                  <a:prstClr val="black"/>
                </a:solidFill>
              </a:rPr>
              <a:t>Metas ODS x 75 Planos Nacionais dos Ministérios</a:t>
            </a:r>
            <a:endParaRPr lang="pt-BR" sz="28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dirty="0" smtClean="0">
                <a:solidFill>
                  <a:prstClr val="black"/>
                </a:solidFill>
              </a:rPr>
              <a:t>Metas ODS x Legislação Brasileira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369076" y="5301208"/>
            <a:ext cx="400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Metas Nacionais</a:t>
            </a:r>
            <a:r>
              <a:rPr lang="pt-BR" sz="3600" b="1" dirty="0" smtClean="0">
                <a:solidFill>
                  <a:srgbClr val="002060"/>
                </a:solidFill>
              </a:rPr>
              <a:t> 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13" name="Seta para baixo 12"/>
          <p:cNvSpPr/>
          <p:nvPr/>
        </p:nvSpPr>
        <p:spPr>
          <a:xfrm>
            <a:off x="4283968" y="1916832"/>
            <a:ext cx="2986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4287044" y="5013176"/>
            <a:ext cx="2986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ângulo 53"/>
          <p:cNvSpPr/>
          <p:nvPr/>
        </p:nvSpPr>
        <p:spPr>
          <a:xfrm>
            <a:off x="0" y="0"/>
            <a:ext cx="9180512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</a:rPr>
              <a:t>Definição de Indicadores Nacionais  </a:t>
            </a:r>
            <a:r>
              <a:rPr lang="pt-BR" sz="3200" b="1" dirty="0" smtClean="0">
                <a:solidFill>
                  <a:prstClr val="white"/>
                </a:solidFill>
              </a:rPr>
              <a:t>  </a:t>
            </a:r>
            <a:endParaRPr lang="pt-BR" sz="3200" b="1" dirty="0">
              <a:solidFill>
                <a:prstClr val="white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97896" y="2055390"/>
            <a:ext cx="8430117" cy="38360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2300" b="1" u="sng" dirty="0" smtClean="0">
                <a:solidFill>
                  <a:srgbClr val="002060"/>
                </a:solidFill>
              </a:rPr>
              <a:t>Classificação Classificados em 3 categorias: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300" dirty="0" smtClean="0">
              <a:solidFill>
                <a:srgbClr val="00206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300" b="1" u="sng" dirty="0" err="1" smtClean="0">
                <a:solidFill>
                  <a:srgbClr val="006600"/>
                </a:solidFill>
              </a:rPr>
              <a:t>Tier</a:t>
            </a:r>
            <a:r>
              <a:rPr lang="pt-BR" sz="2300" b="1" u="sng" dirty="0" smtClean="0">
                <a:solidFill>
                  <a:srgbClr val="006600"/>
                </a:solidFill>
              </a:rPr>
              <a:t> I</a:t>
            </a:r>
            <a:r>
              <a:rPr lang="pt-BR" sz="2300" u="sng" dirty="0" smtClean="0">
                <a:solidFill>
                  <a:srgbClr val="002060"/>
                </a:solidFill>
              </a:rPr>
              <a:t> </a:t>
            </a:r>
            <a:r>
              <a:rPr lang="pt-BR" sz="2300" dirty="0" smtClean="0">
                <a:solidFill>
                  <a:srgbClr val="002060"/>
                </a:solidFill>
              </a:rPr>
              <a:t>- </a:t>
            </a:r>
            <a:r>
              <a:rPr lang="pt-BR" sz="2300" b="1" dirty="0" smtClean="0">
                <a:solidFill>
                  <a:srgbClr val="002060"/>
                </a:solidFill>
              </a:rPr>
              <a:t>Existe metodologia </a:t>
            </a:r>
            <a:r>
              <a:rPr lang="pt-BR" sz="2300" dirty="0" smtClean="0">
                <a:solidFill>
                  <a:srgbClr val="002060"/>
                </a:solidFill>
              </a:rPr>
              <a:t>definida e fontes de informação disponíveis;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300" b="1" u="sng" dirty="0" err="1" smtClean="0">
                <a:solidFill>
                  <a:srgbClr val="DEAE00"/>
                </a:solidFill>
              </a:rPr>
              <a:t>Tier</a:t>
            </a:r>
            <a:r>
              <a:rPr lang="pt-BR" sz="2300" b="1" u="sng" dirty="0" smtClean="0">
                <a:solidFill>
                  <a:srgbClr val="DEAE00"/>
                </a:solidFill>
              </a:rPr>
              <a:t> II </a:t>
            </a:r>
            <a:r>
              <a:rPr lang="pt-BR" sz="2300" b="1" dirty="0" smtClean="0">
                <a:solidFill>
                  <a:srgbClr val="DEAE00"/>
                </a:solidFill>
              </a:rPr>
              <a:t>- </a:t>
            </a:r>
            <a:r>
              <a:rPr lang="pt-BR" sz="2300" b="1" dirty="0" smtClean="0">
                <a:solidFill>
                  <a:srgbClr val="002060"/>
                </a:solidFill>
              </a:rPr>
              <a:t>Existe metodologia </a:t>
            </a:r>
            <a:r>
              <a:rPr lang="pt-BR" sz="2300" dirty="0" smtClean="0">
                <a:solidFill>
                  <a:srgbClr val="002060"/>
                </a:solidFill>
              </a:rPr>
              <a:t>definida, mas </a:t>
            </a:r>
            <a:r>
              <a:rPr lang="pt-BR" sz="2300" b="1" dirty="0" smtClean="0">
                <a:solidFill>
                  <a:srgbClr val="002060"/>
                </a:solidFill>
              </a:rPr>
              <a:t>não há fontes de informação </a:t>
            </a:r>
            <a:r>
              <a:rPr lang="pt-BR" sz="2300" dirty="0" smtClean="0">
                <a:solidFill>
                  <a:srgbClr val="002060"/>
                </a:solidFill>
              </a:rPr>
              <a:t>disponíveis ou suficientes;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300" b="1" u="sng" dirty="0" err="1" smtClean="0">
                <a:solidFill>
                  <a:srgbClr val="FF0000"/>
                </a:solidFill>
              </a:rPr>
              <a:t>Tier</a:t>
            </a:r>
            <a:r>
              <a:rPr lang="pt-BR" sz="2300" b="1" u="sng" dirty="0" smtClean="0">
                <a:solidFill>
                  <a:srgbClr val="FF0000"/>
                </a:solidFill>
              </a:rPr>
              <a:t> III </a:t>
            </a:r>
            <a:r>
              <a:rPr lang="pt-BR" sz="2300" b="1" dirty="0" smtClean="0">
                <a:solidFill>
                  <a:srgbClr val="FF0000"/>
                </a:solidFill>
              </a:rPr>
              <a:t>– </a:t>
            </a:r>
            <a:r>
              <a:rPr lang="pt-BR" sz="2300" b="1" dirty="0" smtClean="0">
                <a:solidFill>
                  <a:srgbClr val="002060"/>
                </a:solidFill>
              </a:rPr>
              <a:t>Inexistência de metodologias, conceitos e definições. </a:t>
            </a:r>
            <a:r>
              <a:rPr lang="pt-BR" sz="2300" dirty="0" smtClean="0">
                <a:solidFill>
                  <a:srgbClr val="002060"/>
                </a:solidFill>
              </a:rPr>
              <a:t>(Ainda </a:t>
            </a:r>
            <a:r>
              <a:rPr lang="pt-BR" sz="2300" dirty="0">
                <a:solidFill>
                  <a:srgbClr val="002060"/>
                </a:solidFill>
              </a:rPr>
              <a:t>precisam ser </a:t>
            </a:r>
            <a:r>
              <a:rPr lang="pt-BR" sz="2300" dirty="0" smtClean="0">
                <a:solidFill>
                  <a:srgbClr val="002060"/>
                </a:solidFill>
              </a:rPr>
              <a:t>desenvolvidos, pois trazem uma visão subjetiva e distante da realidade dos países)</a:t>
            </a:r>
            <a:endParaRPr lang="pt-BR" sz="2300" dirty="0">
              <a:solidFill>
                <a:srgbClr val="00206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28678" y="1288992"/>
            <a:ext cx="4968552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prstClr val="white"/>
                </a:solidFill>
              </a:rPr>
              <a:t>231 INDICADORES GLOBAIS</a:t>
            </a:r>
            <a:endParaRPr lang="pt-BR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8892" y="0"/>
            <a:ext cx="8763743" cy="604867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endParaRPr lang="pt-BR" sz="2800" i="1" dirty="0">
              <a:solidFill>
                <a:srgbClr val="59B0B9">
                  <a:lumMod val="75000"/>
                </a:srgbClr>
              </a:solidFill>
            </a:endParaRPr>
          </a:p>
          <a:p>
            <a:r>
              <a:rPr lang="pt-BR" sz="2000" dirty="0">
                <a:solidFill>
                  <a:srgbClr val="59B0B9">
                    <a:lumMod val="75000"/>
                  </a:srgbClr>
                </a:solidFill>
              </a:rPr>
              <a:t>	</a:t>
            </a: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pPr algn="just"/>
            <a:endParaRPr lang="pt-BR" sz="24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80472339"/>
              </p:ext>
            </p:extLst>
          </p:nvPr>
        </p:nvGraphicFramePr>
        <p:xfrm>
          <a:off x="334204" y="791487"/>
          <a:ext cx="8640960" cy="511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/>
          <p:cNvSpPr/>
          <p:nvPr/>
        </p:nvSpPr>
        <p:spPr>
          <a:xfrm>
            <a:off x="362112" y="1772816"/>
            <a:ext cx="8763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5B6973"/>
                </a:solidFill>
              </a:rPr>
              <a:t> 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</a:rPr>
              <a:t>Etapas </a:t>
            </a:r>
            <a:r>
              <a:rPr lang="pt-BR" sz="3200" b="1" dirty="0" smtClean="0">
                <a:solidFill>
                  <a:prstClr val="white"/>
                </a:solidFill>
              </a:rPr>
              <a:t>de Interiorização</a:t>
            </a:r>
            <a:endParaRPr lang="pt-BR" sz="3200" b="1" dirty="0">
              <a:solidFill>
                <a:prstClr val="white"/>
              </a:solidFill>
            </a:endParaRPr>
          </a:p>
        </p:txBody>
      </p:sp>
      <p:pic>
        <p:nvPicPr>
          <p:cNvPr id="9" name="Picture 23" descr="Resultado de imagem para diversida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6" y="4123342"/>
            <a:ext cx="1737926" cy="165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0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971600" y="1052736"/>
            <a:ext cx="7858180" cy="42319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lang="pt-BR" sz="2100" b="1" kern="0" dirty="0">
                <a:solidFill>
                  <a:prstClr val="black"/>
                </a:solidFill>
              </a:rPr>
              <a:t>Mapeamento </a:t>
            </a:r>
            <a:r>
              <a:rPr lang="pt-BR" sz="2100" kern="0" dirty="0">
                <a:solidFill>
                  <a:prstClr val="black"/>
                </a:solidFill>
              </a:rPr>
              <a:t>de políticas públicas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lang="pt-BR" sz="2100" kern="0" dirty="0">
                <a:solidFill>
                  <a:prstClr val="black"/>
                </a:solidFill>
              </a:rPr>
              <a:t>Estimular a </a:t>
            </a:r>
            <a:r>
              <a:rPr lang="pt-BR" sz="2100" b="1" kern="0" dirty="0">
                <a:solidFill>
                  <a:prstClr val="black"/>
                </a:solidFill>
              </a:rPr>
              <a:t>criação de comissões </a:t>
            </a:r>
            <a:r>
              <a:rPr lang="pt-BR" sz="2100" b="1" kern="0" dirty="0" smtClean="0">
                <a:solidFill>
                  <a:prstClr val="black"/>
                </a:solidFill>
              </a:rPr>
              <a:t>subnacionais</a:t>
            </a:r>
            <a:r>
              <a:rPr lang="pt-BR" sz="2100" kern="0" dirty="0" smtClean="0">
                <a:solidFill>
                  <a:prstClr val="black"/>
                </a:solidFill>
              </a:rPr>
              <a:t> para </a:t>
            </a:r>
            <a:r>
              <a:rPr lang="pt-BR" sz="2100" kern="0" dirty="0">
                <a:solidFill>
                  <a:prstClr val="black"/>
                </a:solidFill>
              </a:rPr>
              <a:t>ODS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lang="pt-BR" sz="2100" b="1" kern="0" dirty="0" smtClean="0">
                <a:solidFill>
                  <a:prstClr val="black"/>
                </a:solidFill>
              </a:rPr>
              <a:t>Diagnósticos </a:t>
            </a:r>
            <a:r>
              <a:rPr lang="pt-BR" sz="2100" kern="0" dirty="0" smtClean="0">
                <a:solidFill>
                  <a:prstClr val="black"/>
                </a:solidFill>
              </a:rPr>
              <a:t>da realidade local em relação aos ODS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lang="pt-BR" sz="2100" b="1" kern="0" dirty="0">
                <a:solidFill>
                  <a:prstClr val="black"/>
                </a:solidFill>
              </a:rPr>
              <a:t>Agenda ODS </a:t>
            </a:r>
            <a:r>
              <a:rPr lang="pt-BR" sz="2100" kern="0" dirty="0">
                <a:solidFill>
                  <a:prstClr val="black"/>
                </a:solidFill>
              </a:rPr>
              <a:t>para governos locais </a:t>
            </a:r>
            <a:r>
              <a:rPr lang="pt-BR" sz="2100" kern="0" dirty="0" smtClean="0">
                <a:solidFill>
                  <a:prstClr val="black"/>
                </a:solidFill>
              </a:rPr>
              <a:t>(prioridade em políticas públicas</a:t>
            </a:r>
            <a:r>
              <a:rPr lang="pt-BR" sz="2100" kern="0" dirty="0">
                <a:solidFill>
                  <a:prstClr val="black"/>
                </a:solidFill>
              </a:rPr>
              <a:t>)</a:t>
            </a:r>
            <a:endParaRPr lang="pt-BR" sz="2100" kern="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lang="pt-BR" sz="2100" kern="0" dirty="0">
                <a:solidFill>
                  <a:prstClr val="black"/>
                </a:solidFill>
              </a:rPr>
              <a:t>Promover a inclusão dos ODS no </a:t>
            </a:r>
            <a:r>
              <a:rPr lang="pt-BR" sz="2100" b="1" kern="0" dirty="0">
                <a:solidFill>
                  <a:prstClr val="black"/>
                </a:solidFill>
              </a:rPr>
              <a:t>PPA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lang="pt-BR" sz="2100" b="1" kern="0" dirty="0" smtClean="0">
                <a:solidFill>
                  <a:prstClr val="black"/>
                </a:solidFill>
                <a:sym typeface="Arial"/>
              </a:rPr>
              <a:t>Capacitação</a:t>
            </a:r>
            <a:r>
              <a:rPr lang="pt-BR" sz="2100" kern="0" dirty="0" smtClean="0">
                <a:solidFill>
                  <a:prstClr val="black"/>
                </a:solidFill>
                <a:sym typeface="Arial"/>
              </a:rPr>
              <a:t> de gestores públicos e lideranças sociais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lang="pt-BR" sz="2100" kern="0" dirty="0" smtClean="0">
                <a:solidFill>
                  <a:prstClr val="black"/>
                </a:solidFill>
                <a:sym typeface="Arial"/>
              </a:rPr>
              <a:t>Fortalecimento de </a:t>
            </a:r>
            <a:r>
              <a:rPr lang="pt-BR" sz="2100" b="1" kern="0" dirty="0" smtClean="0">
                <a:solidFill>
                  <a:prstClr val="black"/>
                </a:solidFill>
                <a:sym typeface="Arial"/>
              </a:rPr>
              <a:t>parcerias</a:t>
            </a:r>
            <a:r>
              <a:rPr lang="pt-BR" sz="2100" kern="0" dirty="0" smtClean="0">
                <a:solidFill>
                  <a:prstClr val="black"/>
                </a:solidFill>
                <a:sym typeface="Arial"/>
              </a:rPr>
              <a:t>  institucionais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lang="pt-BR" sz="2100" kern="0" dirty="0" smtClean="0">
                <a:solidFill>
                  <a:prstClr val="black"/>
                </a:solidFill>
              </a:rPr>
              <a:t>Valorizar boas práticas: </a:t>
            </a:r>
            <a:r>
              <a:rPr lang="pt-BR" sz="2100" b="1" kern="0" dirty="0" smtClean="0">
                <a:solidFill>
                  <a:prstClr val="black"/>
                </a:solidFill>
              </a:rPr>
              <a:t>Prêmio ODS Brasil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79646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lang="pt-BR" sz="2100" kern="0" dirty="0" smtClean="0">
                <a:solidFill>
                  <a:prstClr val="black"/>
                </a:solidFill>
              </a:rPr>
              <a:t>Criar</a:t>
            </a:r>
            <a:r>
              <a:rPr lang="pt-BR" sz="2100" b="1" kern="0" dirty="0" smtClean="0">
                <a:solidFill>
                  <a:prstClr val="black"/>
                </a:solidFill>
              </a:rPr>
              <a:t> ferramentas de</a:t>
            </a:r>
            <a:r>
              <a:rPr lang="pt-BR" sz="2100" kern="0" dirty="0" smtClean="0">
                <a:solidFill>
                  <a:prstClr val="black"/>
                </a:solidFill>
              </a:rPr>
              <a:t> comunicação</a:t>
            </a:r>
            <a:endParaRPr lang="pt-BR" sz="2100" dirty="0" smtClean="0">
              <a:solidFill>
                <a:prstClr val="black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</a:rPr>
              <a:t>Etapas de Interiorização</a:t>
            </a:r>
            <a:endParaRPr lang="pt-BR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51520" y="1700808"/>
            <a:ext cx="8568952" cy="41764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just"/>
            <a:r>
              <a:rPr lang="pt-BR" sz="1800" b="1" dirty="0" smtClean="0"/>
              <a:t>A missão institucional: </a:t>
            </a:r>
            <a:r>
              <a:rPr lang="pt-BR" sz="1800" i="1" dirty="0" smtClean="0"/>
              <a:t>Promover a participação social por meio da articulação e fortalecimento das políticas públicas, com protagonismo da sociedade civil em geral e dos movimentos sociais em particular.</a:t>
            </a:r>
          </a:p>
          <a:p>
            <a:pPr marL="177800" indent="-177800" algn="just"/>
            <a:endParaRPr lang="pt-BR" sz="1600" dirty="0" smtClean="0"/>
          </a:p>
          <a:p>
            <a:pPr marL="177800" indent="-177800" algn="just"/>
            <a:r>
              <a:rPr lang="pt-BR" sz="1800" b="1" dirty="0" smtClean="0"/>
              <a:t>A contribuição anterior: </a:t>
            </a:r>
            <a:r>
              <a:rPr lang="pt-BR" sz="1800" dirty="0" smtClean="0"/>
              <a:t>5 </a:t>
            </a:r>
            <a:r>
              <a:rPr lang="pt-BR" sz="1800" dirty="0"/>
              <a:t>edições do Prêmio ODM </a:t>
            </a:r>
            <a:r>
              <a:rPr lang="pt-BR" sz="1800" dirty="0" smtClean="0"/>
              <a:t>Brasil e elaboração de Relatórios Nacionais; formação </a:t>
            </a:r>
            <a:r>
              <a:rPr lang="pt-BR" sz="1800" dirty="0"/>
              <a:t>de rede nacional de </a:t>
            </a:r>
            <a:r>
              <a:rPr lang="pt-BR" sz="1800" dirty="0" smtClean="0"/>
              <a:t>mobilizadores com </a:t>
            </a:r>
            <a:r>
              <a:rPr lang="pt-BR" sz="1800" dirty="0"/>
              <a:t>núcleos estaduais, regionais e </a:t>
            </a:r>
            <a:r>
              <a:rPr lang="pt-BR" sz="1800" dirty="0" smtClean="0"/>
              <a:t>municipais; instrumentos </a:t>
            </a:r>
            <a:r>
              <a:rPr lang="pt-BR" sz="1800" dirty="0"/>
              <a:t>de disseminação e monitoramento da Agenda </a:t>
            </a:r>
            <a:r>
              <a:rPr lang="pt-BR" sz="1800" dirty="0" smtClean="0"/>
              <a:t>- Portal </a:t>
            </a:r>
            <a:r>
              <a:rPr lang="pt-BR" sz="1800" dirty="0"/>
              <a:t>ODM, Portal Atlas IDHM PNUD e Site ODM </a:t>
            </a:r>
            <a:r>
              <a:rPr lang="pt-BR" sz="1800" dirty="0" smtClean="0"/>
              <a:t>Brasil; formação </a:t>
            </a:r>
            <a:r>
              <a:rPr lang="pt-BR" sz="1800" dirty="0"/>
              <a:t>de 250 multiplicadores ODM </a:t>
            </a:r>
            <a:r>
              <a:rPr lang="pt-BR" sz="1800" dirty="0" smtClean="0"/>
              <a:t>no País, etc. </a:t>
            </a:r>
            <a:endParaRPr lang="pt-BR" sz="1600" dirty="0" smtClean="0"/>
          </a:p>
          <a:p>
            <a:pPr marL="177800" indent="-177800" algn="just"/>
            <a:endParaRPr lang="pt-BR" sz="1600" dirty="0" smtClean="0"/>
          </a:p>
          <a:p>
            <a:pPr marL="177800" indent="-177800" algn="just"/>
            <a:r>
              <a:rPr lang="pt-BR" sz="1800" b="1" dirty="0" smtClean="0"/>
              <a:t>O mandato atual:</a:t>
            </a:r>
            <a:r>
              <a:rPr lang="pt-BR" sz="1800" dirty="0" smtClean="0"/>
              <a:t> Presidência e Secretaria Executiva da Comissão Nacional dos ODS serão exercidas pela Secretaria de Governo/SEGOV, conforme </a:t>
            </a:r>
            <a:r>
              <a:rPr lang="pt-BR" sz="1800" dirty="0"/>
              <a:t>D</a:t>
            </a:r>
            <a:r>
              <a:rPr lang="pt-BR" sz="1800" dirty="0" smtClean="0"/>
              <a:t>ecreto Presidencial n.º 8.892/2016. </a:t>
            </a:r>
            <a:endParaRPr lang="pt-BR" sz="1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40466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2060"/>
                </a:solidFill>
              </a:rPr>
              <a:t>O protagonismo da Secretaria </a:t>
            </a:r>
            <a:r>
              <a:rPr lang="pt-BR" sz="3200" b="1" dirty="0">
                <a:solidFill>
                  <a:srgbClr val="002060"/>
                </a:solidFill>
              </a:rPr>
              <a:t>Nacional de Articulação Social </a:t>
            </a:r>
            <a:r>
              <a:rPr lang="pt-BR" sz="3200" b="1" dirty="0" smtClean="0">
                <a:solidFill>
                  <a:srgbClr val="002060"/>
                </a:solidFill>
              </a:rPr>
              <a:t>nos ODS – (SNAS/SEGOV</a:t>
            </a:r>
            <a:r>
              <a:rPr lang="pt-BR" sz="3200" b="1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10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08012" y="1196752"/>
            <a:ext cx="4643470" cy="2246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prstClr val="black"/>
                </a:solidFill>
              </a:rPr>
              <a:t>Articulação dos atores </a:t>
            </a:r>
          </a:p>
          <a:p>
            <a:r>
              <a:rPr lang="pt-BR" sz="2800" kern="0" dirty="0" smtClean="0">
                <a:solidFill>
                  <a:prstClr val="black"/>
                </a:solidFill>
              </a:rPr>
              <a:t>(ONGs, redes, fóruns, </a:t>
            </a:r>
          </a:p>
          <a:p>
            <a:r>
              <a:rPr lang="pt-BR" sz="2800" kern="0" dirty="0" smtClean="0">
                <a:solidFill>
                  <a:prstClr val="black"/>
                </a:solidFill>
              </a:rPr>
              <a:t>Movimentos sociais, conselhos, empresas, universidades e governos)</a:t>
            </a:r>
            <a:endParaRPr lang="pt-BR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48506789"/>
              </p:ext>
            </p:extLst>
          </p:nvPr>
        </p:nvGraphicFramePr>
        <p:xfrm>
          <a:off x="3286116" y="1142984"/>
          <a:ext cx="5989466" cy="4617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71406" y="142852"/>
            <a:ext cx="77142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</a:rPr>
              <a:t>Interiorização/Municipalização dos ODS</a:t>
            </a:r>
            <a:endParaRPr lang="pt-B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76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756" y="274638"/>
            <a:ext cx="8606716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</a:rPr>
              <a:t>Situação atual da Comissão</a:t>
            </a:r>
            <a:br>
              <a:rPr lang="pt-BR" sz="3200" b="1" dirty="0" smtClean="0">
                <a:solidFill>
                  <a:srgbClr val="002060"/>
                </a:solidFill>
              </a:rPr>
            </a:br>
            <a:r>
              <a:rPr lang="pt-BR" sz="3200" b="1" dirty="0" smtClean="0">
                <a:solidFill>
                  <a:srgbClr val="002060"/>
                </a:solidFill>
              </a:rPr>
              <a:t>fatos mais relevantes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t-BR" sz="2400" dirty="0"/>
              <a:t>G</a:t>
            </a:r>
            <a:r>
              <a:rPr lang="pt-BR" sz="2200" dirty="0"/>
              <a:t>overno Federal já tem todos </a:t>
            </a:r>
            <a:r>
              <a:rPr lang="pt-BR" sz="2200" dirty="0" smtClean="0"/>
              <a:t> seus representantes </a:t>
            </a:r>
            <a:r>
              <a:rPr lang="pt-BR" sz="2200" dirty="0"/>
              <a:t>indicados;</a:t>
            </a:r>
          </a:p>
          <a:p>
            <a:pPr>
              <a:spcBef>
                <a:spcPts val="600"/>
              </a:spcBef>
            </a:pPr>
            <a:r>
              <a:rPr lang="pt-BR" sz="2200" dirty="0" smtClean="0"/>
              <a:t>Escolha das representações dos Estados, Municípios e da Sociedade Civil por editais;</a:t>
            </a:r>
          </a:p>
          <a:p>
            <a:pPr>
              <a:spcBef>
                <a:spcPts val="600"/>
              </a:spcBef>
            </a:pPr>
            <a:r>
              <a:rPr lang="pt-BR" sz="2200" dirty="0" smtClean="0"/>
              <a:t>Sociedade civil: participação do setor produtivo, IES e terceiro setor;</a:t>
            </a:r>
          </a:p>
          <a:p>
            <a:pPr>
              <a:spcBef>
                <a:spcPts val="600"/>
              </a:spcBef>
            </a:pPr>
            <a:r>
              <a:rPr lang="pt-BR" sz="2200" dirty="0" smtClean="0"/>
              <a:t>Comitê de seleção de alto nível responsável pela escolha dos representantes da sociedade civil;</a:t>
            </a:r>
          </a:p>
          <a:p>
            <a:pPr>
              <a:spcBef>
                <a:spcPts val="600"/>
              </a:spcBef>
            </a:pPr>
            <a:r>
              <a:rPr lang="pt-BR" sz="2200" dirty="0" smtClean="0"/>
              <a:t>O </a:t>
            </a:r>
            <a:r>
              <a:rPr lang="pt-BR" sz="2200" dirty="0" err="1" smtClean="0"/>
              <a:t>Consad</a:t>
            </a:r>
            <a:r>
              <a:rPr lang="pt-BR" sz="2200" dirty="0" smtClean="0"/>
              <a:t> é instância representativa da participação estadual;</a:t>
            </a:r>
          </a:p>
          <a:p>
            <a:pPr>
              <a:spcBef>
                <a:spcPts val="600"/>
              </a:spcBef>
            </a:pPr>
            <a:r>
              <a:rPr lang="pt-BR" sz="2200" dirty="0" smtClean="0"/>
              <a:t>Câmaras Temáticas:  “ninguém será deixado de lado”; </a:t>
            </a:r>
          </a:p>
          <a:p>
            <a:pPr>
              <a:spcBef>
                <a:spcPts val="600"/>
              </a:spcBef>
            </a:pPr>
            <a:r>
              <a:rPr lang="pt-BR" sz="2200" dirty="0" smtClean="0"/>
              <a:t>Conjunto de informação e subsídios em elaboração para pautar a decisão de criação das Câmaras Temáticas;</a:t>
            </a:r>
          </a:p>
          <a:p>
            <a:pPr>
              <a:spcBef>
                <a:spcPts val="600"/>
              </a:spcBef>
            </a:pPr>
            <a:r>
              <a:rPr lang="pt-BR" sz="2200" dirty="0" smtClean="0"/>
              <a:t>Previsão de instalação da Comissão: 1ª quinzena de maio/17.</a:t>
            </a:r>
          </a:p>
          <a:p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37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lvl="0" algn="just">
              <a:buSzPct val="130000"/>
            </a:pPr>
            <a:r>
              <a:rPr lang="pt-BR" sz="2200" dirty="0"/>
              <a:t>Agenda é mais do que compromisso do País: é oportunidade de convergência de políticas </a:t>
            </a:r>
            <a:r>
              <a:rPr lang="pt-BR" sz="2200" dirty="0" smtClean="0"/>
              <a:t>públicas;</a:t>
            </a:r>
          </a:p>
          <a:p>
            <a:pPr lvl="0" algn="just">
              <a:spcBef>
                <a:spcPts val="0"/>
              </a:spcBef>
              <a:buSzPct val="130000"/>
            </a:pPr>
            <a:endParaRPr lang="pt-BR" sz="1200" dirty="0" smtClean="0"/>
          </a:p>
          <a:p>
            <a:pPr lvl="0" algn="just">
              <a:buSzPct val="130000"/>
            </a:pPr>
            <a:r>
              <a:rPr lang="pt-BR" sz="2200" dirty="0" smtClean="0"/>
              <a:t>A </a:t>
            </a:r>
            <a:r>
              <a:rPr lang="pt-BR" sz="2200" dirty="0"/>
              <a:t>estrutura de governança </a:t>
            </a:r>
            <a:r>
              <a:rPr lang="pt-BR" sz="2200" dirty="0" smtClean="0"/>
              <a:t>é necessária </a:t>
            </a:r>
            <a:r>
              <a:rPr lang="pt-BR" sz="2200" dirty="0"/>
              <a:t>para o sucesso da empreitada;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sz="2000" dirty="0"/>
              <a:t>Articulação dos atores (ONGs, </a:t>
            </a:r>
            <a:r>
              <a:rPr lang="pt-BR" sz="2000" dirty="0" smtClean="0"/>
              <a:t>Redes</a:t>
            </a:r>
            <a:r>
              <a:rPr lang="pt-BR" sz="2000" dirty="0"/>
              <a:t>, </a:t>
            </a:r>
            <a:r>
              <a:rPr lang="pt-BR" sz="2000" dirty="0" smtClean="0"/>
              <a:t>Fóruns</a:t>
            </a:r>
            <a:r>
              <a:rPr lang="pt-BR" sz="2000" dirty="0"/>
              <a:t>, Movimentos sociais, conselhos, empresas, universidades e governos</a:t>
            </a:r>
            <a:r>
              <a:rPr lang="pt-BR" sz="2000" dirty="0" smtClean="0"/>
              <a:t>);</a:t>
            </a:r>
            <a:endParaRPr lang="pt-BR" sz="2000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sz="2000" dirty="0"/>
              <a:t>Articulação de estruturas de governança subnacionais (Comissões regionais, estaduais e municipais</a:t>
            </a:r>
            <a:r>
              <a:rPr lang="pt-BR" sz="2000" dirty="0" smtClean="0"/>
              <a:t>).</a:t>
            </a:r>
          </a:p>
          <a:p>
            <a:pPr marL="347663" lvl="1" indent="-342900" algn="just">
              <a:buSzPct val="130000"/>
              <a:buFont typeface="Arial" panose="020B0604020202020204" pitchFamily="34" charset="0"/>
              <a:buChar char="•"/>
            </a:pPr>
            <a:endParaRPr lang="pt-BR" sz="1050" dirty="0" smtClean="0"/>
          </a:p>
          <a:p>
            <a:pPr marL="347663" lvl="1" indent="-342900" algn="just">
              <a:buSzPct val="130000"/>
              <a:buFont typeface="Arial" panose="020B0604020202020204" pitchFamily="34" charset="0"/>
              <a:buChar char="•"/>
            </a:pPr>
            <a:r>
              <a:rPr lang="pt-BR" sz="2200" dirty="0" smtClean="0"/>
              <a:t>Ninguém deve ser deixado para trás (no processo e na Comissão);</a:t>
            </a:r>
          </a:p>
          <a:p>
            <a:pPr lvl="0" algn="just">
              <a:spcBef>
                <a:spcPts val="0"/>
              </a:spcBef>
              <a:buSzPct val="130000"/>
            </a:pPr>
            <a:endParaRPr lang="pt-BR" sz="1100" dirty="0" smtClean="0"/>
          </a:p>
          <a:p>
            <a:pPr lvl="0" algn="just">
              <a:buSzPct val="130000"/>
            </a:pPr>
            <a:r>
              <a:rPr lang="pt-BR" sz="2200" dirty="0" smtClean="0"/>
              <a:t>Propostas </a:t>
            </a:r>
            <a:r>
              <a:rPr lang="pt-BR" sz="2200" dirty="0"/>
              <a:t>em gestação: “</a:t>
            </a:r>
            <a:r>
              <a:rPr lang="pt-BR" sz="2200" dirty="0" err="1"/>
              <a:t>ODSealização</a:t>
            </a:r>
            <a:r>
              <a:rPr lang="pt-BR" sz="2200" dirty="0"/>
              <a:t>” </a:t>
            </a:r>
            <a:r>
              <a:rPr lang="pt-BR" sz="2200" dirty="0" smtClean="0"/>
              <a:t>dos </a:t>
            </a:r>
            <a:r>
              <a:rPr lang="pt-BR" sz="2200" dirty="0" err="1" smtClean="0"/>
              <a:t>PPAs</a:t>
            </a:r>
            <a:r>
              <a:rPr lang="pt-BR" sz="2200" dirty="0" smtClean="0"/>
              <a:t>. </a:t>
            </a:r>
            <a:endParaRPr lang="pt-BR" sz="2200" dirty="0"/>
          </a:p>
          <a:p>
            <a:pPr lvl="0" algn="just">
              <a:buSzPct val="130000"/>
            </a:pPr>
            <a:endParaRPr lang="pt-BR" sz="2400" b="1" dirty="0" smtClean="0"/>
          </a:p>
          <a:p>
            <a:pPr lvl="0" algn="just"/>
            <a:endParaRPr lang="pt-BR" sz="2400" dirty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513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Resultado de imagem para diversida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13" y="1225767"/>
            <a:ext cx="1916326" cy="1512168"/>
          </a:xfrm>
          <a:prstGeom prst="rect">
            <a:avLst/>
          </a:prstGeom>
          <a:noFill/>
          <a:extLst/>
        </p:spPr>
      </p:pic>
      <p:pic>
        <p:nvPicPr>
          <p:cNvPr id="5" name="Picture 4" descr="Resultado de imagem para objetivos de desenvolvimento sustentav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16424" cy="34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7504" y="1553555"/>
            <a:ext cx="58326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GRATO PELA ATENÇÃO!</a:t>
            </a:r>
          </a:p>
          <a:p>
            <a:pPr algn="ctr"/>
            <a:endParaRPr lang="pt-BR" sz="2400" b="1" dirty="0">
              <a:solidFill>
                <a:srgbClr val="00B0F0"/>
              </a:solidFill>
            </a:endParaRPr>
          </a:p>
          <a:p>
            <a:pPr algn="ctr"/>
            <a:r>
              <a:rPr lang="pt-BR" sz="2400" b="1" dirty="0" smtClean="0">
                <a:solidFill>
                  <a:srgbClr val="30238D"/>
                </a:solidFill>
              </a:rPr>
              <a:t>HENRIQUE VILLA DA COSTA FERREIRA</a:t>
            </a:r>
          </a:p>
          <a:p>
            <a:pPr algn="ctr"/>
            <a:r>
              <a:rPr lang="pt-BR" sz="2000" b="1" dirty="0" smtClean="0">
                <a:solidFill>
                  <a:srgbClr val="30238D"/>
                </a:solidFill>
              </a:rPr>
              <a:t>Secretário</a:t>
            </a:r>
          </a:p>
          <a:p>
            <a:pPr algn="ctr"/>
            <a:r>
              <a:rPr lang="pt-BR" sz="2000" dirty="0" smtClean="0"/>
              <a:t>Secretaria Nacional de Articulação Social</a:t>
            </a:r>
          </a:p>
          <a:p>
            <a:pPr algn="ctr"/>
            <a:r>
              <a:rPr lang="pt-BR" sz="2000" dirty="0" smtClean="0"/>
              <a:t>Secretaria de Governo</a:t>
            </a:r>
          </a:p>
          <a:p>
            <a:pPr algn="ctr"/>
            <a:r>
              <a:rPr lang="pt-BR" sz="2000" dirty="0" smtClean="0"/>
              <a:t>Presidência da República</a:t>
            </a:r>
          </a:p>
          <a:p>
            <a:pPr algn="ctr"/>
            <a:endParaRPr lang="pt-BR" sz="2400" dirty="0"/>
          </a:p>
          <a:p>
            <a:pPr algn="ctr"/>
            <a:r>
              <a:rPr lang="pt-BR" sz="2000" dirty="0" smtClean="0"/>
              <a:t>henrique.ferreira@presidencia.gov.br</a:t>
            </a:r>
          </a:p>
          <a:p>
            <a:pPr algn="ctr"/>
            <a:r>
              <a:rPr lang="pt-BR" sz="2000" dirty="0" smtClean="0"/>
              <a:t>(61)3411-4212/4206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 smtClean="0"/>
              <a:t>www.secretariadegoverno.gov.br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825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15288788"/>
              </p:ext>
            </p:extLst>
          </p:nvPr>
        </p:nvGraphicFramePr>
        <p:xfrm>
          <a:off x="1547664" y="931133"/>
          <a:ext cx="6421760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2.bp.blogspot.com/-bnKA3eRRgw8/T77zT0FCrsI/AAAAAAAABPI/vT6UifDe4Hg/s1600/UNISANTOS+NA+RIO+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712" y="3324404"/>
            <a:ext cx="1148577" cy="82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46497"/>
            <a:ext cx="1409100" cy="95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MAPA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4083787"/>
            <a:ext cx="1368152" cy="128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43710" y="49112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D5EFF"/>
                </a:solidFill>
                <a:latin typeface="Arial Black" panose="020B0A04020102020204" pitchFamily="34" charset="0"/>
              </a:rPr>
              <a:t>ODM</a:t>
            </a:r>
            <a:endParaRPr lang="pt-BR" b="1" dirty="0">
              <a:gradFill flip="none" rotWithShape="1">
                <a:gsLst>
                  <a:gs pos="0">
                    <a:srgbClr val="004DE6"/>
                  </a:gs>
                  <a:gs pos="41675">
                    <a:srgbClr val="0D5EFF"/>
                  </a:gs>
                  <a:gs pos="58000">
                    <a:prstClr val="white"/>
                  </a:gs>
                  <a:gs pos="25000">
                    <a:srgbClr val="0D5EFF"/>
                  </a:gs>
                </a:gsLst>
                <a:lin ang="0" scaled="0"/>
                <a:tileRect/>
              </a:gradFill>
              <a:latin typeface="Arial Black" panose="020B0A040201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</a:rPr>
              <a:t>Construção da Agenda 2030 </a:t>
            </a:r>
          </a:p>
        </p:txBody>
      </p:sp>
    </p:spTree>
    <p:extLst>
      <p:ext uri="{BB962C8B-B14F-4D97-AF65-F5344CB8AC3E}">
        <p14:creationId xmlns:p14="http://schemas.microsoft.com/office/powerpoint/2010/main" val="1334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ta para a direita 6"/>
          <p:cNvSpPr/>
          <p:nvPr/>
        </p:nvSpPr>
        <p:spPr>
          <a:xfrm>
            <a:off x="3491880" y="2708919"/>
            <a:ext cx="864096" cy="5040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38" name="Diagrama 37"/>
          <p:cNvGraphicFramePr/>
          <p:nvPr>
            <p:extLst>
              <p:ext uri="{D42A27DB-BD31-4B8C-83A1-F6EECF244321}">
                <p14:modId xmlns:p14="http://schemas.microsoft.com/office/powerpoint/2010/main" val="2598121550"/>
              </p:ext>
            </p:extLst>
          </p:nvPr>
        </p:nvGraphicFramePr>
        <p:xfrm>
          <a:off x="5436096" y="4315340"/>
          <a:ext cx="3420598" cy="2210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9" name="Diagrama 38"/>
          <p:cNvGraphicFramePr/>
          <p:nvPr>
            <p:extLst>
              <p:ext uri="{D42A27DB-BD31-4B8C-83A1-F6EECF244321}">
                <p14:modId xmlns:p14="http://schemas.microsoft.com/office/powerpoint/2010/main" val="1414247414"/>
              </p:ext>
            </p:extLst>
          </p:nvPr>
        </p:nvGraphicFramePr>
        <p:xfrm>
          <a:off x="619902" y="4149080"/>
          <a:ext cx="3420598" cy="235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1" name="Picture 4" descr="Resultado de imagem para odm od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81" y="1678259"/>
            <a:ext cx="4335901" cy="243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esultado de imagem para od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52027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pastormoysesbarbosa.com/portal_evangelico/images/56/01.pn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17" y="2506554"/>
            <a:ext cx="775952" cy="706425"/>
          </a:xfrm>
          <a:prstGeom prst="rect">
            <a:avLst/>
          </a:prstGeom>
          <a:solidFill>
            <a:schemeClr val="bg2"/>
          </a:solidFill>
          <a:extLst/>
        </p:spPr>
      </p:pic>
      <p:sp>
        <p:nvSpPr>
          <p:cNvPr id="3" name="CaixaDeTexto 2"/>
          <p:cNvSpPr txBox="1"/>
          <p:nvPr/>
        </p:nvSpPr>
        <p:spPr>
          <a:xfrm>
            <a:off x="899593" y="105274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2000 - 2015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796138" y="102311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 b="1"/>
            </a:lvl1pPr>
          </a:lstStyle>
          <a:p>
            <a:r>
              <a:rPr lang="pt-BR" dirty="0" smtClean="0">
                <a:solidFill>
                  <a:srgbClr val="002060"/>
                </a:solidFill>
              </a:rPr>
              <a:t>2016 </a:t>
            </a:r>
            <a:r>
              <a:rPr lang="pt-BR" dirty="0">
                <a:solidFill>
                  <a:srgbClr val="002060"/>
                </a:solidFill>
              </a:rPr>
              <a:t>- </a:t>
            </a:r>
            <a:r>
              <a:rPr lang="pt-BR" dirty="0" smtClean="0">
                <a:solidFill>
                  <a:srgbClr val="002060"/>
                </a:solidFill>
              </a:rPr>
              <a:t>2030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1600" y="47878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8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37072" y="449982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21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19871" y="421179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60</a:t>
            </a:r>
          </a:p>
        </p:txBody>
      </p:sp>
      <p:sp>
        <p:nvSpPr>
          <p:cNvPr id="6" name="Retângulo 5"/>
          <p:cNvSpPr/>
          <p:nvPr/>
        </p:nvSpPr>
        <p:spPr>
          <a:xfrm>
            <a:off x="5652120" y="4859868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17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76258" y="4571836"/>
            <a:ext cx="588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169 </a:t>
            </a:r>
          </a:p>
        </p:txBody>
      </p:sp>
      <p:sp>
        <p:nvSpPr>
          <p:cNvPr id="9" name="Retângulo 8"/>
          <p:cNvSpPr/>
          <p:nvPr/>
        </p:nvSpPr>
        <p:spPr>
          <a:xfrm>
            <a:off x="8127431" y="4211796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231 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</a:rPr>
              <a:t>Transição ODM para ODS </a:t>
            </a:r>
          </a:p>
        </p:txBody>
      </p:sp>
    </p:spTree>
    <p:extLst>
      <p:ext uri="{BB962C8B-B14F-4D97-AF65-F5344CB8AC3E}">
        <p14:creationId xmlns:p14="http://schemas.microsoft.com/office/powerpoint/2010/main" val="5305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2641" y="2996956"/>
            <a:ext cx="83326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0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2060"/>
                </a:solidFill>
              </a:rPr>
              <a:t>Até 2030 o Brasil se comprometeu a alcançar os </a:t>
            </a:r>
            <a:r>
              <a:rPr lang="pt-BR" sz="2000" b="1" dirty="0">
                <a:solidFill>
                  <a:srgbClr val="FF6600"/>
                </a:solidFill>
              </a:rPr>
              <a:t>17 objetivos </a:t>
            </a:r>
            <a:r>
              <a:rPr lang="pt-BR" sz="2000" dirty="0">
                <a:solidFill>
                  <a:srgbClr val="002060"/>
                </a:solidFill>
              </a:rPr>
              <a:t>e </a:t>
            </a:r>
            <a:r>
              <a:rPr lang="pt-BR" sz="2000" b="1" dirty="0">
                <a:solidFill>
                  <a:srgbClr val="FF6600"/>
                </a:solidFill>
              </a:rPr>
              <a:t>169 metas </a:t>
            </a:r>
            <a:r>
              <a:rPr lang="pt-BR" sz="2000" dirty="0">
                <a:solidFill>
                  <a:srgbClr val="002060"/>
                </a:solidFill>
              </a:rPr>
              <a:t>que </a:t>
            </a:r>
            <a:r>
              <a:rPr lang="pt-BR" sz="2000" dirty="0" smtClean="0">
                <a:solidFill>
                  <a:srgbClr val="002060"/>
                </a:solidFill>
              </a:rPr>
              <a:t>buscam, dentre outros:</a:t>
            </a:r>
            <a:endParaRPr lang="pt-BR" sz="20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rgbClr val="002060"/>
                </a:solidFill>
              </a:rPr>
              <a:t>Erradicar </a:t>
            </a:r>
            <a:r>
              <a:rPr lang="pt-BR" sz="2000" dirty="0">
                <a:solidFill>
                  <a:srgbClr val="002060"/>
                </a:solidFill>
              </a:rPr>
              <a:t>a pobreza e a fome.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rgbClr val="002060"/>
                </a:solidFill>
              </a:rPr>
              <a:t>Reduzir as </a:t>
            </a:r>
            <a:r>
              <a:rPr lang="pt-BR" sz="2000" dirty="0">
                <a:solidFill>
                  <a:srgbClr val="002060"/>
                </a:solidFill>
              </a:rPr>
              <a:t>desigualdades.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rgbClr val="002060"/>
                </a:solidFill>
              </a:rPr>
              <a:t>Combater mudanças climáticas</a:t>
            </a:r>
            <a:r>
              <a:rPr lang="pt-BR" sz="20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rgbClr val="002060"/>
                </a:solidFill>
              </a:rPr>
              <a:t>Promover o crescimento econômico includente.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rgbClr val="002060"/>
                </a:solidFill>
              </a:rPr>
              <a:t> com equilíbrio.</a:t>
            </a:r>
            <a:endParaRPr lang="pt-BR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54027"/>
            <a:ext cx="283531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043023" y="692698"/>
            <a:ext cx="61009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rgbClr val="002060"/>
                </a:solidFill>
              </a:rPr>
              <a:t>A Agenda 2030 visa </a:t>
            </a:r>
            <a:r>
              <a:rPr lang="pt-BR" sz="2000" dirty="0" smtClean="0">
                <a:solidFill>
                  <a:srgbClr val="002060"/>
                </a:solidFill>
              </a:rPr>
              <a:t>ao </a:t>
            </a:r>
            <a:r>
              <a:rPr lang="pt-BR" sz="2000" dirty="0">
                <a:solidFill>
                  <a:srgbClr val="002060"/>
                </a:solidFill>
              </a:rPr>
              <a:t>alcance do equilíbrio entre a </a:t>
            </a:r>
            <a:r>
              <a:rPr lang="pt-BR" sz="2000" dirty="0">
                <a:solidFill>
                  <a:srgbClr val="FF6600"/>
                </a:solidFill>
              </a:rPr>
              <a:t>prosperidade humana </a:t>
            </a:r>
            <a:r>
              <a:rPr lang="pt-BR" sz="2000" dirty="0">
                <a:solidFill>
                  <a:srgbClr val="002060"/>
                </a:solidFill>
              </a:rPr>
              <a:t>com a </a:t>
            </a:r>
            <a:r>
              <a:rPr lang="pt-BR" sz="2000" dirty="0">
                <a:solidFill>
                  <a:srgbClr val="FF6600"/>
                </a:solidFill>
              </a:rPr>
              <a:t>proteção do planeta</a:t>
            </a:r>
            <a:r>
              <a:rPr lang="pt-BR" sz="2000" dirty="0">
                <a:solidFill>
                  <a:srgbClr val="002060"/>
                </a:solidFill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rgbClr val="002060"/>
                </a:solidFill>
              </a:rPr>
              <a:t>Os Objetivos de Desenvolvimento Sustentável  - ODS compõem uma </a:t>
            </a:r>
            <a:r>
              <a:rPr lang="pt-BR" sz="2000" b="1" u="sng" dirty="0" smtClean="0">
                <a:solidFill>
                  <a:srgbClr val="002060"/>
                </a:solidFill>
              </a:rPr>
              <a:t>agenda </a:t>
            </a:r>
            <a:r>
              <a:rPr lang="pt-BR" sz="2000" b="1" u="sng" dirty="0">
                <a:solidFill>
                  <a:srgbClr val="002060"/>
                </a:solidFill>
              </a:rPr>
              <a:t>de planejamento e de gestão de Políticas Públicas</a:t>
            </a:r>
            <a:r>
              <a:rPr lang="pt-BR" sz="20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</a:rPr>
              <a:t>Agenda 2030 </a:t>
            </a:r>
          </a:p>
        </p:txBody>
      </p:sp>
      <p:pic>
        <p:nvPicPr>
          <p:cNvPr id="3" name="Picture 2" descr="Resultado de imagem para sustentsavel social 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52" y="4149080"/>
            <a:ext cx="2798388" cy="1574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1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227014" y="395953"/>
            <a:ext cx="8856984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</a:rPr>
              <a:t>As Dimensões dos ODS </a:t>
            </a:r>
            <a:endParaRPr lang="pt-BR" sz="3200" b="1" dirty="0">
              <a:solidFill>
                <a:srgbClr val="00206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52227" y="1260236"/>
            <a:ext cx="7530460" cy="4697352"/>
            <a:chOff x="755576" y="836712"/>
            <a:chExt cx="7992888" cy="517222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080" y="2373412"/>
              <a:ext cx="994956" cy="992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72200" y="2356539"/>
              <a:ext cx="1006593" cy="1009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8112" y="2391927"/>
              <a:ext cx="972320" cy="974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57032" y="1293292"/>
              <a:ext cx="1003400" cy="992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72200" y="1311586"/>
              <a:ext cx="974578" cy="97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92080" y="1316754"/>
              <a:ext cx="984830" cy="969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ixaDeTexto 4"/>
            <p:cNvSpPr txBox="1"/>
            <p:nvPr/>
          </p:nvSpPr>
          <p:spPr>
            <a:xfrm>
              <a:off x="5693824" y="836712"/>
              <a:ext cx="243842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DIMENSÃO </a:t>
              </a:r>
              <a:r>
                <a:rPr lang="pt-BR" b="1" dirty="0" smtClean="0">
                  <a:solidFill>
                    <a:schemeClr val="tx1"/>
                  </a:solidFill>
                </a:rPr>
                <a:t>AMBIENTAL</a:t>
              </a: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47535" y="1293292"/>
              <a:ext cx="987483" cy="990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95737" y="1295562"/>
              <a:ext cx="971282" cy="990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95736" y="2412201"/>
              <a:ext cx="971282" cy="954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47535" y="2401347"/>
              <a:ext cx="976193" cy="96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51011" y="2392204"/>
              <a:ext cx="1006629" cy="974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241073" y="4365208"/>
              <a:ext cx="952873" cy="93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218004" y="4365208"/>
              <a:ext cx="942949" cy="93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238718" y="4346479"/>
              <a:ext cx="929050" cy="93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6" name="Grupo 1025"/>
            <p:cNvGrpSpPr/>
            <p:nvPr/>
          </p:nvGrpSpPr>
          <p:grpSpPr>
            <a:xfrm>
              <a:off x="5822154" y="4420070"/>
              <a:ext cx="2007336" cy="936000"/>
              <a:chOff x="6444208" y="4480364"/>
              <a:chExt cx="2007336" cy="936000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444208" y="4480364"/>
                <a:ext cx="930126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524328" y="4480364"/>
                <a:ext cx="927216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Retângulo 16"/>
            <p:cNvSpPr/>
            <p:nvPr/>
          </p:nvSpPr>
          <p:spPr>
            <a:xfrm>
              <a:off x="1475656" y="3851756"/>
              <a:ext cx="280831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DIMENSÃO </a:t>
              </a:r>
              <a:r>
                <a:rPr lang="pt-BR" b="1" dirty="0" smtClean="0">
                  <a:solidFill>
                    <a:schemeClr val="tx1"/>
                  </a:solidFill>
                </a:rPr>
                <a:t>ECONÔMICA</a:t>
              </a:r>
            </a:p>
          </p:txBody>
        </p:sp>
        <p:sp>
          <p:nvSpPr>
            <p:cNvPr id="2" name="Retângulo 1"/>
            <p:cNvSpPr/>
            <p:nvPr/>
          </p:nvSpPr>
          <p:spPr>
            <a:xfrm>
              <a:off x="5436096" y="3861048"/>
              <a:ext cx="302433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DIMENSÃO INSTITUCIONAL</a:t>
              </a:r>
            </a:p>
          </p:txBody>
        </p:sp>
        <p:sp>
          <p:nvSpPr>
            <p:cNvPr id="3" name="Retângulo de cantos arredondados 2"/>
            <p:cNvSpPr/>
            <p:nvPr/>
          </p:nvSpPr>
          <p:spPr>
            <a:xfrm>
              <a:off x="755576" y="836712"/>
              <a:ext cx="7992888" cy="5172226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" name="Conector reto 5"/>
            <p:cNvCxnSpPr>
              <a:stCxn id="3" idx="0"/>
              <a:endCxn id="3" idx="2"/>
            </p:cNvCxnSpPr>
            <p:nvPr/>
          </p:nvCxnSpPr>
          <p:spPr>
            <a:xfrm>
              <a:off x="4752020" y="836712"/>
              <a:ext cx="0" cy="517222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755576" y="3573016"/>
              <a:ext cx="7992888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tângulo 15"/>
            <p:cNvSpPr/>
            <p:nvPr/>
          </p:nvSpPr>
          <p:spPr>
            <a:xfrm>
              <a:off x="1799627" y="836712"/>
              <a:ext cx="239508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pt-BR" b="1" dirty="0" smtClean="0">
                  <a:solidFill>
                    <a:schemeClr val="tx1"/>
                  </a:solidFill>
                </a:rPr>
                <a:t>DIMENSÃO SOCIAL</a:t>
              </a: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261910" y="1316754"/>
              <a:ext cx="995731" cy="97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388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8892" y="0"/>
            <a:ext cx="8763743" cy="604867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endParaRPr lang="pt-BR" sz="2800" i="1" dirty="0">
              <a:solidFill>
                <a:srgbClr val="59B0B9">
                  <a:lumMod val="75000"/>
                </a:srgbClr>
              </a:solidFill>
            </a:endParaRPr>
          </a:p>
          <a:p>
            <a:r>
              <a:rPr lang="pt-BR" sz="2000" dirty="0">
                <a:solidFill>
                  <a:srgbClr val="59B0B9">
                    <a:lumMod val="75000"/>
                  </a:srgbClr>
                </a:solidFill>
              </a:rPr>
              <a:t>	</a:t>
            </a: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pPr algn="just"/>
            <a:endParaRPr lang="pt-BR" sz="24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06487326"/>
              </p:ext>
            </p:extLst>
          </p:nvPr>
        </p:nvGraphicFramePr>
        <p:xfrm>
          <a:off x="334204" y="791487"/>
          <a:ext cx="8640960" cy="511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/>
          <p:cNvSpPr/>
          <p:nvPr/>
        </p:nvSpPr>
        <p:spPr>
          <a:xfrm>
            <a:off x="362112" y="1772816"/>
            <a:ext cx="8763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5B6973"/>
                </a:solidFill>
              </a:rPr>
              <a:t> </a:t>
            </a:r>
            <a:endParaRPr lang="pt-BR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https://4.bp.blogspot.com/-75zdpl12zAc/V5n6tO2jQKI/AAAAAAAAD24/C8_jkPWwSo0A9FuRe_idu68rS-7N8pYbwCLcB/s320/dialogu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149081"/>
            <a:ext cx="2682691" cy="15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</a:rPr>
              <a:t>Etapas da Agenda 2030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83" y="659420"/>
            <a:ext cx="206057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3" descr="Resultado de imagem para diversidad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6" y="4123342"/>
            <a:ext cx="1737926" cy="165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8892" y="0"/>
            <a:ext cx="8763743" cy="604867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endParaRPr lang="pt-BR" sz="2800" i="1" dirty="0">
              <a:solidFill>
                <a:srgbClr val="59B0B9">
                  <a:lumMod val="75000"/>
                </a:srgbClr>
              </a:solidFill>
            </a:endParaRPr>
          </a:p>
          <a:p>
            <a:r>
              <a:rPr lang="pt-BR" sz="2000" dirty="0">
                <a:solidFill>
                  <a:srgbClr val="59B0B9">
                    <a:lumMod val="75000"/>
                  </a:srgbClr>
                </a:solidFill>
              </a:rPr>
              <a:t>	</a:t>
            </a: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pPr algn="just"/>
            <a:endParaRPr lang="pt-BR" sz="24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99758718"/>
              </p:ext>
            </p:extLst>
          </p:nvPr>
        </p:nvGraphicFramePr>
        <p:xfrm>
          <a:off x="334204" y="791487"/>
          <a:ext cx="8640960" cy="511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/>
          <p:cNvSpPr/>
          <p:nvPr/>
        </p:nvSpPr>
        <p:spPr>
          <a:xfrm>
            <a:off x="362112" y="1772816"/>
            <a:ext cx="8763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5B6973"/>
                </a:solidFill>
              </a:rPr>
              <a:t> </a:t>
            </a:r>
            <a:endParaRPr lang="pt-BR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https://4.bp.blogspot.com/-75zdpl12zAc/V5n6tO2jQKI/AAAAAAAAD24/C8_jkPWwSo0A9FuRe_idu68rS-7N8pYbwCLcB/s320/dialogu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149081"/>
            <a:ext cx="2682691" cy="15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</a:rPr>
              <a:t>Etapas da Agenda 2030</a:t>
            </a:r>
          </a:p>
        </p:txBody>
      </p:sp>
    </p:spTree>
    <p:extLst>
      <p:ext uri="{BB962C8B-B14F-4D97-AF65-F5344CB8AC3E}">
        <p14:creationId xmlns:p14="http://schemas.microsoft.com/office/powerpoint/2010/main" val="37578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0747" y="258414"/>
            <a:ext cx="8763743" cy="604867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endParaRPr lang="pt-BR" sz="2800" i="1" dirty="0">
              <a:solidFill>
                <a:srgbClr val="59B0B9">
                  <a:lumMod val="75000"/>
                </a:srgbClr>
              </a:solidFill>
            </a:endParaRPr>
          </a:p>
          <a:p>
            <a:r>
              <a:rPr lang="pt-BR" sz="2000" dirty="0">
                <a:solidFill>
                  <a:srgbClr val="59B0B9">
                    <a:lumMod val="75000"/>
                  </a:srgbClr>
                </a:solidFill>
              </a:rPr>
              <a:t>	</a:t>
            </a: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pPr algn="just"/>
            <a:endParaRPr lang="pt-BR" sz="24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3930246"/>
              </p:ext>
            </p:extLst>
          </p:nvPr>
        </p:nvGraphicFramePr>
        <p:xfrm>
          <a:off x="539553" y="1124745"/>
          <a:ext cx="81369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/>
          <p:cNvSpPr/>
          <p:nvPr/>
        </p:nvSpPr>
        <p:spPr>
          <a:xfrm>
            <a:off x="200747" y="918493"/>
            <a:ext cx="8763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5B6973"/>
                </a:solidFill>
              </a:rPr>
              <a:t> 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</a:rPr>
              <a:t>Etapas de Negociação ODS na ONU </a:t>
            </a:r>
          </a:p>
        </p:txBody>
      </p:sp>
      <p:pic>
        <p:nvPicPr>
          <p:cNvPr id="8" name="Picture 3" descr="https://4.bp.blogspot.com/-75zdpl12zAc/V5n6tO2jQKI/AAAAAAAAD24/C8_jkPWwSo0A9FuRe_idu68rS-7N8pYbwCLcB/s320/dialogu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54" y="4862194"/>
            <a:ext cx="2088232" cy="11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23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Tema do Office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6756</TotalTime>
  <Words>1079</Words>
  <Application>Microsoft Office PowerPoint</Application>
  <PresentationFormat>Apresentação na tela (4:3)</PresentationFormat>
  <Paragraphs>204</Paragraphs>
  <Slides>23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6_Tema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Situação atual da Comissão fatos mais relevantes</vt:lpstr>
      <vt:lpstr>Considerações Finais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Internalização da Agenda de Desenvolvimento 2030 – Objetivos de Desenvolvimento Sustentável – ODS  Subsídios para adequar as Metas e Indicadores ODS para o Brasil</dc:title>
  <dc:creator>Hugo C Oliveira</dc:creator>
  <cp:lastModifiedBy>Henrique Villa da Costa Ferreira</cp:lastModifiedBy>
  <cp:revision>432</cp:revision>
  <cp:lastPrinted>2016-11-30T18:23:44Z</cp:lastPrinted>
  <dcterms:created xsi:type="dcterms:W3CDTF">2016-08-21T21:15:46Z</dcterms:created>
  <dcterms:modified xsi:type="dcterms:W3CDTF">2017-03-22T15:08:04Z</dcterms:modified>
</cp:coreProperties>
</file>