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4"/>
  </p:sldMasterIdLst>
  <p:notesMasterIdLst>
    <p:notesMasterId r:id="rId24"/>
  </p:notesMasterIdLst>
  <p:sldIdLst>
    <p:sldId id="384" r:id="rId5"/>
    <p:sldId id="364" r:id="rId6"/>
    <p:sldId id="377" r:id="rId7"/>
    <p:sldId id="382" r:id="rId8"/>
    <p:sldId id="361" r:id="rId9"/>
    <p:sldId id="339" r:id="rId10"/>
    <p:sldId id="363" r:id="rId11"/>
    <p:sldId id="349" r:id="rId12"/>
    <p:sldId id="358" r:id="rId13"/>
    <p:sldId id="350" r:id="rId14"/>
    <p:sldId id="368" r:id="rId15"/>
    <p:sldId id="352" r:id="rId16"/>
    <p:sldId id="379" r:id="rId17"/>
    <p:sldId id="380" r:id="rId18"/>
    <p:sldId id="381" r:id="rId19"/>
    <p:sldId id="383" r:id="rId20"/>
    <p:sldId id="370" r:id="rId21"/>
    <p:sldId id="375" r:id="rId22"/>
    <p:sldId id="38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9DEF3"/>
    <a:srgbClr val="FFFFFF"/>
    <a:srgbClr val="0F4A86"/>
    <a:srgbClr val="0C437B"/>
    <a:srgbClr val="A6C8EB"/>
    <a:srgbClr val="E52B36"/>
    <a:srgbClr val="69A11A"/>
    <a:srgbClr val="104B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0037" autoAdjust="0"/>
  </p:normalViewPr>
  <p:slideViewPr>
    <p:cSldViewPr snapToGrid="0">
      <p:cViewPr varScale="1">
        <p:scale>
          <a:sx n="69" d="100"/>
          <a:sy n="69" d="100"/>
        </p:scale>
        <p:origin x="978" y="60"/>
      </p:cViewPr>
      <p:guideLst>
        <p:guide orient="horz" pos="890"/>
        <p:guide pos="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cpdocs.sharepoint.com/clientes/gmc/Documentos%20Compartilhados/4.%20Articula&#231;&#227;o%20com%20munic&#237;pios/focaliza&#231;&#227;o%20dos%2020%20maiores%20munic&#237;pios%20(vS&#233;rgio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0217047577978"/>
          <c:y val="5.2975178615422516E-2"/>
          <c:w val="0.85104283455512431"/>
          <c:h val="0.894049642769155"/>
        </c:manualLayout>
      </c:layout>
      <c:lineChart>
        <c:grouping val="standard"/>
        <c:varyColors val="0"/>
        <c:ser>
          <c:idx val="0"/>
          <c:order val="0"/>
          <c:tx>
            <c:v>Taxa de crescimento anual do PIB 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chemeClr val="tx2"/>
                </a:solidFill>
              </a:ln>
              <a:effectLst/>
            </c:spPr>
          </c:marker>
          <c:dPt>
            <c:idx val="5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C2-4895-8C7D-4AB3B49DF314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C2-4895-8C7D-4AB3B49DF314}"/>
              </c:ext>
            </c:extLst>
          </c:dPt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C2-4895-8C7D-4AB3B49DF314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C2-4895-8C7D-4AB3B49DF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Planilha1!$F$2:$L$2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Planilha1!$F$3:$L$3</c:f>
              <c:numCache>
                <c:formatCode>0.0%</c:formatCode>
                <c:ptCount val="7"/>
                <c:pt idx="0">
                  <c:v>7.4999999999999997E-2</c:v>
                </c:pt>
                <c:pt idx="1">
                  <c:v>2.7E-2</c:v>
                </c:pt>
                <c:pt idx="2">
                  <c:v>8.9999999999999993E-3</c:v>
                </c:pt>
                <c:pt idx="3">
                  <c:v>2.3E-2</c:v>
                </c:pt>
                <c:pt idx="4">
                  <c:v>1E-3</c:v>
                </c:pt>
                <c:pt idx="5">
                  <c:v>-3.7999999999999999E-2</c:v>
                </c:pt>
                <c:pt idx="6">
                  <c:v>-3.5999999999999997E-2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C2-4895-8C7D-4AB3B49DF31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7230303"/>
        <c:axId val="561907231"/>
      </c:lineChart>
      <c:catAx>
        <c:axId val="60723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907231"/>
        <c:crossesAt val="0"/>
        <c:auto val="1"/>
        <c:lblAlgn val="ctr"/>
        <c:lblOffset val="100"/>
        <c:noMultiLvlLbl val="0"/>
      </c:catAx>
      <c:valAx>
        <c:axId val="56190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723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2"/>
                </a:solidFill>
              </a:ln>
              <a:effectLst/>
            </c:spPr>
          </c:marker>
          <c:dPt>
            <c:idx val="4"/>
            <c:marker>
              <c:symbol val="circle"/>
              <c:size val="6"/>
              <c:spPr>
                <a:solidFill>
                  <a:schemeClr val="bg1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33-414A-B730-6EFD1B6AB0D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bg1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33-414A-B730-6EFD1B6AB0D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bg1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33-414A-B730-6EFD1B6AB0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Planilha1!$F$21:$L$21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Planilha1!$F$22:$L$22</c:f>
              <c:numCache>
                <c:formatCode>0.0%</c:formatCode>
                <c:ptCount val="7"/>
                <c:pt idx="0">
                  <c:v>9.8000000000000004E-2</c:v>
                </c:pt>
                <c:pt idx="1">
                  <c:v>0.10100000000000001</c:v>
                </c:pt>
                <c:pt idx="2">
                  <c:v>7.0000000000000001E-3</c:v>
                </c:pt>
                <c:pt idx="3">
                  <c:v>4.1000000000000002E-2</c:v>
                </c:pt>
                <c:pt idx="4">
                  <c:v>-1.7999999999999999E-2</c:v>
                </c:pt>
                <c:pt idx="5">
                  <c:v>-5.6000000000000001E-2</c:v>
                </c:pt>
                <c:pt idx="6">
                  <c:v>-0.03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33-414A-B730-6EFD1B6AB0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7230303"/>
        <c:axId val="561907231"/>
      </c:lineChart>
      <c:catAx>
        <c:axId val="60723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85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907231"/>
        <c:crosses val="autoZero"/>
        <c:auto val="1"/>
        <c:lblAlgn val="ctr"/>
        <c:lblOffset val="100"/>
        <c:noMultiLvlLbl val="0"/>
      </c:catAx>
      <c:valAx>
        <c:axId val="56190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723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5381028364298"/>
          <c:y val="0.10170982384131111"/>
          <c:w val="0.76695846160531"/>
          <c:h val="0.71002012094477152"/>
        </c:manualLayout>
      </c:layout>
      <c:lineChart>
        <c:grouping val="standard"/>
        <c:varyColors val="0"/>
        <c:ser>
          <c:idx val="0"/>
          <c:order val="0"/>
          <c:tx>
            <c:strRef>
              <c:f>Planilha1!$A$4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numRef>
              <c:f>Planilha1!$B$3:$G$3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Planilha1!$B$4:$G$4</c:f>
              <c:numCache>
                <c:formatCode>General</c:formatCode>
                <c:ptCount val="6"/>
                <c:pt idx="0">
                  <c:v>197199</c:v>
                </c:pt>
                <c:pt idx="1">
                  <c:v>215134</c:v>
                </c:pt>
                <c:pt idx="2">
                  <c:v>221800</c:v>
                </c:pt>
                <c:pt idx="3">
                  <c:v>231537</c:v>
                </c:pt>
                <c:pt idx="4">
                  <c:v>235378</c:v>
                </c:pt>
                <c:pt idx="5">
                  <c:v>227755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8F-498A-8358-B83B446B5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190048"/>
        <c:axId val="413183488"/>
      </c:lineChart>
      <c:catAx>
        <c:axId val="41319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3183488"/>
        <c:crosses val="autoZero"/>
        <c:auto val="1"/>
        <c:lblAlgn val="ctr"/>
        <c:lblOffset val="100"/>
        <c:noMultiLvlLbl val="0"/>
      </c:catAx>
      <c:valAx>
        <c:axId val="413183488"/>
        <c:scaling>
          <c:orientation val="minMax"/>
          <c:min val="19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319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84269922092937"/>
          <c:y val="8.0466781333424386E-2"/>
          <c:w val="0.79616618129359451"/>
          <c:h val="0.50672914866715102"/>
        </c:manualLayout>
      </c:layout>
      <c:lineChart>
        <c:grouping val="standard"/>
        <c:varyColors val="0"/>
        <c:ser>
          <c:idx val="1"/>
          <c:order val="1"/>
          <c:tx>
            <c:strRef>
              <c:f>Planilha1!$A$5</c:f>
              <c:strCache>
                <c:ptCount val="1"/>
                <c:pt idx="0">
                  <c:v>Componente - FPM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Planilha1!$B$3:$G$3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Planilha1!$B$5:$G$5</c:f>
              <c:numCache>
                <c:formatCode>General</c:formatCode>
                <c:ptCount val="6"/>
                <c:pt idx="0">
                  <c:v>41716</c:v>
                </c:pt>
                <c:pt idx="1">
                  <c:v>48439</c:v>
                </c:pt>
                <c:pt idx="2">
                  <c:v>46852</c:v>
                </c:pt>
                <c:pt idx="3">
                  <c:v>47615</c:v>
                </c:pt>
                <c:pt idx="4">
                  <c:v>48762</c:v>
                </c:pt>
                <c:pt idx="5">
                  <c:v>47883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1C-47CA-9325-EEBDB301516C}"/>
            </c:ext>
          </c:extLst>
        </c:ser>
        <c:ser>
          <c:idx val="2"/>
          <c:order val="2"/>
          <c:tx>
            <c:strRef>
              <c:f>Planilha1!$A$6</c:f>
              <c:strCache>
                <c:ptCount val="1"/>
                <c:pt idx="0">
                  <c:v>Componente - ICMS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Planilha1!$B$3:$G$3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Planilha1!$B$6:$G$6</c:f>
              <c:numCache>
                <c:formatCode>General</c:formatCode>
                <c:ptCount val="6"/>
                <c:pt idx="0">
                  <c:v>56215</c:v>
                </c:pt>
                <c:pt idx="1">
                  <c:v>58971</c:v>
                </c:pt>
                <c:pt idx="2">
                  <c:v>60677</c:v>
                </c:pt>
                <c:pt idx="3">
                  <c:v>64259</c:v>
                </c:pt>
                <c:pt idx="4">
                  <c:v>62584</c:v>
                </c:pt>
                <c:pt idx="5">
                  <c:v>59740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1C-47CA-9325-EEBDB301516C}"/>
            </c:ext>
          </c:extLst>
        </c:ser>
        <c:ser>
          <c:idx val="3"/>
          <c:order val="3"/>
          <c:tx>
            <c:strRef>
              <c:f>Planilha1!$A$7</c:f>
              <c:strCache>
                <c:ptCount val="1"/>
                <c:pt idx="0">
                  <c:v>Componente - SUS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numRef>
              <c:f>Planilha1!$B$3:$G$3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Planilha1!$B$7:$G$7</c:f>
              <c:numCache>
                <c:formatCode>General</c:formatCode>
                <c:ptCount val="6"/>
                <c:pt idx="0">
                  <c:v>28969</c:v>
                </c:pt>
                <c:pt idx="1">
                  <c:v>30507</c:v>
                </c:pt>
                <c:pt idx="2">
                  <c:v>33405</c:v>
                </c:pt>
                <c:pt idx="3">
                  <c:v>35163</c:v>
                </c:pt>
                <c:pt idx="4">
                  <c:v>36777</c:v>
                </c:pt>
                <c:pt idx="5">
                  <c:v>35789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1C-47CA-9325-EEBDB301516C}"/>
            </c:ext>
          </c:extLst>
        </c:ser>
        <c:ser>
          <c:idx val="4"/>
          <c:order val="4"/>
          <c:tx>
            <c:strRef>
              <c:f>Planilha1!$A$8</c:f>
              <c:strCache>
                <c:ptCount val="1"/>
                <c:pt idx="0">
                  <c:v>Componente - FUNDEB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38100">
                <a:solidFill>
                  <a:schemeClr val="tx2"/>
                </a:solidFill>
              </a:ln>
              <a:effectLst/>
            </c:spPr>
          </c:marker>
          <c:cat>
            <c:numRef>
              <c:f>Planilha1!$B$3:$G$3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Planilha1!$B$8:$G$8</c:f>
              <c:numCache>
                <c:formatCode>General</c:formatCode>
                <c:ptCount val="6"/>
                <c:pt idx="0">
                  <c:v>44013</c:v>
                </c:pt>
                <c:pt idx="1">
                  <c:v>49346</c:v>
                </c:pt>
                <c:pt idx="2">
                  <c:v>50769</c:v>
                </c:pt>
                <c:pt idx="3">
                  <c:v>53863</c:v>
                </c:pt>
                <c:pt idx="4">
                  <c:v>54673</c:v>
                </c:pt>
                <c:pt idx="5">
                  <c:v>54598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1C-47CA-9325-EEBDB301516C}"/>
            </c:ext>
          </c:extLst>
        </c:ser>
        <c:ser>
          <c:idx val="5"/>
          <c:order val="5"/>
          <c:tx>
            <c:strRef>
              <c:f>Planilha1!$A$9</c:f>
              <c:strCache>
                <c:ptCount val="1"/>
                <c:pt idx="0">
                  <c:v>Demais Componentes *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numRef>
              <c:f>Planilha1!$B$3:$G$3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Planilha1!$B$9:$G$9</c:f>
              <c:numCache>
                <c:formatCode>General</c:formatCode>
                <c:ptCount val="6"/>
                <c:pt idx="0">
                  <c:v>26286</c:v>
                </c:pt>
                <c:pt idx="1">
                  <c:v>27871</c:v>
                </c:pt>
                <c:pt idx="2">
                  <c:v>30097</c:v>
                </c:pt>
                <c:pt idx="3">
                  <c:v>30637</c:v>
                </c:pt>
                <c:pt idx="4">
                  <c:v>32582</c:v>
                </c:pt>
                <c:pt idx="5">
                  <c:v>29745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1C-47CA-9325-EEBDB3015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747480"/>
        <c:axId val="26375141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Planilha1!$A$4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Planilha1!$B$3:$G$3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197199</c:v>
                      </c:pt>
                      <c:pt idx="1">
                        <c:v>215134</c:v>
                      </c:pt>
                      <c:pt idx="2">
                        <c:v>221800</c:v>
                      </c:pt>
                      <c:pt idx="3">
                        <c:v>231537</c:v>
                      </c:pt>
                      <c:pt idx="4">
                        <c:v>235378</c:v>
                      </c:pt>
                      <c:pt idx="5">
                        <c:v>227755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E61C-47CA-9325-EEBDB301516C}"/>
                  </c:ext>
                </c:extLst>
              </c15:ser>
            </c15:filteredLineSeries>
          </c:ext>
        </c:extLst>
      </c:lineChart>
      <c:catAx>
        <c:axId val="26374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3751416"/>
        <c:crosses val="autoZero"/>
        <c:auto val="1"/>
        <c:lblAlgn val="ctr"/>
        <c:lblOffset val="100"/>
        <c:noMultiLvlLbl val="0"/>
      </c:catAx>
      <c:valAx>
        <c:axId val="263751416"/>
        <c:scaling>
          <c:orientation val="minMax"/>
          <c:max val="65000"/>
          <c:min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374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497965872272123"/>
          <c:w val="0.99696123771471645"/>
          <c:h val="0.2250203412772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593516950802"/>
          <c:y val="4.8315861921082941E-2"/>
          <c:w val="0.79622990825530371"/>
          <c:h val="0.904421984949828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Concorda totalmente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2013</c:v>
                </c:pt>
                <c:pt idx="2">
                  <c:v>2010</c:v>
                </c:pt>
              </c:numCache>
            </c:num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79</c:v>
                </c:pt>
                <c:pt idx="1">
                  <c:v>70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1-48F0-A014-ABCCFBCCD3E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Concorda em parte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2013</c:v>
                </c:pt>
                <c:pt idx="2">
                  <c:v>2010</c:v>
                </c:pt>
              </c:numCache>
            </c:num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1-48F0-A014-ABCCFBCCD3E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É indiferente (Espontânea)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2013</c:v>
                </c:pt>
                <c:pt idx="2">
                  <c:v>2010</c:v>
                </c:pt>
              </c:numCache>
            </c:numRef>
          </c:cat>
          <c:val>
            <c:numRef>
              <c:f>Planilha1!$D$2:$D$4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1-48F0-A014-ABCCFBCCD3E2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Discorda em parte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2013</c:v>
                </c:pt>
                <c:pt idx="2">
                  <c:v>2010</c:v>
                </c:pt>
              </c:numCache>
            </c:numRef>
          </c:cat>
          <c:val>
            <c:numRef>
              <c:f>Planilha1!$E$2:$E$4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11-48F0-A014-ABCCFBCCD3E2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Discorda totalmente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2013</c:v>
                </c:pt>
                <c:pt idx="2">
                  <c:v>2010</c:v>
                </c:pt>
              </c:numCache>
            </c:numRef>
          </c:cat>
          <c:val>
            <c:numRef>
              <c:f>Planilha1!$F$2:$F$4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11-48F0-A014-ABCCFBCCD3E2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Não sabe/ não respondeu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2013</c:v>
                </c:pt>
                <c:pt idx="2">
                  <c:v>2010</c:v>
                </c:pt>
              </c:numCache>
            </c:numRef>
          </c:cat>
          <c:val>
            <c:numRef>
              <c:f>Planilha1!$G$2:$G$4</c:f>
              <c:numCache>
                <c:formatCode>General</c:formatCode>
                <c:ptCount val="3"/>
                <c:pt idx="1">
                  <c:v>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11-48F0-A014-ABCCFBCCD3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805407616"/>
        <c:axId val="1742264032"/>
      </c:barChart>
      <c:catAx>
        <c:axId val="180540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264032"/>
        <c:crosses val="autoZero"/>
        <c:auto val="1"/>
        <c:lblAlgn val="ctr"/>
        <c:lblOffset val="100"/>
        <c:noMultiLvlLbl val="0"/>
      </c:catAx>
      <c:valAx>
        <c:axId val="1742264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0540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46165504698392E-2"/>
          <c:y val="7.8666642640586357E-2"/>
          <c:w val="0.91530766899060323"/>
          <c:h val="0.618487217036893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'Relação_Priori + Focais'!$F$96:$F$101</c:f>
              <c:strCache>
                <c:ptCount val="6"/>
                <c:pt idx="0">
                  <c:v>Homicídios</c:v>
                </c:pt>
                <c:pt idx="1">
                  <c:v>Mort. Infantil</c:v>
                </c:pt>
                <c:pt idx="2">
                  <c:v>Atenção Bás.</c:v>
                </c:pt>
                <c:pt idx="3">
                  <c:v>Edu. Infantil</c:v>
                </c:pt>
                <c:pt idx="4">
                  <c:v>IDEB</c:v>
                </c:pt>
                <c:pt idx="5">
                  <c:v>Déf. Hab.</c:v>
                </c:pt>
              </c:strCache>
            </c:strRef>
          </c:cat>
          <c:val>
            <c:numRef>
              <c:f>'Relação_Priori + Focais'!$G$96:$G$101</c:f>
              <c:numCache>
                <c:formatCode>0</c:formatCode>
                <c:ptCount val="6"/>
                <c:pt idx="0">
                  <c:v>3</c:v>
                </c:pt>
                <c:pt idx="1">
                  <c:v>8</c:v>
                </c:pt>
                <c:pt idx="2">
                  <c:v>12</c:v>
                </c:pt>
                <c:pt idx="3">
                  <c:v>28</c:v>
                </c:pt>
                <c:pt idx="4">
                  <c:v>34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F-47C1-A828-431483E036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91684976"/>
        <c:axId val="491680056"/>
      </c:barChart>
      <c:catAx>
        <c:axId val="49168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1680056"/>
        <c:crosses val="autoZero"/>
        <c:auto val="1"/>
        <c:lblAlgn val="ctr"/>
        <c:lblOffset val="100"/>
        <c:noMultiLvlLbl val="0"/>
      </c:catAx>
      <c:valAx>
        <c:axId val="4916800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9168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0196-F826-4836-B5FB-F181B4D94F3F}" type="datetimeFigureOut">
              <a:rPr lang="pt-BR" smtClean="0"/>
              <a:t>30/03/2017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5E0D7-8EAA-4201-8D7E-D55B796FC5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81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emf"/><Relationship Id="rId4" Type="http://schemas.openxmlformats.org/officeDocument/2006/relationships/image" Target="../media/image5.png"/><Relationship Id="rId9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4148353"/>
            <a:ext cx="9144000" cy="27096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7"/>
          <a:stretch/>
        </p:blipFill>
        <p:spPr>
          <a:xfrm>
            <a:off x="0" y="429"/>
            <a:ext cx="9144000" cy="47366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4863" y="5297905"/>
            <a:ext cx="6437379" cy="836003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rgbClr val="104B8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4863" y="6190583"/>
            <a:ext cx="6437379" cy="40570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257156" indent="0" algn="ctr">
              <a:buNone/>
              <a:defRPr sz="1125"/>
            </a:lvl2pPr>
            <a:lvl3pPr marL="514313" indent="0" algn="ctr">
              <a:buNone/>
              <a:defRPr sz="1013"/>
            </a:lvl3pPr>
            <a:lvl4pPr marL="771468" indent="0" algn="ctr">
              <a:buNone/>
              <a:defRPr sz="900"/>
            </a:lvl4pPr>
            <a:lvl5pPr marL="1028624" indent="0" algn="ctr">
              <a:buNone/>
              <a:defRPr sz="900"/>
            </a:lvl5pPr>
            <a:lvl6pPr marL="1285779" indent="0" algn="ctr">
              <a:buNone/>
              <a:defRPr sz="900"/>
            </a:lvl6pPr>
            <a:lvl7pPr marL="1542935" indent="0" algn="ctr">
              <a:buNone/>
              <a:defRPr sz="900"/>
            </a:lvl7pPr>
            <a:lvl8pPr marL="1800090" indent="0" algn="ctr">
              <a:buNone/>
              <a:defRPr sz="900"/>
            </a:lvl8pPr>
            <a:lvl9pPr marL="2057246" indent="0" algn="ctr">
              <a:buNone/>
              <a:defRPr sz="9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7534274" y="1817190"/>
            <a:ext cx="1609725" cy="1495160"/>
          </a:xfrm>
          <a:prstGeom prst="rect">
            <a:avLst/>
          </a:prstGeom>
          <a:solidFill>
            <a:srgbClr val="0F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1" name="Forma Livre: Forma 10"/>
          <p:cNvSpPr/>
          <p:nvPr userDrawn="1"/>
        </p:nvSpPr>
        <p:spPr>
          <a:xfrm rot="21425900">
            <a:off x="7408285" y="2696952"/>
            <a:ext cx="1758124" cy="1157006"/>
          </a:xfrm>
          <a:custGeom>
            <a:avLst/>
            <a:gdLst>
              <a:gd name="connsiteX0" fmla="*/ 0 w 1803400"/>
              <a:gd name="connsiteY0" fmla="*/ 495300 h 1028700"/>
              <a:gd name="connsiteX1" fmla="*/ 1803400 w 1803400"/>
              <a:gd name="connsiteY1" fmla="*/ 0 h 1028700"/>
              <a:gd name="connsiteX2" fmla="*/ 1790700 w 1803400"/>
              <a:gd name="connsiteY2" fmla="*/ 927100 h 1028700"/>
              <a:gd name="connsiteX3" fmla="*/ 25400 w 1803400"/>
              <a:gd name="connsiteY3" fmla="*/ 1028700 h 1028700"/>
              <a:gd name="connsiteX4" fmla="*/ 0 w 1803400"/>
              <a:gd name="connsiteY4" fmla="*/ 495300 h 1028700"/>
              <a:gd name="connsiteX0" fmla="*/ 0 w 1864615"/>
              <a:gd name="connsiteY0" fmla="*/ 503125 h 1036525"/>
              <a:gd name="connsiteX1" fmla="*/ 1864615 w 1864615"/>
              <a:gd name="connsiteY1" fmla="*/ 0 h 1036525"/>
              <a:gd name="connsiteX2" fmla="*/ 1790700 w 1864615"/>
              <a:gd name="connsiteY2" fmla="*/ 934925 h 1036525"/>
              <a:gd name="connsiteX3" fmla="*/ 25400 w 1864615"/>
              <a:gd name="connsiteY3" fmla="*/ 1036525 h 1036525"/>
              <a:gd name="connsiteX4" fmla="*/ 0 w 1864615"/>
              <a:gd name="connsiteY4" fmla="*/ 503125 h 1036525"/>
              <a:gd name="connsiteX0" fmla="*/ 0 w 1864615"/>
              <a:gd name="connsiteY0" fmla="*/ 503125 h 934925"/>
              <a:gd name="connsiteX1" fmla="*/ 1864615 w 1864615"/>
              <a:gd name="connsiteY1" fmla="*/ 0 h 934925"/>
              <a:gd name="connsiteX2" fmla="*/ 1790700 w 1864615"/>
              <a:gd name="connsiteY2" fmla="*/ 934925 h 934925"/>
              <a:gd name="connsiteX3" fmla="*/ 26174 w 1864615"/>
              <a:gd name="connsiteY3" fmla="*/ 924755 h 934925"/>
              <a:gd name="connsiteX4" fmla="*/ 0 w 1864615"/>
              <a:gd name="connsiteY4" fmla="*/ 503125 h 934925"/>
              <a:gd name="connsiteX0" fmla="*/ 0 w 1864615"/>
              <a:gd name="connsiteY0" fmla="*/ 503125 h 924755"/>
              <a:gd name="connsiteX1" fmla="*/ 1864615 w 1864615"/>
              <a:gd name="connsiteY1" fmla="*/ 0 h 924755"/>
              <a:gd name="connsiteX2" fmla="*/ 1796155 w 1864615"/>
              <a:gd name="connsiteY2" fmla="*/ 853824 h 924755"/>
              <a:gd name="connsiteX3" fmla="*/ 26174 w 1864615"/>
              <a:gd name="connsiteY3" fmla="*/ 924755 h 924755"/>
              <a:gd name="connsiteX4" fmla="*/ 0 w 1864615"/>
              <a:gd name="connsiteY4" fmla="*/ 503125 h 9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615" h="924755">
                <a:moveTo>
                  <a:pt x="0" y="503125"/>
                </a:moveTo>
                <a:lnTo>
                  <a:pt x="1864615" y="0"/>
                </a:lnTo>
                <a:lnTo>
                  <a:pt x="1796155" y="853824"/>
                </a:lnTo>
                <a:lnTo>
                  <a:pt x="26174" y="924755"/>
                </a:lnTo>
                <a:lnTo>
                  <a:pt x="0" y="503125"/>
                </a:lnTo>
                <a:close/>
              </a:path>
            </a:pathLst>
          </a:custGeom>
          <a:solidFill>
            <a:srgbClr val="0C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7676656" y="1910190"/>
            <a:ext cx="1252684" cy="1967399"/>
            <a:chOff x="7483707" y="1772254"/>
            <a:chExt cx="1445633" cy="2270435"/>
          </a:xfrm>
        </p:grpSpPr>
        <p:pic>
          <p:nvPicPr>
            <p:cNvPr id="19" name="Imagem 18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382" y="1772254"/>
              <a:ext cx="1190863" cy="468000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4" t="12259" r="8064" b="13637"/>
            <a:stretch/>
          </p:blipFill>
          <p:spPr>
            <a:xfrm>
              <a:off x="7483707" y="3141509"/>
              <a:ext cx="1378958" cy="901180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47"/>
            <a:stretch/>
          </p:blipFill>
          <p:spPr>
            <a:xfrm>
              <a:off x="7495736" y="2426058"/>
              <a:ext cx="1433604" cy="659200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17" y="4530635"/>
            <a:ext cx="2004823" cy="4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6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Imagem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1100"/>
              <a:ext cx="9144000" cy="56769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 userDrawn="1"/>
          </p:nvSpPr>
          <p:spPr>
            <a:xfrm>
              <a:off x="0" y="0"/>
              <a:ext cx="9144000" cy="4678680"/>
            </a:xfrm>
            <a:prstGeom prst="rect">
              <a:avLst/>
            </a:prstGeom>
            <a:solidFill>
              <a:srgbClr val="0F4A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orma Livre: Forma 5"/>
            <p:cNvSpPr/>
            <p:nvPr userDrawn="1"/>
          </p:nvSpPr>
          <p:spPr>
            <a:xfrm>
              <a:off x="405940" y="4676776"/>
              <a:ext cx="1264109" cy="320674"/>
            </a:xfrm>
            <a:custGeom>
              <a:avLst/>
              <a:gdLst>
                <a:gd name="connsiteX0" fmla="*/ 0 w 1282700"/>
                <a:gd name="connsiteY0" fmla="*/ 0 h 311150"/>
                <a:gd name="connsiteX1" fmla="*/ 488950 w 1282700"/>
                <a:gd name="connsiteY1" fmla="*/ 57150 h 311150"/>
                <a:gd name="connsiteX2" fmla="*/ 952500 w 1282700"/>
                <a:gd name="connsiteY2" fmla="*/ 177800 h 311150"/>
                <a:gd name="connsiteX3" fmla="*/ 1282700 w 1282700"/>
                <a:gd name="connsiteY3" fmla="*/ 311150 h 311150"/>
                <a:gd name="connsiteX4" fmla="*/ 19050 w 1282700"/>
                <a:gd name="connsiteY4" fmla="*/ 304800 h 311150"/>
                <a:gd name="connsiteX5" fmla="*/ 0 w 1282700"/>
                <a:gd name="connsiteY5" fmla="*/ 0 h 311150"/>
                <a:gd name="connsiteX0" fmla="*/ 4762 w 1263650"/>
                <a:gd name="connsiteY0" fmla="*/ 0 h 325437"/>
                <a:gd name="connsiteX1" fmla="*/ 469900 w 1263650"/>
                <a:gd name="connsiteY1" fmla="*/ 71437 h 325437"/>
                <a:gd name="connsiteX2" fmla="*/ 933450 w 1263650"/>
                <a:gd name="connsiteY2" fmla="*/ 192087 h 325437"/>
                <a:gd name="connsiteX3" fmla="*/ 1263650 w 1263650"/>
                <a:gd name="connsiteY3" fmla="*/ 325437 h 325437"/>
                <a:gd name="connsiteX4" fmla="*/ 0 w 1263650"/>
                <a:gd name="connsiteY4" fmla="*/ 319087 h 325437"/>
                <a:gd name="connsiteX5" fmla="*/ 4762 w 1263650"/>
                <a:gd name="connsiteY5" fmla="*/ 0 h 325437"/>
                <a:gd name="connsiteX0" fmla="*/ 458 w 1264109"/>
                <a:gd name="connsiteY0" fmla="*/ 0 h 320674"/>
                <a:gd name="connsiteX1" fmla="*/ 470359 w 1264109"/>
                <a:gd name="connsiteY1" fmla="*/ 66674 h 320674"/>
                <a:gd name="connsiteX2" fmla="*/ 933909 w 1264109"/>
                <a:gd name="connsiteY2" fmla="*/ 187324 h 320674"/>
                <a:gd name="connsiteX3" fmla="*/ 1264109 w 1264109"/>
                <a:gd name="connsiteY3" fmla="*/ 320674 h 320674"/>
                <a:gd name="connsiteX4" fmla="*/ 459 w 1264109"/>
                <a:gd name="connsiteY4" fmla="*/ 314324 h 320674"/>
                <a:gd name="connsiteX5" fmla="*/ 458 w 1264109"/>
                <a:gd name="connsiteY5" fmla="*/ 0 h 32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4109" h="320674">
                  <a:moveTo>
                    <a:pt x="458" y="0"/>
                  </a:moveTo>
                  <a:lnTo>
                    <a:pt x="470359" y="66674"/>
                  </a:lnTo>
                  <a:lnTo>
                    <a:pt x="933909" y="187324"/>
                  </a:lnTo>
                  <a:lnTo>
                    <a:pt x="1264109" y="320674"/>
                  </a:lnTo>
                  <a:lnTo>
                    <a:pt x="459" y="314324"/>
                  </a:lnTo>
                  <a:cubicBezTo>
                    <a:pt x="2046" y="207962"/>
                    <a:pt x="-1129" y="106362"/>
                    <a:pt x="458" y="0"/>
                  </a:cubicBezTo>
                  <a:close/>
                </a:path>
              </a:pathLst>
            </a:custGeom>
            <a:solidFill>
              <a:srgbClr val="0C43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: Forma 6"/>
            <p:cNvSpPr/>
            <p:nvPr userDrawn="1"/>
          </p:nvSpPr>
          <p:spPr>
            <a:xfrm>
              <a:off x="442912" y="4629150"/>
              <a:ext cx="1646237" cy="323850"/>
            </a:xfrm>
            <a:custGeom>
              <a:avLst/>
              <a:gdLst>
                <a:gd name="connsiteX0" fmla="*/ 0 w 1631950"/>
                <a:gd name="connsiteY0" fmla="*/ 25400 h 292100"/>
                <a:gd name="connsiteX1" fmla="*/ 425450 w 1631950"/>
                <a:gd name="connsiteY1" fmla="*/ 82550 h 292100"/>
                <a:gd name="connsiteX2" fmla="*/ 793750 w 1631950"/>
                <a:gd name="connsiteY2" fmla="*/ 184150 h 292100"/>
                <a:gd name="connsiteX3" fmla="*/ 1162050 w 1631950"/>
                <a:gd name="connsiteY3" fmla="*/ 292100 h 292100"/>
                <a:gd name="connsiteX4" fmla="*/ 1631950 w 1631950"/>
                <a:gd name="connsiteY4" fmla="*/ 279400 h 292100"/>
                <a:gd name="connsiteX5" fmla="*/ 1574800 w 1631950"/>
                <a:gd name="connsiteY5" fmla="*/ 0 h 292100"/>
                <a:gd name="connsiteX6" fmla="*/ 0 w 1631950"/>
                <a:gd name="connsiteY6" fmla="*/ 25400 h 292100"/>
                <a:gd name="connsiteX0" fmla="*/ 0 w 1646237"/>
                <a:gd name="connsiteY0" fmla="*/ 0 h 323850"/>
                <a:gd name="connsiteX1" fmla="*/ 439737 w 1646237"/>
                <a:gd name="connsiteY1" fmla="*/ 114300 h 323850"/>
                <a:gd name="connsiteX2" fmla="*/ 808037 w 1646237"/>
                <a:gd name="connsiteY2" fmla="*/ 215900 h 323850"/>
                <a:gd name="connsiteX3" fmla="*/ 1176337 w 1646237"/>
                <a:gd name="connsiteY3" fmla="*/ 323850 h 323850"/>
                <a:gd name="connsiteX4" fmla="*/ 1646237 w 1646237"/>
                <a:gd name="connsiteY4" fmla="*/ 311150 h 323850"/>
                <a:gd name="connsiteX5" fmla="*/ 1589087 w 1646237"/>
                <a:gd name="connsiteY5" fmla="*/ 31750 h 323850"/>
                <a:gd name="connsiteX6" fmla="*/ 0 w 1646237"/>
                <a:gd name="connsiteY6" fmla="*/ 0 h 323850"/>
                <a:gd name="connsiteX0" fmla="*/ 0 w 1646237"/>
                <a:gd name="connsiteY0" fmla="*/ 0 h 323850"/>
                <a:gd name="connsiteX1" fmla="*/ 233363 w 1646237"/>
                <a:gd name="connsiteY1" fmla="*/ 57150 h 323850"/>
                <a:gd name="connsiteX2" fmla="*/ 439737 w 1646237"/>
                <a:gd name="connsiteY2" fmla="*/ 114300 h 323850"/>
                <a:gd name="connsiteX3" fmla="*/ 808037 w 1646237"/>
                <a:gd name="connsiteY3" fmla="*/ 215900 h 323850"/>
                <a:gd name="connsiteX4" fmla="*/ 1176337 w 1646237"/>
                <a:gd name="connsiteY4" fmla="*/ 323850 h 323850"/>
                <a:gd name="connsiteX5" fmla="*/ 1646237 w 1646237"/>
                <a:gd name="connsiteY5" fmla="*/ 311150 h 323850"/>
                <a:gd name="connsiteX6" fmla="*/ 1589087 w 1646237"/>
                <a:gd name="connsiteY6" fmla="*/ 31750 h 323850"/>
                <a:gd name="connsiteX7" fmla="*/ 0 w 1646237"/>
                <a:gd name="connsiteY7" fmla="*/ 0 h 323850"/>
                <a:gd name="connsiteX0" fmla="*/ 0 w 1646237"/>
                <a:gd name="connsiteY0" fmla="*/ 0 h 323850"/>
                <a:gd name="connsiteX1" fmla="*/ 47625 w 1646237"/>
                <a:gd name="connsiteY1" fmla="*/ 52387 h 323850"/>
                <a:gd name="connsiteX2" fmla="*/ 439737 w 1646237"/>
                <a:gd name="connsiteY2" fmla="*/ 114300 h 323850"/>
                <a:gd name="connsiteX3" fmla="*/ 808037 w 1646237"/>
                <a:gd name="connsiteY3" fmla="*/ 215900 h 323850"/>
                <a:gd name="connsiteX4" fmla="*/ 1176337 w 1646237"/>
                <a:gd name="connsiteY4" fmla="*/ 323850 h 323850"/>
                <a:gd name="connsiteX5" fmla="*/ 1646237 w 1646237"/>
                <a:gd name="connsiteY5" fmla="*/ 311150 h 323850"/>
                <a:gd name="connsiteX6" fmla="*/ 1589087 w 1646237"/>
                <a:gd name="connsiteY6" fmla="*/ 31750 h 323850"/>
                <a:gd name="connsiteX7" fmla="*/ 0 w 1646237"/>
                <a:gd name="connsiteY7" fmla="*/ 0 h 323850"/>
                <a:gd name="connsiteX0" fmla="*/ 0 w 1646237"/>
                <a:gd name="connsiteY0" fmla="*/ 0 h 323850"/>
                <a:gd name="connsiteX1" fmla="*/ 47625 w 1646237"/>
                <a:gd name="connsiteY1" fmla="*/ 52387 h 323850"/>
                <a:gd name="connsiteX2" fmla="*/ 396874 w 1646237"/>
                <a:gd name="connsiteY2" fmla="*/ 123825 h 323850"/>
                <a:gd name="connsiteX3" fmla="*/ 808037 w 1646237"/>
                <a:gd name="connsiteY3" fmla="*/ 215900 h 323850"/>
                <a:gd name="connsiteX4" fmla="*/ 1176337 w 1646237"/>
                <a:gd name="connsiteY4" fmla="*/ 323850 h 323850"/>
                <a:gd name="connsiteX5" fmla="*/ 1646237 w 1646237"/>
                <a:gd name="connsiteY5" fmla="*/ 311150 h 323850"/>
                <a:gd name="connsiteX6" fmla="*/ 1589087 w 1646237"/>
                <a:gd name="connsiteY6" fmla="*/ 31750 h 323850"/>
                <a:gd name="connsiteX7" fmla="*/ 0 w 1646237"/>
                <a:gd name="connsiteY7" fmla="*/ 0 h 323850"/>
                <a:gd name="connsiteX0" fmla="*/ 0 w 1646237"/>
                <a:gd name="connsiteY0" fmla="*/ 0 h 323850"/>
                <a:gd name="connsiteX1" fmla="*/ 47625 w 1646237"/>
                <a:gd name="connsiteY1" fmla="*/ 52387 h 323850"/>
                <a:gd name="connsiteX2" fmla="*/ 396874 w 1646237"/>
                <a:gd name="connsiteY2" fmla="*/ 123825 h 323850"/>
                <a:gd name="connsiteX3" fmla="*/ 808037 w 1646237"/>
                <a:gd name="connsiteY3" fmla="*/ 215900 h 323850"/>
                <a:gd name="connsiteX4" fmla="*/ 976313 w 1646237"/>
                <a:gd name="connsiteY4" fmla="*/ 280988 h 323850"/>
                <a:gd name="connsiteX5" fmla="*/ 1176337 w 1646237"/>
                <a:gd name="connsiteY5" fmla="*/ 323850 h 323850"/>
                <a:gd name="connsiteX6" fmla="*/ 1646237 w 1646237"/>
                <a:gd name="connsiteY6" fmla="*/ 311150 h 323850"/>
                <a:gd name="connsiteX7" fmla="*/ 1589087 w 1646237"/>
                <a:gd name="connsiteY7" fmla="*/ 31750 h 323850"/>
                <a:gd name="connsiteX8" fmla="*/ 0 w 1646237"/>
                <a:gd name="connsiteY8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6237" h="323850">
                  <a:moveTo>
                    <a:pt x="0" y="0"/>
                  </a:moveTo>
                  <a:lnTo>
                    <a:pt x="47625" y="52387"/>
                  </a:lnTo>
                  <a:lnTo>
                    <a:pt x="396874" y="123825"/>
                  </a:lnTo>
                  <a:cubicBezTo>
                    <a:pt x="533928" y="154517"/>
                    <a:pt x="711464" y="189706"/>
                    <a:pt x="808037" y="215900"/>
                  </a:cubicBezTo>
                  <a:cubicBezTo>
                    <a:pt x="904610" y="242094"/>
                    <a:pt x="914930" y="262996"/>
                    <a:pt x="976313" y="280988"/>
                  </a:cubicBezTo>
                  <a:cubicBezTo>
                    <a:pt x="1037696" y="298980"/>
                    <a:pt x="1063096" y="316442"/>
                    <a:pt x="1176337" y="323850"/>
                  </a:cubicBezTo>
                  <a:lnTo>
                    <a:pt x="1646237" y="311150"/>
                  </a:lnTo>
                  <a:lnTo>
                    <a:pt x="1589087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4A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18456" r="76852" b="64262"/>
          <a:stretch/>
        </p:blipFill>
        <p:spPr>
          <a:xfrm>
            <a:off x="405940" y="1139427"/>
            <a:ext cx="2543535" cy="1374555"/>
          </a:xfrm>
          <a:prstGeom prst="rect">
            <a:avLst/>
          </a:prstGeom>
        </p:spPr>
      </p:pic>
      <p:sp>
        <p:nvSpPr>
          <p:cNvPr id="11" name="CaixaDeTexto 10"/>
          <p:cNvSpPr txBox="1"/>
          <p:nvPr userDrawn="1"/>
        </p:nvSpPr>
        <p:spPr>
          <a:xfrm>
            <a:off x="495331" y="2555616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Gustavo Morelli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800131" y="2915656"/>
            <a:ext cx="3169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>
                <a:solidFill>
                  <a:schemeClr val="bg1"/>
                </a:solidFill>
              </a:rPr>
              <a:t>gustavo.morelli@macroplan.com.br</a:t>
            </a:r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800131" y="3241192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>
                <a:solidFill>
                  <a:schemeClr val="bg1"/>
                </a:solidFill>
              </a:rPr>
              <a:t>(21) 99465-3275</a:t>
            </a:r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72" y="647614"/>
            <a:ext cx="1190863" cy="468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4" y="686895"/>
            <a:ext cx="2143593" cy="42871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2259" r="8064" b="13637"/>
          <a:stretch/>
        </p:blipFill>
        <p:spPr>
          <a:xfrm>
            <a:off x="7117497" y="2016869"/>
            <a:ext cx="1378958" cy="90118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847"/>
          <a:stretch/>
        </p:blipFill>
        <p:spPr>
          <a:xfrm>
            <a:off x="7129526" y="1301418"/>
            <a:ext cx="1433604" cy="6592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9">
            <a:lum bright="100000"/>
          </a:blip>
          <a:stretch>
            <a:fillRect/>
          </a:stretch>
        </p:blipFill>
        <p:spPr>
          <a:xfrm>
            <a:off x="562125" y="3302900"/>
            <a:ext cx="264815" cy="21995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10">
            <a:lum bright="100000"/>
          </a:blip>
          <a:stretch>
            <a:fillRect/>
          </a:stretch>
        </p:blipFill>
        <p:spPr>
          <a:xfrm>
            <a:off x="583551" y="3025861"/>
            <a:ext cx="228156" cy="1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22066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Retângulo: Cantos Arredondados 4"/>
          <p:cNvSpPr/>
          <p:nvPr userDrawn="1"/>
        </p:nvSpPr>
        <p:spPr>
          <a:xfrm>
            <a:off x="177800" y="1079500"/>
            <a:ext cx="8788400" cy="5613400"/>
          </a:xfrm>
          <a:prstGeom prst="roundRect">
            <a:avLst>
              <a:gd name="adj" fmla="val 49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386285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Retângulo: Cantos Arredondados 4"/>
          <p:cNvSpPr/>
          <p:nvPr userDrawn="1"/>
        </p:nvSpPr>
        <p:spPr>
          <a:xfrm>
            <a:off x="177800" y="1079500"/>
            <a:ext cx="8788400" cy="5613400"/>
          </a:xfrm>
          <a:prstGeom prst="roundRect">
            <a:avLst>
              <a:gd name="adj" fmla="val 49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27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Retângulo: Cantos Arredondados 4"/>
          <p:cNvSpPr/>
          <p:nvPr userDrawn="1"/>
        </p:nvSpPr>
        <p:spPr>
          <a:xfrm>
            <a:off x="177800" y="1079500"/>
            <a:ext cx="8788400" cy="5613400"/>
          </a:xfrm>
          <a:prstGeom prst="roundRect">
            <a:avLst>
              <a:gd name="adj" fmla="val 49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32718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Retângulo: Cantos Arredondados 4"/>
          <p:cNvSpPr/>
          <p:nvPr userDrawn="1"/>
        </p:nvSpPr>
        <p:spPr>
          <a:xfrm>
            <a:off x="177800" y="1079500"/>
            <a:ext cx="8788400" cy="5613400"/>
          </a:xfrm>
          <a:prstGeom prst="roundRect">
            <a:avLst>
              <a:gd name="adj" fmla="val 49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323517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Retângulo: Cantos Arredondados 4"/>
          <p:cNvSpPr/>
          <p:nvPr userDrawn="1"/>
        </p:nvSpPr>
        <p:spPr>
          <a:xfrm>
            <a:off x="177800" y="1079500"/>
            <a:ext cx="8788400" cy="5613400"/>
          </a:xfrm>
          <a:prstGeom prst="roundRect">
            <a:avLst>
              <a:gd name="adj" fmla="val 49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38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Retângulo: Cantos Arredondados 4"/>
          <p:cNvSpPr/>
          <p:nvPr userDrawn="1"/>
        </p:nvSpPr>
        <p:spPr>
          <a:xfrm>
            <a:off x="177800" y="1079500"/>
            <a:ext cx="8788400" cy="5613400"/>
          </a:xfrm>
          <a:prstGeom prst="roundRect">
            <a:avLst>
              <a:gd name="adj" fmla="val 49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317338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69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8"/>
            <a:ext cx="9144000" cy="5142856"/>
          </a:xfrm>
          <a:prstGeom prst="rect">
            <a:avLst/>
          </a:prstGeom>
        </p:spPr>
      </p:pic>
      <p:sp>
        <p:nvSpPr>
          <p:cNvPr id="15" name="Retângulo 14"/>
          <p:cNvSpPr/>
          <p:nvPr userDrawn="1"/>
        </p:nvSpPr>
        <p:spPr>
          <a:xfrm>
            <a:off x="1" y="19052"/>
            <a:ext cx="9143999" cy="1105692"/>
          </a:xfrm>
          <a:prstGeom prst="rect">
            <a:avLst/>
          </a:prstGeom>
          <a:solidFill>
            <a:srgbClr val="104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/>
          <p:cNvSpPr/>
          <p:nvPr userDrawn="1"/>
        </p:nvSpPr>
        <p:spPr>
          <a:xfrm>
            <a:off x="177800" y="1079500"/>
            <a:ext cx="8788400" cy="5613400"/>
          </a:xfrm>
          <a:prstGeom prst="roundRect">
            <a:avLst>
              <a:gd name="adj" fmla="val 49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1469" y="19052"/>
            <a:ext cx="5479256" cy="98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528" y="1204462"/>
            <a:ext cx="8484912" cy="5372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56" y="227477"/>
            <a:ext cx="738572" cy="3236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95" y="505837"/>
            <a:ext cx="736323" cy="55229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50" y="118055"/>
            <a:ext cx="1190863" cy="46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76" y="646922"/>
            <a:ext cx="1475580" cy="2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</p:sldLayoutIdLst>
  <p:hf hdr="0" ftr="0" dt="0"/>
  <p:txStyles>
    <p:titleStyle>
      <a:lvl1pPr algn="l" defTabSz="514313" rtl="0" eaLnBrk="1" latinLnBrk="0" hangingPunct="1">
        <a:lnSpc>
          <a:spcPct val="120000"/>
        </a:lnSpc>
        <a:spcBef>
          <a:spcPct val="0"/>
        </a:spcBef>
        <a:buNone/>
        <a:defRPr sz="195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67" indent="-192867" algn="l" defTabSz="514313" rtl="0" eaLnBrk="1" latinLnBrk="0" hangingPunct="1">
        <a:lnSpc>
          <a:spcPct val="120000"/>
        </a:lnSpc>
        <a:spcBef>
          <a:spcPts val="675"/>
        </a:spcBef>
        <a:spcAft>
          <a:spcPts val="338"/>
        </a:spcAft>
        <a:buClr>
          <a:schemeClr val="bg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78" indent="-160723" algn="l" defTabSz="514313" rtl="0" eaLnBrk="1" latinLnBrk="0" hangingPunct="1">
        <a:lnSpc>
          <a:spcPct val="120000"/>
        </a:lnSpc>
        <a:spcBef>
          <a:spcPts val="675"/>
        </a:spcBef>
        <a:spcAft>
          <a:spcPts val="338"/>
        </a:spcAft>
        <a:buClr>
          <a:schemeClr val="accent2"/>
        </a:buClr>
        <a:buSzPct val="60000"/>
        <a:buFont typeface="Courier New" panose="02070309020205020404" pitchFamily="49" charset="0"/>
        <a:buChar char="o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9" indent="-128579" algn="l" defTabSz="514313" rtl="0" eaLnBrk="1" latinLnBrk="0" hangingPunct="1">
        <a:lnSpc>
          <a:spcPct val="120000"/>
        </a:lnSpc>
        <a:spcBef>
          <a:spcPts val="675"/>
        </a:spcBef>
        <a:spcAft>
          <a:spcPts val="338"/>
        </a:spcAft>
        <a:buClr>
          <a:schemeClr val="accent4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46" indent="-128579" algn="l" defTabSz="514313" rtl="0" eaLnBrk="1" latinLnBrk="0" hangingPunct="1">
        <a:lnSpc>
          <a:spcPct val="120000"/>
        </a:lnSpc>
        <a:spcBef>
          <a:spcPts val="675"/>
        </a:spcBef>
        <a:spcAft>
          <a:spcPts val="338"/>
        </a:spcAft>
        <a:buClr>
          <a:schemeClr val="accent4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2" indent="-128579" algn="l" defTabSz="514313" rtl="0" eaLnBrk="1" latinLnBrk="0" hangingPunct="1">
        <a:lnSpc>
          <a:spcPct val="120000"/>
        </a:lnSpc>
        <a:spcBef>
          <a:spcPts val="675"/>
        </a:spcBef>
        <a:spcAft>
          <a:spcPts val="338"/>
        </a:spcAft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357" indent="-128579" algn="l" defTabSz="51431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2" indent="-128579" algn="l" defTabSz="51431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4" indent="-128579" algn="l" defTabSz="51431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svg"/><Relationship Id="rId10" Type="http://schemas.openxmlformats.org/officeDocument/2006/relationships/image" Target="../media/image54.sv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emf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39" b="-1"/>
          <a:stretch/>
        </p:blipFill>
        <p:spPr>
          <a:xfrm>
            <a:off x="27669" y="9524"/>
            <a:ext cx="9106806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079500"/>
            <a:ext cx="9144000" cy="5797549"/>
          </a:xfrm>
          <a:prstGeom prst="rect">
            <a:avLst/>
          </a:prstGeom>
          <a:solidFill>
            <a:srgbClr val="C9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8276" r="15663" b="2270"/>
          <a:stretch/>
        </p:blipFill>
        <p:spPr>
          <a:xfrm>
            <a:off x="3770817" y="1079500"/>
            <a:ext cx="5373183" cy="57785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90800" y="1079500"/>
            <a:ext cx="6553200" cy="5778500"/>
          </a:xfrm>
          <a:prstGeom prst="rect">
            <a:avLst/>
          </a:prstGeom>
          <a:solidFill>
            <a:srgbClr val="C9DEF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Aliança Municipal pela Competitividade</a:t>
            </a:r>
          </a:p>
        </p:txBody>
      </p:sp>
      <p:sp>
        <p:nvSpPr>
          <p:cNvPr id="5" name="Arredondar Retângulo em um Canto Diagonal 1058"/>
          <p:cNvSpPr/>
          <p:nvPr/>
        </p:nvSpPr>
        <p:spPr>
          <a:xfrm>
            <a:off x="757238" y="1889125"/>
            <a:ext cx="7629524" cy="3698875"/>
          </a:xfrm>
          <a:prstGeom prst="round2DiagRect">
            <a:avLst>
              <a:gd name="adj1" fmla="val 11608"/>
              <a:gd name="adj2" fmla="val 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4278" rIns="360000" bIns="34278" anchor="ctr"/>
          <a:lstStyle/>
          <a:p>
            <a:pPr algn="ctr">
              <a:lnSpc>
                <a:spcPct val="130000"/>
              </a:lnSpc>
              <a:defRPr/>
            </a:pPr>
            <a:r>
              <a:rPr lang="pt-BR" sz="2400" cap="small" dirty="0">
                <a:solidFill>
                  <a:schemeClr val="tx1"/>
                </a:solidFill>
              </a:rPr>
              <a:t>A </a:t>
            </a:r>
            <a:r>
              <a:rPr lang="pt-BR" sz="2400" b="1" cap="small" dirty="0">
                <a:solidFill>
                  <a:schemeClr val="tx1"/>
                </a:solidFill>
              </a:rPr>
              <a:t>Aliança Municipal pela Competitividade </a:t>
            </a:r>
            <a:r>
              <a:rPr lang="pt-BR" sz="2400" cap="small" dirty="0">
                <a:solidFill>
                  <a:schemeClr val="tx1"/>
                </a:solidFill>
              </a:rPr>
              <a:t>é um esforço de alinhamento e Governança Estratégica entre o Estado e os municípios de Goiás. Refere-se à convergência de esforços e articulação de recursos com o propósito de melhorar indicadores sociais e econômicos que impactam a competitividade e a qualidade de vida dos cidadãos goianos</a:t>
            </a:r>
          </a:p>
        </p:txBody>
      </p:sp>
    </p:spTree>
    <p:extLst>
      <p:ext uri="{BB962C8B-B14F-4D97-AF65-F5344CB8AC3E}">
        <p14:creationId xmlns:p14="http://schemas.microsoft.com/office/powerpoint/2010/main" val="32314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Objetivos da Aliança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1904" r="12798" b="16190"/>
          <a:stretch/>
        </p:blipFill>
        <p:spPr>
          <a:xfrm>
            <a:off x="3938076" y="1318743"/>
            <a:ext cx="5024140" cy="509281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362537" y="1272633"/>
            <a:ext cx="6599679" cy="5170306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Espaço Reservado para Conteúdo 4"/>
          <p:cNvSpPr txBox="1">
            <a:spLocks/>
          </p:cNvSpPr>
          <p:nvPr/>
        </p:nvSpPr>
        <p:spPr>
          <a:xfrm>
            <a:off x="350044" y="1598715"/>
            <a:ext cx="8419290" cy="1592159"/>
          </a:xfrm>
          <a:prstGeom prst="roundRect">
            <a:avLst>
              <a:gd name="adj" fmla="val 9036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135000" tIns="405000" rIns="270000" bIns="30040" anchor="t" anchorCtr="0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cs typeface="Times New Roman" panose="02020603050405020304" pitchFamily="18" charset="0"/>
              </a:rPr>
              <a:t>Elevar a eficiência e a efetividade das políticas públicas adotadas no estado de goiás, visando acelerar a evolução do desempenho do estado (governos estadual e municipais) com foco em Educação, Saúde, Segurança e Habitação</a:t>
            </a:r>
          </a:p>
        </p:txBody>
      </p:sp>
      <p:sp>
        <p:nvSpPr>
          <p:cNvPr id="3" name="Retângulo: Cantos Arredondados 2"/>
          <p:cNvSpPr/>
          <p:nvPr/>
        </p:nvSpPr>
        <p:spPr>
          <a:xfrm>
            <a:off x="457200" y="1695824"/>
            <a:ext cx="8229600" cy="3143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cap="all">
                <a:solidFill>
                  <a:schemeClr val="bg1"/>
                </a:solidFill>
              </a:rPr>
              <a:t>Objetivo Geral</a:t>
            </a:r>
            <a:endParaRPr lang="pt-BR" sz="1600" b="1" cap="all" dirty="0">
              <a:solidFill>
                <a:schemeClr val="bg1"/>
              </a:solidFill>
            </a:endParaRPr>
          </a:p>
        </p:txBody>
      </p:sp>
      <p:sp>
        <p:nvSpPr>
          <p:cNvPr id="27" name="Espaço Reservado para Conteúdo 4"/>
          <p:cNvSpPr txBox="1">
            <a:spLocks/>
          </p:cNvSpPr>
          <p:nvPr/>
        </p:nvSpPr>
        <p:spPr>
          <a:xfrm>
            <a:off x="350044" y="3303529"/>
            <a:ext cx="8419290" cy="2554346"/>
          </a:xfrm>
          <a:prstGeom prst="roundRect">
            <a:avLst>
              <a:gd name="adj" fmla="val 5586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135000" tIns="405000" rIns="270000" bIns="30040" anchor="t" anchorCtr="0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t-BR" dirty="0"/>
              <a:t>Alinhar esforços do estado e municípios para superação dos principais desafios de Goiás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t-BR" dirty="0"/>
              <a:t>Integrar ações e recursos em torno dos desafios prioritários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t-BR" dirty="0"/>
              <a:t>Disseminar práticas e capacitar equipes para execução de políticas em novos patamares de desempenho</a:t>
            </a:r>
          </a:p>
        </p:txBody>
      </p:sp>
      <p:sp>
        <p:nvSpPr>
          <p:cNvPr id="26" name="Retângulo: Cantos Arredondados 25"/>
          <p:cNvSpPr/>
          <p:nvPr/>
        </p:nvSpPr>
        <p:spPr>
          <a:xfrm>
            <a:off x="457200" y="3376774"/>
            <a:ext cx="8229600" cy="3143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600" b="1" cap="all" dirty="0">
                <a:solidFill>
                  <a:schemeClr val="bg1"/>
                </a:solidFill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7957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/>
          <p:cNvSpPr/>
          <p:nvPr/>
        </p:nvSpPr>
        <p:spPr>
          <a:xfrm>
            <a:off x="308956" y="1539451"/>
            <a:ext cx="2580157" cy="4775624"/>
          </a:xfrm>
          <a:prstGeom prst="roundRect">
            <a:avLst>
              <a:gd name="adj" fmla="val 3468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4000" rtlCol="0" anchor="t" anchorCtr="0"/>
          <a:lstStyle/>
          <a:p>
            <a:pPr marL="200020" indent="-135728" fontAlgn="ctr">
              <a:spcBef>
                <a:spcPts val="600"/>
              </a:spcBef>
              <a:spcAft>
                <a:spcPts val="225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200020" algn="l"/>
              </a:tabLst>
            </a:pPr>
            <a:r>
              <a:rPr lang="pt-BR" sz="1250" dirty="0">
                <a:solidFill>
                  <a:schemeClr val="tx1"/>
                </a:solidFill>
              </a:rPr>
              <a:t>Diminuir a incidência de crimes contra  a vida</a:t>
            </a:r>
          </a:p>
          <a:p>
            <a:pPr marL="200020" indent="-135728" fontAlgn="ctr">
              <a:spcBef>
                <a:spcPts val="600"/>
              </a:spcBef>
              <a:spcAft>
                <a:spcPts val="225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200020" algn="l"/>
              </a:tabLst>
            </a:pPr>
            <a:r>
              <a:rPr lang="pt-BR" sz="1250" dirty="0">
                <a:solidFill>
                  <a:schemeClr val="tx1"/>
                </a:solidFill>
              </a:rPr>
              <a:t>Reduzir a mortalidade infantil</a:t>
            </a:r>
          </a:p>
          <a:p>
            <a:pPr marL="200020" indent="-135728" fontAlgn="ctr">
              <a:spcBef>
                <a:spcPts val="600"/>
              </a:spcBef>
              <a:spcAft>
                <a:spcPts val="225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200020" algn="l"/>
              </a:tabLst>
            </a:pPr>
            <a:r>
              <a:rPr lang="pt-BR" sz="1250" dirty="0">
                <a:solidFill>
                  <a:schemeClr val="tx1"/>
                </a:solidFill>
              </a:rPr>
              <a:t>Ampliar o acesso à atenção básica de qualidade</a:t>
            </a:r>
          </a:p>
          <a:p>
            <a:pPr marL="200020" indent="-135728">
              <a:spcBef>
                <a:spcPts val="600"/>
              </a:spcBef>
              <a:spcAft>
                <a:spcPts val="225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200020" algn="l"/>
              </a:tabLst>
            </a:pPr>
            <a:r>
              <a:rPr lang="pt-BR" sz="1250" dirty="0">
                <a:solidFill>
                  <a:schemeClr val="tx1"/>
                </a:solidFill>
              </a:rPr>
              <a:t>Promover o acesso à educação infantil</a:t>
            </a:r>
          </a:p>
          <a:p>
            <a:pPr marL="200020" indent="-135728">
              <a:spcBef>
                <a:spcPts val="600"/>
              </a:spcBef>
              <a:spcAft>
                <a:spcPts val="225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200020" algn="l"/>
              </a:tabLst>
            </a:pPr>
            <a:r>
              <a:rPr lang="pt-BR" sz="1250" dirty="0">
                <a:solidFill>
                  <a:schemeClr val="tx1"/>
                </a:solidFill>
              </a:rPr>
              <a:t>Elevar a qualidade do aprendizado dos alunos da rede pública</a:t>
            </a:r>
          </a:p>
          <a:p>
            <a:pPr marL="200020" indent="-135728">
              <a:spcBef>
                <a:spcPts val="600"/>
              </a:spcBef>
              <a:spcAft>
                <a:spcPts val="225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200020" algn="l"/>
              </a:tabLst>
            </a:pPr>
            <a:r>
              <a:rPr lang="pt-BR" sz="1250" dirty="0">
                <a:solidFill>
                  <a:schemeClr val="tx1"/>
                </a:solidFill>
              </a:rPr>
              <a:t>Reduzir o déficit habitacional</a:t>
            </a:r>
          </a:p>
        </p:txBody>
      </p:sp>
      <p:sp>
        <p:nvSpPr>
          <p:cNvPr id="1058" name="Retângulo: Cantos Superiores Arredondados 1057"/>
          <p:cNvSpPr/>
          <p:nvPr/>
        </p:nvSpPr>
        <p:spPr>
          <a:xfrm rot="5400000">
            <a:off x="4710113" y="2459836"/>
            <a:ext cx="5619749" cy="2871786"/>
          </a:xfrm>
          <a:prstGeom prst="round2SameRect">
            <a:avLst>
              <a:gd name="adj1" fmla="val 490"/>
              <a:gd name="adj2" fmla="val 0"/>
            </a:avLst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8" rIns="68556" bIns="34278" anchor="ctr"/>
          <a:lstStyle/>
          <a:p>
            <a:pPr algn="r">
              <a:defRPr/>
            </a:pPr>
            <a:endParaRPr lang="pt-BR" sz="5250" dirty="0">
              <a:solidFill>
                <a:srgbClr val="324C28"/>
              </a:solidFill>
            </a:endParaRPr>
          </a:p>
        </p:txBody>
      </p:sp>
      <p:sp>
        <p:nvSpPr>
          <p:cNvPr id="1059" name="Arredondar Retângulo em um Canto Diagonal 1058"/>
          <p:cNvSpPr/>
          <p:nvPr/>
        </p:nvSpPr>
        <p:spPr>
          <a:xfrm>
            <a:off x="6299630" y="1534213"/>
            <a:ext cx="2494647" cy="4780861"/>
          </a:xfrm>
          <a:prstGeom prst="round2DiagRect">
            <a:avLst>
              <a:gd name="adj1" fmla="val 8172"/>
              <a:gd name="adj2" fmla="val 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4278" rIns="180000" bIns="34278" anchor="ctr"/>
          <a:lstStyle/>
          <a:p>
            <a:pPr algn="ctr">
              <a:lnSpc>
                <a:spcPct val="130000"/>
              </a:lnSpc>
              <a:defRPr/>
            </a:pPr>
            <a:r>
              <a:rPr lang="pt-BR" sz="1700" cap="small" dirty="0">
                <a:solidFill>
                  <a:schemeClr val="tx1"/>
                </a:solidFill>
              </a:rPr>
              <a:t>A </a:t>
            </a:r>
            <a:r>
              <a:rPr lang="pt-BR" sz="1700" b="1" cap="small" dirty="0">
                <a:solidFill>
                  <a:schemeClr val="tx1"/>
                </a:solidFill>
              </a:rPr>
              <a:t>Aliança Municipal pela Competitividade</a:t>
            </a:r>
            <a:r>
              <a:rPr lang="pt-BR" sz="1700" cap="small" dirty="0">
                <a:solidFill>
                  <a:schemeClr val="tx1"/>
                </a:solidFill>
              </a:rPr>
              <a:t> tem como horizonte temporal o ano de </a:t>
            </a:r>
            <a:r>
              <a:rPr lang="pt-BR" sz="1700" b="1" cap="small" dirty="0">
                <a:solidFill>
                  <a:schemeClr val="tx1"/>
                </a:solidFill>
              </a:rPr>
              <a:t>2022</a:t>
            </a:r>
            <a:r>
              <a:rPr lang="pt-BR" sz="1700" cap="small" dirty="0">
                <a:solidFill>
                  <a:schemeClr val="tx1"/>
                </a:solidFill>
              </a:rPr>
              <a:t>. No entanto, os desafios e estratégias serão reavaliados, de acordo com a aferição dos resultados alcançados,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1700" cap="small" dirty="0">
                <a:solidFill>
                  <a:schemeClr val="tx1"/>
                </a:solidFill>
              </a:rPr>
              <a:t> em </a:t>
            </a:r>
            <a:r>
              <a:rPr lang="pt-BR" sz="1700" b="1" cap="small" dirty="0">
                <a:solidFill>
                  <a:schemeClr val="tx1"/>
                </a:solidFill>
              </a:rPr>
              <a:t>ciclos bianuais</a:t>
            </a:r>
            <a:r>
              <a:rPr lang="pt-BR" sz="1700" cap="small" dirty="0">
                <a:solidFill>
                  <a:schemeClr val="tx1"/>
                </a:solidFill>
              </a:rPr>
              <a:t>, articulados aos ciclos eleitorais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183261"/>
              </p:ext>
            </p:extLst>
          </p:nvPr>
        </p:nvGraphicFramePr>
        <p:xfrm>
          <a:off x="354808" y="5038724"/>
          <a:ext cx="2471738" cy="1252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38">
                  <a:extLst>
                    <a:ext uri="{9D8B030D-6E8A-4147-A177-3AD203B41FA5}">
                      <a16:colId xmlns:a16="http://schemas.microsoft.com/office/drawing/2014/main" val="1032069782"/>
                    </a:ext>
                  </a:extLst>
                </a:gridCol>
              </a:tblGrid>
              <a:tr h="125253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800" cap="none" baseline="0" dirty="0">
                          <a:solidFill>
                            <a:schemeClr val="tx1"/>
                          </a:solidFill>
                        </a:rPr>
                        <a:t>Demais desafios que integram o Goiás Mais Competitivo e Inovador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5972"/>
                  </a:ext>
                </a:extLst>
              </a:tr>
            </a:tbl>
          </a:graphicData>
        </a:graphic>
      </p:graphicFrame>
      <p:sp>
        <p:nvSpPr>
          <p:cNvPr id="29" name="Retângulo 28"/>
          <p:cNvSpPr/>
          <p:nvPr/>
        </p:nvSpPr>
        <p:spPr>
          <a:xfrm rot="16200000">
            <a:off x="1950745" y="2463356"/>
            <a:ext cx="2247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cap="small" dirty="0"/>
              <a:t>Necessitam de  Articulação</a:t>
            </a:r>
          </a:p>
        </p:txBody>
      </p:sp>
      <p:sp>
        <p:nvSpPr>
          <p:cNvPr id="4" name="Retângulo: Cantos Arredondados 3"/>
          <p:cNvSpPr/>
          <p:nvPr/>
        </p:nvSpPr>
        <p:spPr>
          <a:xfrm>
            <a:off x="365429" y="1589224"/>
            <a:ext cx="2477785" cy="540000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defTabSz="514313"/>
            <a:r>
              <a:rPr lang="pt-BR" sz="1400" b="1" cap="all" dirty="0">
                <a:solidFill>
                  <a:schemeClr val="accent6"/>
                </a:solidFill>
              </a:rPr>
              <a:t>Desafios do Goiás Mais Competitivo e Inovador</a:t>
            </a:r>
            <a:endParaRPr lang="en-US" sz="1400" b="1" cap="all" dirty="0">
              <a:solidFill>
                <a:schemeClr val="accent6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07795" y="2162175"/>
            <a:ext cx="2373263" cy="2819400"/>
          </a:xfrm>
          <a:prstGeom prst="rect">
            <a:avLst/>
          </a:prstGeom>
          <a:noFill/>
          <a:ln w="28575"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en-US" sz="1350"/>
          </a:p>
        </p:txBody>
      </p:sp>
      <p:sp>
        <p:nvSpPr>
          <p:cNvPr id="30" name="Retângulo: Cantos Arredondados 29"/>
          <p:cNvSpPr/>
          <p:nvPr/>
        </p:nvSpPr>
        <p:spPr>
          <a:xfrm>
            <a:off x="3641076" y="1534212"/>
            <a:ext cx="2310286" cy="4780861"/>
          </a:xfrm>
          <a:prstGeom prst="roundRect">
            <a:avLst>
              <a:gd name="adj" fmla="val 3468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t" anchorCtr="0"/>
          <a:lstStyle/>
          <a:p>
            <a:pPr algn="ctr">
              <a:lnSpc>
                <a:spcPct val="120000"/>
              </a:lnSpc>
            </a:pPr>
            <a:r>
              <a:rPr lang="pt-BR" sz="1400" b="1" dirty="0">
                <a:solidFill>
                  <a:schemeClr val="tx1"/>
                </a:solidFill>
              </a:rPr>
              <a:t>Participam todos os 246 municípios goianos. abordagens distintas, de acordo com a segmentação</a:t>
            </a:r>
          </a:p>
          <a:p>
            <a:pPr marL="200020" indent="-135728"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200020" algn="l"/>
              </a:tabLst>
            </a:pP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/>
          <p:cNvSpPr/>
          <p:nvPr/>
        </p:nvSpPr>
        <p:spPr>
          <a:xfrm>
            <a:off x="3686908" y="1583984"/>
            <a:ext cx="2218622" cy="540000"/>
          </a:xfrm>
          <a:prstGeom prst="roundRect">
            <a:avLst>
              <a:gd name="adj" fmla="val 15274"/>
            </a:avLst>
          </a:prstGeom>
          <a:solidFill>
            <a:schemeClr val="accent3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pt-BR" sz="1400" b="1" cap="all" dirty="0">
                <a:solidFill>
                  <a:schemeClr val="accent6"/>
                </a:solidFill>
              </a:rPr>
              <a:t>Aliança Municipal</a:t>
            </a:r>
          </a:p>
        </p:txBody>
      </p:sp>
      <p:sp>
        <p:nvSpPr>
          <p:cNvPr id="9" name="Triângulo isósceles 8"/>
          <p:cNvSpPr/>
          <p:nvPr/>
        </p:nvSpPr>
        <p:spPr>
          <a:xfrm rot="5400000">
            <a:off x="2848614" y="2545239"/>
            <a:ext cx="1100122" cy="325577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Aliança Municipal pela Competitividade</a:t>
            </a:r>
            <a:br>
              <a:rPr lang="pt-BR" sz="2000" dirty="0"/>
            </a:br>
            <a:r>
              <a:rPr lang="pt-BR" sz="1800" dirty="0"/>
              <a:t>Quadro Síntese</a:t>
            </a:r>
          </a:p>
        </p:txBody>
      </p:sp>
      <p:sp>
        <p:nvSpPr>
          <p:cNvPr id="1009" name="Retângulo 1008"/>
          <p:cNvSpPr/>
          <p:nvPr/>
        </p:nvSpPr>
        <p:spPr>
          <a:xfrm>
            <a:off x="3752491" y="3362864"/>
            <a:ext cx="2078966" cy="3268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cap="all" dirty="0">
                <a:solidFill>
                  <a:schemeClr val="tx1"/>
                </a:solidFill>
              </a:rPr>
              <a:t>Segmentação (critérios)</a:t>
            </a:r>
          </a:p>
        </p:txBody>
      </p:sp>
      <p:sp>
        <p:nvSpPr>
          <p:cNvPr id="1013" name="Retângulo 1012"/>
          <p:cNvSpPr/>
          <p:nvPr/>
        </p:nvSpPr>
        <p:spPr>
          <a:xfrm>
            <a:off x="3950898" y="4147943"/>
            <a:ext cx="187193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txBody>
          <a:bodyPr wrap="square" lIns="72000" rIns="36000">
            <a:spAutoFit/>
          </a:bodyPr>
          <a:lstStyle/>
          <a:p>
            <a:r>
              <a:rPr lang="pt-BR" sz="1600" b="1" dirty="0"/>
              <a:t>24 </a:t>
            </a:r>
            <a:r>
              <a:rPr lang="pt-BR" sz="1000" dirty="0"/>
              <a:t>Municípios</a:t>
            </a:r>
            <a:endParaRPr lang="en-US" sz="1000" dirty="0"/>
          </a:p>
        </p:txBody>
      </p:sp>
      <p:sp>
        <p:nvSpPr>
          <p:cNvPr id="1014" name="Retângulo 1013"/>
          <p:cNvSpPr/>
          <p:nvPr/>
        </p:nvSpPr>
        <p:spPr>
          <a:xfrm>
            <a:off x="3950898" y="4977910"/>
            <a:ext cx="187193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ot"/>
          </a:ln>
        </p:spPr>
        <p:txBody>
          <a:bodyPr wrap="square" lIns="72000" rIns="36000">
            <a:spAutoFit/>
          </a:bodyPr>
          <a:lstStyle/>
          <a:p>
            <a:r>
              <a:rPr lang="pt-BR" sz="1600" b="1" dirty="0"/>
              <a:t>56 </a:t>
            </a:r>
            <a:r>
              <a:rPr lang="pt-BR" sz="1000" dirty="0"/>
              <a:t>Municípios</a:t>
            </a:r>
            <a:endParaRPr lang="en-US" sz="1000" dirty="0"/>
          </a:p>
        </p:txBody>
      </p:sp>
      <p:sp>
        <p:nvSpPr>
          <p:cNvPr id="1015" name="Retângulo 1014"/>
          <p:cNvSpPr/>
          <p:nvPr/>
        </p:nvSpPr>
        <p:spPr>
          <a:xfrm>
            <a:off x="3950898" y="5867995"/>
            <a:ext cx="1871932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D94F"/>
            </a:solidFill>
            <a:prstDash val="sysDot"/>
          </a:ln>
        </p:spPr>
        <p:txBody>
          <a:bodyPr wrap="square" lIns="72000" rIns="36000">
            <a:spAutoFit/>
          </a:bodyPr>
          <a:lstStyle/>
          <a:p>
            <a:r>
              <a:rPr lang="pt-BR" sz="1600" b="1" dirty="0"/>
              <a:t>166 </a:t>
            </a:r>
            <a:r>
              <a:rPr lang="pt-BR" sz="1000" dirty="0"/>
              <a:t>Municípios</a:t>
            </a:r>
            <a:endParaRPr lang="en-US" sz="1000" dirty="0"/>
          </a:p>
        </p:txBody>
      </p:sp>
      <p:sp>
        <p:nvSpPr>
          <p:cNvPr id="1053" name="Retângulo 1052"/>
          <p:cNvSpPr/>
          <p:nvPr/>
        </p:nvSpPr>
        <p:spPr>
          <a:xfrm>
            <a:off x="5239231" y="5058382"/>
            <a:ext cx="561372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75" b="1" cap="all" dirty="0"/>
              <a:t>Focais</a:t>
            </a:r>
            <a:endParaRPr lang="en-US" sz="975" b="1" cap="all" dirty="0"/>
          </a:p>
        </p:txBody>
      </p:sp>
      <p:sp>
        <p:nvSpPr>
          <p:cNvPr id="1055" name="Retângulo 1054"/>
          <p:cNvSpPr/>
          <p:nvPr/>
        </p:nvSpPr>
        <p:spPr>
          <a:xfrm>
            <a:off x="4868937" y="4214410"/>
            <a:ext cx="931666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75" b="1" cap="all" dirty="0"/>
              <a:t>Prioritários</a:t>
            </a:r>
            <a:endParaRPr lang="en-US" sz="975" b="1" cap="all" dirty="0"/>
          </a:p>
        </p:txBody>
      </p:sp>
      <p:sp>
        <p:nvSpPr>
          <p:cNvPr id="1057" name="Retângulo 1056"/>
          <p:cNvSpPr/>
          <p:nvPr/>
        </p:nvSpPr>
        <p:spPr>
          <a:xfrm>
            <a:off x="5276100" y="5938912"/>
            <a:ext cx="524503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75" b="1" cap="all" dirty="0"/>
              <a:t>Geral</a:t>
            </a:r>
            <a:endParaRPr lang="en-US" sz="975" b="1" cap="all" dirty="0"/>
          </a:p>
        </p:txBody>
      </p:sp>
      <p:sp>
        <p:nvSpPr>
          <p:cNvPr id="34" name="Triângulo isósceles 33"/>
          <p:cNvSpPr/>
          <p:nvPr/>
        </p:nvSpPr>
        <p:spPr>
          <a:xfrm rot="10800000">
            <a:off x="3920615" y="3978736"/>
            <a:ext cx="323087" cy="12515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5" name="Triângulo isósceles 34"/>
          <p:cNvSpPr/>
          <p:nvPr/>
        </p:nvSpPr>
        <p:spPr>
          <a:xfrm rot="10800000">
            <a:off x="3920615" y="4826368"/>
            <a:ext cx="323087" cy="12515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6" name="Triângulo isósceles 35"/>
          <p:cNvSpPr/>
          <p:nvPr/>
        </p:nvSpPr>
        <p:spPr>
          <a:xfrm rot="10800000">
            <a:off x="3920615" y="5690577"/>
            <a:ext cx="323087" cy="125151"/>
          </a:xfrm>
          <a:prstGeom prst="triangle">
            <a:avLst/>
          </a:prstGeom>
          <a:solidFill>
            <a:srgbClr val="FFD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Forma Livre: Forma 4"/>
          <p:cNvSpPr/>
          <p:nvPr/>
        </p:nvSpPr>
        <p:spPr>
          <a:xfrm>
            <a:off x="3795623" y="3689350"/>
            <a:ext cx="68352" cy="165220"/>
          </a:xfrm>
          <a:custGeom>
            <a:avLst/>
            <a:gdLst>
              <a:gd name="connsiteX0" fmla="*/ 0 w 94890"/>
              <a:gd name="connsiteY0" fmla="*/ 0 h 181155"/>
              <a:gd name="connsiteX1" fmla="*/ 0 w 94890"/>
              <a:gd name="connsiteY1" fmla="*/ 181155 h 181155"/>
              <a:gd name="connsiteX2" fmla="*/ 94890 w 94890"/>
              <a:gd name="connsiteY2" fmla="*/ 181155 h 1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90" h="181155">
                <a:moveTo>
                  <a:pt x="0" y="0"/>
                </a:moveTo>
                <a:lnTo>
                  <a:pt x="0" y="181155"/>
                </a:lnTo>
                <a:lnTo>
                  <a:pt x="94890" y="181155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: Forma 31"/>
          <p:cNvSpPr/>
          <p:nvPr/>
        </p:nvSpPr>
        <p:spPr>
          <a:xfrm>
            <a:off x="3797300" y="3854449"/>
            <a:ext cx="101600" cy="853965"/>
          </a:xfrm>
          <a:custGeom>
            <a:avLst/>
            <a:gdLst>
              <a:gd name="connsiteX0" fmla="*/ 0 w 94890"/>
              <a:gd name="connsiteY0" fmla="*/ 0 h 181155"/>
              <a:gd name="connsiteX1" fmla="*/ 0 w 94890"/>
              <a:gd name="connsiteY1" fmla="*/ 181155 h 181155"/>
              <a:gd name="connsiteX2" fmla="*/ 94890 w 94890"/>
              <a:gd name="connsiteY2" fmla="*/ 181155 h 1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90" h="181155">
                <a:moveTo>
                  <a:pt x="0" y="0"/>
                </a:moveTo>
                <a:lnTo>
                  <a:pt x="0" y="181155"/>
                </a:lnTo>
                <a:lnTo>
                  <a:pt x="94890" y="181155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orma Livre: Forma 32"/>
          <p:cNvSpPr/>
          <p:nvPr/>
        </p:nvSpPr>
        <p:spPr>
          <a:xfrm>
            <a:off x="3797437" y="4708741"/>
            <a:ext cx="101600" cy="853965"/>
          </a:xfrm>
          <a:custGeom>
            <a:avLst/>
            <a:gdLst>
              <a:gd name="connsiteX0" fmla="*/ 0 w 94890"/>
              <a:gd name="connsiteY0" fmla="*/ 0 h 181155"/>
              <a:gd name="connsiteX1" fmla="*/ 0 w 94890"/>
              <a:gd name="connsiteY1" fmla="*/ 181155 h 181155"/>
              <a:gd name="connsiteX2" fmla="*/ 94890 w 94890"/>
              <a:gd name="connsiteY2" fmla="*/ 181155 h 1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90" h="181155">
                <a:moveTo>
                  <a:pt x="0" y="0"/>
                </a:moveTo>
                <a:lnTo>
                  <a:pt x="0" y="181155"/>
                </a:lnTo>
                <a:lnTo>
                  <a:pt x="94890" y="181155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0" name="Retângulo 1009"/>
          <p:cNvSpPr/>
          <p:nvPr/>
        </p:nvSpPr>
        <p:spPr>
          <a:xfrm>
            <a:off x="3838755" y="3731419"/>
            <a:ext cx="1992702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>
                <a:solidFill>
                  <a:schemeClr val="tx1"/>
                </a:solidFill>
              </a:rPr>
              <a:t>Representatividade</a:t>
            </a:r>
          </a:p>
        </p:txBody>
      </p:sp>
      <p:sp>
        <p:nvSpPr>
          <p:cNvPr id="1011" name="Retângulo 1010"/>
          <p:cNvSpPr/>
          <p:nvPr/>
        </p:nvSpPr>
        <p:spPr>
          <a:xfrm>
            <a:off x="3838755" y="4579566"/>
            <a:ext cx="1992702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pt-BR" sz="1200" b="1" dirty="0">
                <a:solidFill>
                  <a:schemeClr val="tx1"/>
                </a:solidFill>
              </a:rPr>
              <a:t>Desempenho</a:t>
            </a:r>
          </a:p>
        </p:txBody>
      </p:sp>
      <p:sp>
        <p:nvSpPr>
          <p:cNvPr id="1012" name="Retângulo 1011"/>
          <p:cNvSpPr/>
          <p:nvPr/>
        </p:nvSpPr>
        <p:spPr>
          <a:xfrm>
            <a:off x="3838755" y="5438369"/>
            <a:ext cx="1992702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>
                <a:solidFill>
                  <a:schemeClr val="tx1"/>
                </a:solidFill>
              </a:rPr>
              <a:t>Geral</a:t>
            </a:r>
          </a:p>
        </p:txBody>
      </p:sp>
      <p:pic>
        <p:nvPicPr>
          <p:cNvPr id="1054" name="Imagem 105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2189" r="10332" b="16617"/>
          <a:stretch/>
        </p:blipFill>
        <p:spPr>
          <a:xfrm>
            <a:off x="5426515" y="3740975"/>
            <a:ext cx="369245" cy="37382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3700" y="4554420"/>
            <a:ext cx="279019" cy="3727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5475232" y="5467111"/>
            <a:ext cx="305956" cy="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58" grpId="0" animBg="1"/>
      <p:bldP spid="1059" grpId="0" animBg="1"/>
      <p:bldP spid="29" grpId="0"/>
      <p:bldP spid="4" grpId="0" animBg="1"/>
      <p:bldP spid="28" grpId="0" animBg="1"/>
      <p:bldP spid="30" grpId="0" animBg="1"/>
      <p:bldP spid="31" grpId="0" animBg="1"/>
      <p:bldP spid="9" grpId="0" animBg="1"/>
      <p:bldP spid="1009" grpId="0" animBg="1"/>
      <p:bldP spid="1013" grpId="0" animBg="1"/>
      <p:bldP spid="1014" grpId="0" animBg="1"/>
      <p:bldP spid="1015" grpId="0" animBg="1"/>
      <p:bldP spid="1053" grpId="0"/>
      <p:bldP spid="1055" grpId="0"/>
      <p:bldP spid="1057" grpId="0"/>
      <p:bldP spid="34" grpId="0" animBg="1"/>
      <p:bldP spid="35" grpId="0" animBg="1"/>
      <p:bldP spid="36" grpId="0" animBg="1"/>
      <p:bldP spid="5" grpId="0" animBg="1"/>
      <p:bldP spid="32" grpId="0" animBg="1"/>
      <p:bldP spid="33" grpId="0" animBg="1"/>
      <p:bldP spid="1010" grpId="0" animBg="1"/>
      <p:bldP spid="1011" grpId="0" animBg="1"/>
      <p:bldP spid="10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276695" y="1162421"/>
            <a:ext cx="8602298" cy="5418487"/>
            <a:chOff x="276695" y="1162422"/>
            <a:chExt cx="8602298" cy="3726856"/>
          </a:xfrm>
        </p:grpSpPr>
        <p:sp>
          <p:nvSpPr>
            <p:cNvPr id="3" name="Seta: Pentágono 2"/>
            <p:cNvSpPr/>
            <p:nvPr/>
          </p:nvSpPr>
          <p:spPr>
            <a:xfrm>
              <a:off x="6825289" y="1451248"/>
              <a:ext cx="247025" cy="3427469"/>
            </a:xfrm>
            <a:prstGeom prst="homePlate">
              <a:avLst>
                <a:gd name="adj" fmla="val 10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63" name="Arredondar Retângulo em um Canto Diagonal 1058"/>
            <p:cNvSpPr/>
            <p:nvPr/>
          </p:nvSpPr>
          <p:spPr>
            <a:xfrm>
              <a:off x="7117365" y="1378844"/>
              <a:ext cx="1761628" cy="3510434"/>
            </a:xfrm>
            <a:prstGeom prst="round2DiagRect">
              <a:avLst>
                <a:gd name="adj1" fmla="val 11608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6" tIns="34278" rIns="68556" bIns="34278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pt-BR" sz="1600" cap="small" dirty="0">
                  <a:solidFill>
                    <a:schemeClr val="tx1"/>
                  </a:solidFill>
                </a:rPr>
                <a:t>Essas metas serão desdobradas em agendas estratégicas para cada município, a serem definidas </a:t>
              </a:r>
              <a:r>
                <a:rPr lang="pt-BR" sz="1600" b="1" cap="small" dirty="0">
                  <a:solidFill>
                    <a:schemeClr val="tx1"/>
                  </a:solidFill>
                </a:rPr>
                <a:t>em função do desempenho recente e da segmentação definida </a:t>
              </a:r>
              <a:r>
                <a:rPr lang="pt-BR" sz="1600" cap="small" dirty="0">
                  <a:solidFill>
                    <a:schemeClr val="tx1"/>
                  </a:solidFill>
                </a:rPr>
                <a:t>(prioritários e focais)</a:t>
              </a:r>
            </a:p>
          </p:txBody>
        </p:sp>
        <p:sp>
          <p:nvSpPr>
            <p:cNvPr id="64" name="Retângulo de cantos arredondados 88"/>
            <p:cNvSpPr/>
            <p:nvPr/>
          </p:nvSpPr>
          <p:spPr>
            <a:xfrm>
              <a:off x="278966" y="1437775"/>
              <a:ext cx="930453" cy="1105638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all" dirty="0">
                  <a:solidFill>
                    <a:schemeClr val="tx1"/>
                  </a:solidFill>
                </a:rPr>
                <a:t>Diminuir a incidência de crimes contra a vida</a:t>
              </a:r>
            </a:p>
          </p:txBody>
        </p:sp>
        <p:sp>
          <p:nvSpPr>
            <p:cNvPr id="65" name="Arredondar Retângulo no Mesmo Canto Lateral 108"/>
            <p:cNvSpPr/>
            <p:nvPr/>
          </p:nvSpPr>
          <p:spPr>
            <a:xfrm rot="16200000">
              <a:off x="-248387" y="1964423"/>
              <a:ext cx="1105124" cy="52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3D4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815" marR="53815">
                <a:lnSpc>
                  <a:spcPct val="110000"/>
                </a:lnSpc>
                <a:spcAft>
                  <a:spcPts val="150"/>
                </a:spcAft>
              </a:pPr>
              <a:endParaRPr lang="pt-BR" sz="800" b="1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tângulo de cantos arredondados 88"/>
            <p:cNvSpPr/>
            <p:nvPr/>
          </p:nvSpPr>
          <p:spPr>
            <a:xfrm>
              <a:off x="1251625" y="1438430"/>
              <a:ext cx="2261310" cy="1104985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530"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small" dirty="0">
                  <a:solidFill>
                    <a:schemeClr val="tx1"/>
                  </a:solidFill>
                </a:rPr>
                <a:t>Reduzir a taxa de homicídios para </a:t>
              </a:r>
              <a:r>
                <a:rPr lang="pt-BR" sz="1050" b="1" cap="small" dirty="0">
                  <a:solidFill>
                    <a:schemeClr val="tx1"/>
                  </a:solidFill>
                </a:rPr>
                <a:t>30,8</a:t>
              </a:r>
              <a:r>
                <a:rPr lang="pt-BR" sz="1050" cap="small" dirty="0">
                  <a:solidFill>
                    <a:schemeClr val="tx1"/>
                  </a:solidFill>
                </a:rPr>
                <a:t> mortes p/100 mil habitantes até 2018</a:t>
              </a:r>
            </a:p>
          </p:txBody>
        </p:sp>
        <p:sp>
          <p:nvSpPr>
            <p:cNvPr id="73" name="Retângulo de cantos arredondados 88"/>
            <p:cNvSpPr/>
            <p:nvPr/>
          </p:nvSpPr>
          <p:spPr>
            <a:xfrm>
              <a:off x="277831" y="2599069"/>
              <a:ext cx="937664" cy="1105638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all" dirty="0">
                  <a:solidFill>
                    <a:schemeClr val="tx1"/>
                  </a:solidFill>
                </a:rPr>
                <a:t>Reduzir a mortalidade infantil</a:t>
              </a:r>
            </a:p>
          </p:txBody>
        </p:sp>
        <p:sp>
          <p:nvSpPr>
            <p:cNvPr id="75" name="Arredondar Retângulo no Mesmo Canto Lateral 108"/>
            <p:cNvSpPr/>
            <p:nvPr/>
          </p:nvSpPr>
          <p:spPr>
            <a:xfrm rot="16200000">
              <a:off x="-249521" y="3115239"/>
              <a:ext cx="1105124" cy="52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3D4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815" marR="53815">
                <a:lnSpc>
                  <a:spcPct val="110000"/>
                </a:lnSpc>
                <a:spcAft>
                  <a:spcPts val="150"/>
                </a:spcAft>
              </a:pPr>
              <a:endParaRPr lang="pt-BR" sz="800" b="1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tângulo de cantos arredondados 88"/>
            <p:cNvSpPr/>
            <p:nvPr/>
          </p:nvSpPr>
          <p:spPr>
            <a:xfrm>
              <a:off x="1257702" y="2599723"/>
              <a:ext cx="2261310" cy="1104984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530"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small" dirty="0">
                  <a:solidFill>
                    <a:schemeClr val="tx1"/>
                  </a:solidFill>
                </a:rPr>
                <a:t>Reduzir a taxa de mortalidade infantil de para </a:t>
              </a:r>
              <a:r>
                <a:rPr lang="pt-BR" sz="1050" b="1" cap="small" dirty="0">
                  <a:solidFill>
                    <a:schemeClr val="tx1"/>
                  </a:solidFill>
                </a:rPr>
                <a:t>10,6</a:t>
              </a:r>
              <a:r>
                <a:rPr lang="pt-BR" sz="1050" cap="small" dirty="0">
                  <a:solidFill>
                    <a:schemeClr val="tx1"/>
                  </a:solidFill>
                </a:rPr>
                <a:t> óbitos por mil nascidos vivos até 2018 em Goiás</a:t>
              </a:r>
            </a:p>
          </p:txBody>
        </p:sp>
        <p:sp>
          <p:nvSpPr>
            <p:cNvPr id="82" name="Retângulo de cantos arredondados 88"/>
            <p:cNvSpPr/>
            <p:nvPr/>
          </p:nvSpPr>
          <p:spPr>
            <a:xfrm>
              <a:off x="277831" y="3759361"/>
              <a:ext cx="930453" cy="1105638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all" dirty="0">
                  <a:solidFill>
                    <a:schemeClr val="tx1"/>
                  </a:solidFill>
                </a:rPr>
                <a:t>Ampliar o acesso à atenção básica de qualidade</a:t>
              </a:r>
            </a:p>
          </p:txBody>
        </p:sp>
        <p:sp>
          <p:nvSpPr>
            <p:cNvPr id="83" name="Arredondar Retângulo no Mesmo Canto Lateral 108"/>
            <p:cNvSpPr/>
            <p:nvPr/>
          </p:nvSpPr>
          <p:spPr>
            <a:xfrm rot="16200000">
              <a:off x="-249522" y="4281277"/>
              <a:ext cx="1105124" cy="52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3D4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815" marR="53815">
                <a:lnSpc>
                  <a:spcPct val="110000"/>
                </a:lnSpc>
                <a:spcAft>
                  <a:spcPts val="150"/>
                </a:spcAft>
              </a:pPr>
              <a:endParaRPr lang="pt-BR" sz="800" b="1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tângulo de cantos arredondados 88"/>
            <p:cNvSpPr/>
            <p:nvPr/>
          </p:nvSpPr>
          <p:spPr>
            <a:xfrm>
              <a:off x="1250489" y="3760015"/>
              <a:ext cx="2261310" cy="1104985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530"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small" dirty="0">
                  <a:solidFill>
                    <a:schemeClr val="tx1"/>
                  </a:solidFill>
                </a:rPr>
                <a:t>Aumentar a cobertura das equipes de atenção básica para </a:t>
              </a:r>
              <a:r>
                <a:rPr lang="pt-BR" sz="1050" b="1" cap="small" dirty="0">
                  <a:solidFill>
                    <a:schemeClr val="tx1"/>
                  </a:solidFill>
                </a:rPr>
                <a:t>82,1</a:t>
              </a:r>
              <a:r>
                <a:rPr lang="pt-BR" sz="1050" cap="small" dirty="0">
                  <a:solidFill>
                    <a:schemeClr val="tx1"/>
                  </a:solidFill>
                </a:rPr>
                <a:t> em 2018</a:t>
              </a:r>
            </a:p>
          </p:txBody>
        </p:sp>
        <p:sp>
          <p:nvSpPr>
            <p:cNvPr id="86" name="Retângulo de cantos arredondados 88"/>
            <p:cNvSpPr/>
            <p:nvPr/>
          </p:nvSpPr>
          <p:spPr>
            <a:xfrm>
              <a:off x="3562682" y="1445009"/>
              <a:ext cx="937665" cy="1105638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150"/>
                </a:spcAft>
              </a:pPr>
              <a:r>
                <a:rPr lang="pt-BR" sz="900" cap="all" dirty="0">
                  <a:solidFill>
                    <a:schemeClr val="tx1"/>
                  </a:solidFill>
                </a:rPr>
                <a:t>Promover o acesso à educação infantil</a:t>
              </a:r>
            </a:p>
          </p:txBody>
        </p:sp>
        <p:sp>
          <p:nvSpPr>
            <p:cNvPr id="87" name="Arredondar Retângulo no Mesmo Canto Lateral 108"/>
            <p:cNvSpPr/>
            <p:nvPr/>
          </p:nvSpPr>
          <p:spPr>
            <a:xfrm rot="16200000">
              <a:off x="3035329" y="1971484"/>
              <a:ext cx="1105124" cy="52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986E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815" marR="53815">
                <a:lnSpc>
                  <a:spcPct val="110000"/>
                </a:lnSpc>
                <a:spcAft>
                  <a:spcPts val="150"/>
                </a:spcAft>
              </a:pPr>
              <a:endParaRPr lang="pt-BR" sz="800" b="1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tângulo de cantos arredondados 88"/>
            <p:cNvSpPr/>
            <p:nvPr/>
          </p:nvSpPr>
          <p:spPr>
            <a:xfrm>
              <a:off x="4542553" y="1445662"/>
              <a:ext cx="2261310" cy="1104984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144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530"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small" dirty="0">
                  <a:solidFill>
                    <a:schemeClr val="tx1"/>
                  </a:solidFill>
                </a:rPr>
                <a:t>Elevar a taxa de frequência de crianças de 0 a 3 anos                à </a:t>
              </a:r>
              <a:r>
                <a:rPr lang="pt-BR" sz="1050" b="1" cap="small" dirty="0">
                  <a:solidFill>
                    <a:schemeClr val="tx1"/>
                  </a:solidFill>
                </a:rPr>
                <a:t>30%</a:t>
              </a:r>
              <a:r>
                <a:rPr lang="pt-BR" sz="1050" cap="small" dirty="0">
                  <a:solidFill>
                    <a:schemeClr val="tx1"/>
                  </a:solidFill>
                </a:rPr>
                <a:t> em Goiás até 2018 </a:t>
              </a:r>
            </a:p>
            <a:p>
              <a:pPr marL="540530"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small" dirty="0">
                  <a:solidFill>
                    <a:schemeClr val="tx1"/>
                  </a:solidFill>
                </a:rPr>
                <a:t>Elevar a taxa de frequência de crianças de 4 a 5 anos à pré-escola </a:t>
              </a:r>
              <a:r>
                <a:rPr lang="pt-BR" sz="1050" b="1" cap="small" dirty="0">
                  <a:solidFill>
                    <a:schemeClr val="tx1"/>
                  </a:solidFill>
                </a:rPr>
                <a:t>98%</a:t>
              </a:r>
              <a:r>
                <a:rPr lang="pt-BR" sz="1050" cap="small" dirty="0">
                  <a:solidFill>
                    <a:schemeClr val="tx1"/>
                  </a:solidFill>
                </a:rPr>
                <a:t> em Goiás    até 2018</a:t>
              </a:r>
            </a:p>
          </p:txBody>
        </p:sp>
        <p:sp>
          <p:nvSpPr>
            <p:cNvPr id="90" name="Retângulo de cantos arredondados 88"/>
            <p:cNvSpPr/>
            <p:nvPr/>
          </p:nvSpPr>
          <p:spPr>
            <a:xfrm>
              <a:off x="3562682" y="2599070"/>
              <a:ext cx="937665" cy="1105638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150"/>
                </a:spcAft>
              </a:pPr>
              <a:r>
                <a:rPr lang="pt-BR" sz="900" cap="all" dirty="0">
                  <a:solidFill>
                    <a:schemeClr val="tx1"/>
                  </a:solidFill>
                </a:rPr>
                <a:t>Elevar a qualidade do aprendizado dos alunos da rede pública</a:t>
              </a:r>
            </a:p>
          </p:txBody>
        </p:sp>
        <p:sp>
          <p:nvSpPr>
            <p:cNvPr id="91" name="Arredondar Retângulo no Mesmo Canto Lateral 108"/>
            <p:cNvSpPr/>
            <p:nvPr/>
          </p:nvSpPr>
          <p:spPr>
            <a:xfrm rot="16200000">
              <a:off x="3035331" y="3129857"/>
              <a:ext cx="1105124" cy="52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986E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815" marR="53815">
                <a:lnSpc>
                  <a:spcPct val="110000"/>
                </a:lnSpc>
                <a:spcAft>
                  <a:spcPts val="150"/>
                </a:spcAft>
              </a:pPr>
              <a:endParaRPr lang="pt-BR" sz="800" b="1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tângulo de cantos arredondados 88"/>
            <p:cNvSpPr/>
            <p:nvPr/>
          </p:nvSpPr>
          <p:spPr>
            <a:xfrm>
              <a:off x="4542553" y="2599723"/>
              <a:ext cx="2261310" cy="1104984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144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530"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small" dirty="0">
                  <a:solidFill>
                    <a:schemeClr val="tx1"/>
                  </a:solidFill>
                </a:rPr>
                <a:t>Elevar a nota do EF I da Rede Pública no IDEB para </a:t>
              </a:r>
              <a:r>
                <a:rPr lang="pt-BR" sz="1050" b="1" cap="small" dirty="0">
                  <a:solidFill>
                    <a:schemeClr val="tx1"/>
                  </a:solidFill>
                </a:rPr>
                <a:t>6,0</a:t>
              </a:r>
              <a:r>
                <a:rPr lang="pt-BR" sz="1050" cap="small" dirty="0">
                  <a:solidFill>
                    <a:schemeClr val="tx1"/>
                  </a:solidFill>
                </a:rPr>
                <a:t> até 2017</a:t>
              </a:r>
            </a:p>
            <a:p>
              <a:pPr marL="540530"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small" dirty="0">
                  <a:solidFill>
                    <a:schemeClr val="tx1"/>
                  </a:solidFill>
                </a:rPr>
                <a:t>Elevar a nota do EF II da Rede Pública no IDEB para </a:t>
              </a:r>
              <a:r>
                <a:rPr lang="pt-BR" sz="1050" b="1" cap="small" dirty="0">
                  <a:solidFill>
                    <a:schemeClr val="tx1"/>
                  </a:solidFill>
                </a:rPr>
                <a:t>5,0</a:t>
              </a:r>
              <a:r>
                <a:rPr lang="pt-BR" sz="1050" cap="small" dirty="0">
                  <a:solidFill>
                    <a:schemeClr val="tx1"/>
                  </a:solidFill>
                </a:rPr>
                <a:t> até 2017</a:t>
              </a:r>
            </a:p>
          </p:txBody>
        </p:sp>
        <p:sp>
          <p:nvSpPr>
            <p:cNvPr id="94" name="Retângulo de cantos arredondados 88"/>
            <p:cNvSpPr/>
            <p:nvPr/>
          </p:nvSpPr>
          <p:spPr>
            <a:xfrm>
              <a:off x="3569894" y="3764311"/>
              <a:ext cx="930453" cy="1105638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Aft>
                  <a:spcPts val="150"/>
                </a:spcAft>
              </a:pPr>
              <a:r>
                <a:rPr lang="pt-BR" sz="900" cap="all" dirty="0">
                  <a:solidFill>
                    <a:schemeClr val="tx1"/>
                  </a:solidFill>
                </a:rPr>
                <a:t>Reduzir o déficit habitacional</a:t>
              </a:r>
            </a:p>
          </p:txBody>
        </p:sp>
        <p:sp>
          <p:nvSpPr>
            <p:cNvPr id="95" name="Arredondar Retângulo no Mesmo Canto Lateral 108"/>
            <p:cNvSpPr/>
            <p:nvPr/>
          </p:nvSpPr>
          <p:spPr>
            <a:xfrm rot="16200000">
              <a:off x="3042541" y="4290530"/>
              <a:ext cx="1105124" cy="526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3D4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815" marR="53815">
                <a:lnSpc>
                  <a:spcPct val="110000"/>
                </a:lnSpc>
                <a:spcAft>
                  <a:spcPts val="150"/>
                </a:spcAft>
              </a:pPr>
              <a:endParaRPr lang="pt-BR" sz="800" b="1" dirty="0">
                <a:solidFill>
                  <a:schemeClr val="tx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tângulo de cantos arredondados 88"/>
            <p:cNvSpPr/>
            <p:nvPr/>
          </p:nvSpPr>
          <p:spPr>
            <a:xfrm>
              <a:off x="4542553" y="3764313"/>
              <a:ext cx="2261310" cy="1104985"/>
            </a:xfrm>
            <a:prstGeom prst="roundRect">
              <a:avLst>
                <a:gd name="adj" fmla="val 3617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144000"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0530">
                <a:lnSpc>
                  <a:spcPct val="110000"/>
                </a:lnSpc>
                <a:spcAft>
                  <a:spcPts val="150"/>
                </a:spcAft>
              </a:pPr>
              <a:r>
                <a:rPr lang="pt-BR" sz="1050" cap="small" dirty="0">
                  <a:solidFill>
                    <a:schemeClr val="tx1"/>
                  </a:solidFill>
                </a:rPr>
                <a:t>Reduzir o déficit habitacional de  </a:t>
              </a:r>
              <a:r>
                <a:rPr lang="pt-BR" sz="1050" b="1" cap="small" dirty="0">
                  <a:solidFill>
                    <a:schemeClr val="tx1"/>
                  </a:solidFill>
                </a:rPr>
                <a:t>8,3%</a:t>
              </a:r>
              <a:r>
                <a:rPr lang="pt-BR" sz="1050" cap="small" dirty="0">
                  <a:solidFill>
                    <a:schemeClr val="tx1"/>
                  </a:solidFill>
                </a:rPr>
                <a:t> em 2013 para  6,1%  em 2018</a:t>
              </a:r>
            </a:p>
          </p:txBody>
        </p:sp>
        <p:sp>
          <p:nvSpPr>
            <p:cNvPr id="38" name="Retângulo de cantos arredondados 69"/>
            <p:cNvSpPr/>
            <p:nvPr/>
          </p:nvSpPr>
          <p:spPr>
            <a:xfrm>
              <a:off x="277831" y="1162422"/>
              <a:ext cx="937664" cy="25882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cap="all" dirty="0">
                  <a:solidFill>
                    <a:schemeClr val="tx1"/>
                  </a:solidFill>
                  <a:latin typeface="Agency FB" panose="020B0503020202020204" pitchFamily="34" charset="0"/>
                </a:rPr>
                <a:t>Desafio</a:t>
              </a:r>
            </a:p>
          </p:txBody>
        </p:sp>
        <p:sp>
          <p:nvSpPr>
            <p:cNvPr id="40" name="Retângulo de cantos arredondados 69"/>
            <p:cNvSpPr/>
            <p:nvPr/>
          </p:nvSpPr>
          <p:spPr>
            <a:xfrm>
              <a:off x="1257703" y="1162422"/>
              <a:ext cx="2260479" cy="25882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cap="all" dirty="0">
                  <a:solidFill>
                    <a:schemeClr val="tx1"/>
                  </a:solidFill>
                  <a:latin typeface="Agency FB" panose="020B0503020202020204" pitchFamily="34" charset="0"/>
                </a:rPr>
                <a:t>Metas Mobilizadoras</a:t>
              </a:r>
            </a:p>
          </p:txBody>
        </p:sp>
        <p:sp>
          <p:nvSpPr>
            <p:cNvPr id="50" name="Retângulo de cantos arredondados 69"/>
            <p:cNvSpPr/>
            <p:nvPr/>
          </p:nvSpPr>
          <p:spPr>
            <a:xfrm>
              <a:off x="3562684" y="1162422"/>
              <a:ext cx="937664" cy="25882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cap="all" dirty="0">
                  <a:solidFill>
                    <a:schemeClr val="tx1"/>
                  </a:solidFill>
                  <a:latin typeface="Agency FB" panose="020B0503020202020204" pitchFamily="34" charset="0"/>
                </a:rPr>
                <a:t>Desafio</a:t>
              </a:r>
            </a:p>
          </p:txBody>
        </p:sp>
        <p:sp>
          <p:nvSpPr>
            <p:cNvPr id="56" name="Retângulo de cantos arredondados 69"/>
            <p:cNvSpPr/>
            <p:nvPr/>
          </p:nvSpPr>
          <p:spPr>
            <a:xfrm>
              <a:off x="4542554" y="1162422"/>
              <a:ext cx="2261310" cy="25882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cap="all" dirty="0">
                  <a:solidFill>
                    <a:schemeClr val="tx1"/>
                  </a:solidFill>
                  <a:latin typeface="Agency FB" panose="020B0503020202020204" pitchFamily="34" charset="0"/>
                </a:rPr>
                <a:t>Metas Mobilizadoras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Desafios e Metas Mobilizadoras da Aliança Municipal pela Competitividade</a:t>
            </a:r>
          </a:p>
        </p:txBody>
      </p:sp>
      <p:grpSp>
        <p:nvGrpSpPr>
          <p:cNvPr id="39" name="Agrupar 38"/>
          <p:cNvGrpSpPr>
            <a:grpSpLocks/>
          </p:cNvGrpSpPr>
          <p:nvPr/>
        </p:nvGrpSpPr>
        <p:grpSpPr bwMode="auto">
          <a:xfrm>
            <a:off x="858121" y="1129834"/>
            <a:ext cx="324000" cy="324000"/>
            <a:chOff x="17017319" y="2725410"/>
            <a:chExt cx="3021104" cy="2957839"/>
          </a:xfrm>
        </p:grpSpPr>
        <p:grpSp>
          <p:nvGrpSpPr>
            <p:cNvPr id="46" name="Grupo 539"/>
            <p:cNvGrpSpPr>
              <a:grpSpLocks/>
            </p:cNvGrpSpPr>
            <p:nvPr/>
          </p:nvGrpSpPr>
          <p:grpSpPr bwMode="auto">
            <a:xfrm>
              <a:off x="17017319" y="2725410"/>
              <a:ext cx="3021104" cy="2957839"/>
              <a:chOff x="8401774" y="260903"/>
              <a:chExt cx="720080" cy="720080"/>
            </a:xfrm>
          </p:grpSpPr>
          <p:sp>
            <p:nvSpPr>
              <p:cNvPr id="48" name="Elipse 47"/>
              <p:cNvSpPr/>
              <p:nvPr/>
            </p:nvSpPr>
            <p:spPr>
              <a:xfrm>
                <a:off x="8401774" y="260903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 sz="825" b="1" cap="al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8444764" y="306588"/>
                <a:ext cx="634100" cy="6330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 sz="825" b="1" cap="all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7598045" y="3460049"/>
              <a:ext cx="1906139" cy="1502648"/>
            </a:xfrm>
            <a:prstGeom prst="rect">
              <a:avLst/>
            </a:prstGeom>
            <a:extLst/>
          </p:spPr>
        </p:pic>
      </p:grpSp>
      <p:grpSp>
        <p:nvGrpSpPr>
          <p:cNvPr id="41" name="Grupo 538"/>
          <p:cNvGrpSpPr/>
          <p:nvPr/>
        </p:nvGrpSpPr>
        <p:grpSpPr>
          <a:xfrm>
            <a:off x="3108565" y="1124458"/>
            <a:ext cx="324000" cy="334755"/>
            <a:chOff x="4423708" y="266813"/>
            <a:chExt cx="720080" cy="720080"/>
          </a:xfrm>
        </p:grpSpPr>
        <p:grpSp>
          <p:nvGrpSpPr>
            <p:cNvPr id="42" name="Grupo 539"/>
            <p:cNvGrpSpPr/>
            <p:nvPr/>
          </p:nvGrpSpPr>
          <p:grpSpPr>
            <a:xfrm>
              <a:off x="4423708" y="266813"/>
              <a:ext cx="720080" cy="720080"/>
              <a:chOff x="8401774" y="260903"/>
              <a:chExt cx="720080" cy="720080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8401774" y="260903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 sz="825" b="1" cap="al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8444292" y="305677"/>
                <a:ext cx="635044" cy="6350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 sz="825" b="1" cap="all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3566" y="430756"/>
              <a:ext cx="369722" cy="399835"/>
            </a:xfrm>
            <a:prstGeom prst="rect">
              <a:avLst/>
            </a:prstGeom>
          </p:spPr>
        </p:pic>
      </p:grpSp>
      <p:grpSp>
        <p:nvGrpSpPr>
          <p:cNvPr id="51" name="Agrupar 50"/>
          <p:cNvGrpSpPr>
            <a:grpSpLocks/>
          </p:cNvGrpSpPr>
          <p:nvPr/>
        </p:nvGrpSpPr>
        <p:grpSpPr bwMode="auto">
          <a:xfrm>
            <a:off x="4128685" y="1129834"/>
            <a:ext cx="324000" cy="324000"/>
            <a:chOff x="17017319" y="2725410"/>
            <a:chExt cx="3021104" cy="2957839"/>
          </a:xfrm>
        </p:grpSpPr>
        <p:grpSp>
          <p:nvGrpSpPr>
            <p:cNvPr id="52" name="Grupo 539"/>
            <p:cNvGrpSpPr>
              <a:grpSpLocks/>
            </p:cNvGrpSpPr>
            <p:nvPr/>
          </p:nvGrpSpPr>
          <p:grpSpPr bwMode="auto">
            <a:xfrm>
              <a:off x="17017319" y="2725410"/>
              <a:ext cx="3021104" cy="2957839"/>
              <a:chOff x="8401774" y="260903"/>
              <a:chExt cx="720080" cy="720080"/>
            </a:xfrm>
          </p:grpSpPr>
          <p:sp>
            <p:nvSpPr>
              <p:cNvPr id="54" name="Elipse 53"/>
              <p:cNvSpPr/>
              <p:nvPr/>
            </p:nvSpPr>
            <p:spPr>
              <a:xfrm>
                <a:off x="8401774" y="260903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 sz="825" b="1" cap="al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8444764" y="306588"/>
                <a:ext cx="634100" cy="6330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 sz="825" b="1" cap="all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7598045" y="3460049"/>
              <a:ext cx="1906139" cy="1502648"/>
            </a:xfrm>
            <a:prstGeom prst="rect">
              <a:avLst/>
            </a:prstGeom>
            <a:extLst/>
          </p:spPr>
        </p:pic>
      </p:grpSp>
      <p:grpSp>
        <p:nvGrpSpPr>
          <p:cNvPr id="57" name="Grupo 538"/>
          <p:cNvGrpSpPr/>
          <p:nvPr/>
        </p:nvGrpSpPr>
        <p:grpSpPr>
          <a:xfrm>
            <a:off x="6415678" y="1124458"/>
            <a:ext cx="324000" cy="334755"/>
            <a:chOff x="4423708" y="266813"/>
            <a:chExt cx="720080" cy="720080"/>
          </a:xfrm>
        </p:grpSpPr>
        <p:grpSp>
          <p:nvGrpSpPr>
            <p:cNvPr id="58" name="Grupo 539"/>
            <p:cNvGrpSpPr/>
            <p:nvPr/>
          </p:nvGrpSpPr>
          <p:grpSpPr>
            <a:xfrm>
              <a:off x="4423708" y="266813"/>
              <a:ext cx="720080" cy="720080"/>
              <a:chOff x="8401774" y="260903"/>
              <a:chExt cx="720080" cy="720080"/>
            </a:xfrm>
          </p:grpSpPr>
          <p:sp>
            <p:nvSpPr>
              <p:cNvPr id="60" name="Elipse 59"/>
              <p:cNvSpPr/>
              <p:nvPr/>
            </p:nvSpPr>
            <p:spPr>
              <a:xfrm>
                <a:off x="8401774" y="260903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 sz="825" b="1" cap="al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8444292" y="305677"/>
                <a:ext cx="635044" cy="6350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 sz="825" b="1" cap="all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9" name="Imagem 5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3566" y="430756"/>
              <a:ext cx="369722" cy="399835"/>
            </a:xfrm>
            <a:prstGeom prst="rect">
              <a:avLst/>
            </a:prstGeom>
          </p:spPr>
        </p:pic>
      </p:grpSp>
      <p:pic>
        <p:nvPicPr>
          <p:cNvPr id="62" name="Imagem 61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383214" y="2194093"/>
            <a:ext cx="439700" cy="394837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387209" y="3836334"/>
            <a:ext cx="413822" cy="407194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416700" y="5505669"/>
            <a:ext cx="386546" cy="452354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4686409" y="2147921"/>
            <a:ext cx="346885" cy="458198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4669460" y="3836322"/>
            <a:ext cx="385260" cy="382961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4606339" y="5600876"/>
            <a:ext cx="439700" cy="2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7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50884" y="1720585"/>
            <a:ext cx="3314487" cy="3097085"/>
            <a:chOff x="428625" y="2006221"/>
            <a:chExt cx="4419316" cy="4129447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28625" y="4549264"/>
              <a:ext cx="692560" cy="920039"/>
            </a:xfrm>
            <a:custGeom>
              <a:avLst/>
              <a:gdLst>
                <a:gd name="T0" fmla="*/ 33 w 530"/>
                <a:gd name="T1" fmla="*/ 395 h 729"/>
                <a:gd name="T2" fmla="*/ 82 w 530"/>
                <a:gd name="T3" fmla="*/ 414 h 729"/>
                <a:gd name="T4" fmla="*/ 54 w 530"/>
                <a:gd name="T5" fmla="*/ 341 h 729"/>
                <a:gd name="T6" fmla="*/ 78 w 530"/>
                <a:gd name="T7" fmla="*/ 279 h 729"/>
                <a:gd name="T8" fmla="*/ 94 w 530"/>
                <a:gd name="T9" fmla="*/ 274 h 729"/>
                <a:gd name="T10" fmla="*/ 146 w 530"/>
                <a:gd name="T11" fmla="*/ 248 h 729"/>
                <a:gd name="T12" fmla="*/ 149 w 530"/>
                <a:gd name="T13" fmla="*/ 206 h 729"/>
                <a:gd name="T14" fmla="*/ 144 w 530"/>
                <a:gd name="T15" fmla="*/ 168 h 729"/>
                <a:gd name="T16" fmla="*/ 137 w 530"/>
                <a:gd name="T17" fmla="*/ 156 h 729"/>
                <a:gd name="T18" fmla="*/ 130 w 530"/>
                <a:gd name="T19" fmla="*/ 139 h 729"/>
                <a:gd name="T20" fmla="*/ 132 w 530"/>
                <a:gd name="T21" fmla="*/ 97 h 729"/>
                <a:gd name="T22" fmla="*/ 153 w 530"/>
                <a:gd name="T23" fmla="*/ 83 h 729"/>
                <a:gd name="T24" fmla="*/ 149 w 530"/>
                <a:gd name="T25" fmla="*/ 52 h 729"/>
                <a:gd name="T26" fmla="*/ 146 w 530"/>
                <a:gd name="T27" fmla="*/ 31 h 729"/>
                <a:gd name="T28" fmla="*/ 149 w 530"/>
                <a:gd name="T29" fmla="*/ 16 h 729"/>
                <a:gd name="T30" fmla="*/ 168 w 530"/>
                <a:gd name="T31" fmla="*/ 9 h 729"/>
                <a:gd name="T32" fmla="*/ 179 w 530"/>
                <a:gd name="T33" fmla="*/ 0 h 729"/>
                <a:gd name="T34" fmla="*/ 191 w 530"/>
                <a:gd name="T35" fmla="*/ 21 h 729"/>
                <a:gd name="T36" fmla="*/ 196 w 530"/>
                <a:gd name="T37" fmla="*/ 35 h 729"/>
                <a:gd name="T38" fmla="*/ 198 w 530"/>
                <a:gd name="T39" fmla="*/ 54 h 729"/>
                <a:gd name="T40" fmla="*/ 224 w 530"/>
                <a:gd name="T41" fmla="*/ 78 h 729"/>
                <a:gd name="T42" fmla="*/ 241 w 530"/>
                <a:gd name="T43" fmla="*/ 85 h 729"/>
                <a:gd name="T44" fmla="*/ 267 w 530"/>
                <a:gd name="T45" fmla="*/ 92 h 729"/>
                <a:gd name="T46" fmla="*/ 286 w 530"/>
                <a:gd name="T47" fmla="*/ 92 h 729"/>
                <a:gd name="T48" fmla="*/ 281 w 530"/>
                <a:gd name="T49" fmla="*/ 109 h 729"/>
                <a:gd name="T50" fmla="*/ 298 w 530"/>
                <a:gd name="T51" fmla="*/ 128 h 729"/>
                <a:gd name="T52" fmla="*/ 322 w 530"/>
                <a:gd name="T53" fmla="*/ 144 h 729"/>
                <a:gd name="T54" fmla="*/ 338 w 530"/>
                <a:gd name="T55" fmla="*/ 168 h 729"/>
                <a:gd name="T56" fmla="*/ 350 w 530"/>
                <a:gd name="T57" fmla="*/ 227 h 729"/>
                <a:gd name="T58" fmla="*/ 369 w 530"/>
                <a:gd name="T59" fmla="*/ 227 h 729"/>
                <a:gd name="T60" fmla="*/ 395 w 530"/>
                <a:gd name="T61" fmla="*/ 225 h 729"/>
                <a:gd name="T62" fmla="*/ 426 w 530"/>
                <a:gd name="T63" fmla="*/ 241 h 729"/>
                <a:gd name="T64" fmla="*/ 454 w 530"/>
                <a:gd name="T65" fmla="*/ 255 h 729"/>
                <a:gd name="T66" fmla="*/ 506 w 530"/>
                <a:gd name="T67" fmla="*/ 255 h 729"/>
                <a:gd name="T68" fmla="*/ 527 w 530"/>
                <a:gd name="T69" fmla="*/ 298 h 729"/>
                <a:gd name="T70" fmla="*/ 504 w 530"/>
                <a:gd name="T71" fmla="*/ 303 h 729"/>
                <a:gd name="T72" fmla="*/ 482 w 530"/>
                <a:gd name="T73" fmla="*/ 300 h 729"/>
                <a:gd name="T74" fmla="*/ 473 w 530"/>
                <a:gd name="T75" fmla="*/ 286 h 729"/>
                <a:gd name="T76" fmla="*/ 442 w 530"/>
                <a:gd name="T77" fmla="*/ 274 h 729"/>
                <a:gd name="T78" fmla="*/ 402 w 530"/>
                <a:gd name="T79" fmla="*/ 258 h 729"/>
                <a:gd name="T80" fmla="*/ 357 w 530"/>
                <a:gd name="T81" fmla="*/ 255 h 729"/>
                <a:gd name="T82" fmla="*/ 352 w 530"/>
                <a:gd name="T83" fmla="*/ 289 h 729"/>
                <a:gd name="T84" fmla="*/ 383 w 530"/>
                <a:gd name="T85" fmla="*/ 303 h 729"/>
                <a:gd name="T86" fmla="*/ 402 w 530"/>
                <a:gd name="T87" fmla="*/ 331 h 729"/>
                <a:gd name="T88" fmla="*/ 437 w 530"/>
                <a:gd name="T89" fmla="*/ 369 h 729"/>
                <a:gd name="T90" fmla="*/ 478 w 530"/>
                <a:gd name="T91" fmla="*/ 421 h 729"/>
                <a:gd name="T92" fmla="*/ 468 w 530"/>
                <a:gd name="T93" fmla="*/ 450 h 729"/>
                <a:gd name="T94" fmla="*/ 449 w 530"/>
                <a:gd name="T95" fmla="*/ 471 h 729"/>
                <a:gd name="T96" fmla="*/ 466 w 530"/>
                <a:gd name="T97" fmla="*/ 483 h 729"/>
                <a:gd name="T98" fmla="*/ 409 w 530"/>
                <a:gd name="T99" fmla="*/ 495 h 729"/>
                <a:gd name="T100" fmla="*/ 400 w 530"/>
                <a:gd name="T101" fmla="*/ 487 h 729"/>
                <a:gd name="T102" fmla="*/ 326 w 530"/>
                <a:gd name="T103" fmla="*/ 523 h 729"/>
                <a:gd name="T104" fmla="*/ 269 w 530"/>
                <a:gd name="T105" fmla="*/ 558 h 729"/>
                <a:gd name="T106" fmla="*/ 198 w 530"/>
                <a:gd name="T107" fmla="*/ 710 h 729"/>
                <a:gd name="T108" fmla="*/ 108 w 530"/>
                <a:gd name="T109" fmla="*/ 717 h 729"/>
                <a:gd name="T110" fmla="*/ 66 w 530"/>
                <a:gd name="T111" fmla="*/ 667 h 729"/>
                <a:gd name="T112" fmla="*/ 80 w 530"/>
                <a:gd name="T113" fmla="*/ 592 h 729"/>
                <a:gd name="T114" fmla="*/ 56 w 530"/>
                <a:gd name="T115" fmla="*/ 521 h 729"/>
                <a:gd name="T116" fmla="*/ 42 w 530"/>
                <a:gd name="T117" fmla="*/ 468 h 729"/>
                <a:gd name="T118" fmla="*/ 7 w 530"/>
                <a:gd name="T119" fmla="*/ 435 h 729"/>
                <a:gd name="T120" fmla="*/ 0 w 530"/>
                <a:gd name="T121" fmla="*/ 40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0" h="729">
                  <a:moveTo>
                    <a:pt x="4" y="383"/>
                  </a:moveTo>
                  <a:lnTo>
                    <a:pt x="11" y="388"/>
                  </a:lnTo>
                  <a:lnTo>
                    <a:pt x="26" y="388"/>
                  </a:lnTo>
                  <a:lnTo>
                    <a:pt x="33" y="395"/>
                  </a:lnTo>
                  <a:lnTo>
                    <a:pt x="40" y="405"/>
                  </a:lnTo>
                  <a:lnTo>
                    <a:pt x="54" y="407"/>
                  </a:lnTo>
                  <a:lnTo>
                    <a:pt x="61" y="412"/>
                  </a:lnTo>
                  <a:lnTo>
                    <a:pt x="82" y="414"/>
                  </a:lnTo>
                  <a:lnTo>
                    <a:pt x="33" y="362"/>
                  </a:lnTo>
                  <a:lnTo>
                    <a:pt x="33" y="352"/>
                  </a:lnTo>
                  <a:lnTo>
                    <a:pt x="42" y="341"/>
                  </a:lnTo>
                  <a:lnTo>
                    <a:pt x="54" y="341"/>
                  </a:lnTo>
                  <a:lnTo>
                    <a:pt x="68" y="315"/>
                  </a:lnTo>
                  <a:lnTo>
                    <a:pt x="71" y="298"/>
                  </a:lnTo>
                  <a:lnTo>
                    <a:pt x="80" y="284"/>
                  </a:lnTo>
                  <a:lnTo>
                    <a:pt x="78" y="279"/>
                  </a:lnTo>
                  <a:lnTo>
                    <a:pt x="71" y="281"/>
                  </a:lnTo>
                  <a:lnTo>
                    <a:pt x="75" y="274"/>
                  </a:lnTo>
                  <a:lnTo>
                    <a:pt x="87" y="277"/>
                  </a:lnTo>
                  <a:lnTo>
                    <a:pt x="94" y="274"/>
                  </a:lnTo>
                  <a:lnTo>
                    <a:pt x="99" y="267"/>
                  </a:lnTo>
                  <a:lnTo>
                    <a:pt x="125" y="255"/>
                  </a:lnTo>
                  <a:lnTo>
                    <a:pt x="130" y="248"/>
                  </a:lnTo>
                  <a:lnTo>
                    <a:pt x="146" y="248"/>
                  </a:lnTo>
                  <a:lnTo>
                    <a:pt x="168" y="236"/>
                  </a:lnTo>
                  <a:lnTo>
                    <a:pt x="168" y="222"/>
                  </a:lnTo>
                  <a:lnTo>
                    <a:pt x="158" y="220"/>
                  </a:lnTo>
                  <a:lnTo>
                    <a:pt x="149" y="206"/>
                  </a:lnTo>
                  <a:lnTo>
                    <a:pt x="156" y="194"/>
                  </a:lnTo>
                  <a:lnTo>
                    <a:pt x="151" y="175"/>
                  </a:lnTo>
                  <a:lnTo>
                    <a:pt x="146" y="175"/>
                  </a:lnTo>
                  <a:lnTo>
                    <a:pt x="144" y="168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37" y="161"/>
                  </a:lnTo>
                  <a:lnTo>
                    <a:pt x="137" y="156"/>
                  </a:lnTo>
                  <a:lnTo>
                    <a:pt x="135" y="158"/>
                  </a:lnTo>
                  <a:lnTo>
                    <a:pt x="135" y="151"/>
                  </a:lnTo>
                  <a:lnTo>
                    <a:pt x="127" y="139"/>
                  </a:lnTo>
                  <a:lnTo>
                    <a:pt x="130" y="139"/>
                  </a:lnTo>
                  <a:lnTo>
                    <a:pt x="130" y="132"/>
                  </a:lnTo>
                  <a:lnTo>
                    <a:pt x="137" y="118"/>
                  </a:lnTo>
                  <a:lnTo>
                    <a:pt x="137" y="102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90"/>
                  </a:lnTo>
                  <a:lnTo>
                    <a:pt x="139" y="83"/>
                  </a:lnTo>
                  <a:lnTo>
                    <a:pt x="153" y="83"/>
                  </a:lnTo>
                  <a:lnTo>
                    <a:pt x="158" y="75"/>
                  </a:lnTo>
                  <a:lnTo>
                    <a:pt x="151" y="64"/>
                  </a:lnTo>
                  <a:lnTo>
                    <a:pt x="151" y="54"/>
                  </a:lnTo>
                  <a:lnTo>
                    <a:pt x="149" y="52"/>
                  </a:lnTo>
                  <a:lnTo>
                    <a:pt x="156" y="40"/>
                  </a:lnTo>
                  <a:lnTo>
                    <a:pt x="153" y="40"/>
                  </a:lnTo>
                  <a:lnTo>
                    <a:pt x="151" y="31"/>
                  </a:lnTo>
                  <a:lnTo>
                    <a:pt x="146" y="31"/>
                  </a:lnTo>
                  <a:lnTo>
                    <a:pt x="149" y="28"/>
                  </a:lnTo>
                  <a:lnTo>
                    <a:pt x="142" y="21"/>
                  </a:lnTo>
                  <a:lnTo>
                    <a:pt x="146" y="16"/>
                  </a:lnTo>
                  <a:lnTo>
                    <a:pt x="149" y="16"/>
                  </a:lnTo>
                  <a:lnTo>
                    <a:pt x="149" y="23"/>
                  </a:lnTo>
                  <a:lnTo>
                    <a:pt x="158" y="19"/>
                  </a:lnTo>
                  <a:lnTo>
                    <a:pt x="158" y="14"/>
                  </a:lnTo>
                  <a:lnTo>
                    <a:pt x="168" y="9"/>
                  </a:lnTo>
                  <a:lnTo>
                    <a:pt x="165" y="7"/>
                  </a:lnTo>
                  <a:lnTo>
                    <a:pt x="170" y="4"/>
                  </a:lnTo>
                  <a:lnTo>
                    <a:pt x="177" y="7"/>
                  </a:lnTo>
                  <a:lnTo>
                    <a:pt x="179" y="0"/>
                  </a:lnTo>
                  <a:lnTo>
                    <a:pt x="196" y="4"/>
                  </a:lnTo>
                  <a:lnTo>
                    <a:pt x="194" y="7"/>
                  </a:lnTo>
                  <a:lnTo>
                    <a:pt x="194" y="14"/>
                  </a:lnTo>
                  <a:lnTo>
                    <a:pt x="191" y="21"/>
                  </a:lnTo>
                  <a:lnTo>
                    <a:pt x="194" y="19"/>
                  </a:lnTo>
                  <a:lnTo>
                    <a:pt x="198" y="26"/>
                  </a:lnTo>
                  <a:lnTo>
                    <a:pt x="196" y="28"/>
                  </a:lnTo>
                  <a:lnTo>
                    <a:pt x="196" y="35"/>
                  </a:lnTo>
                  <a:lnTo>
                    <a:pt x="194" y="35"/>
                  </a:lnTo>
                  <a:lnTo>
                    <a:pt x="201" y="45"/>
                  </a:lnTo>
                  <a:lnTo>
                    <a:pt x="194" y="52"/>
                  </a:lnTo>
                  <a:lnTo>
                    <a:pt x="198" y="54"/>
                  </a:lnTo>
                  <a:lnTo>
                    <a:pt x="196" y="59"/>
                  </a:lnTo>
                  <a:lnTo>
                    <a:pt x="208" y="64"/>
                  </a:lnTo>
                  <a:lnTo>
                    <a:pt x="213" y="64"/>
                  </a:lnTo>
                  <a:lnTo>
                    <a:pt x="224" y="78"/>
                  </a:lnTo>
                  <a:lnTo>
                    <a:pt x="232" y="80"/>
                  </a:lnTo>
                  <a:lnTo>
                    <a:pt x="229" y="85"/>
                  </a:lnTo>
                  <a:lnTo>
                    <a:pt x="234" y="90"/>
                  </a:lnTo>
                  <a:lnTo>
                    <a:pt x="241" y="85"/>
                  </a:lnTo>
                  <a:lnTo>
                    <a:pt x="243" y="90"/>
                  </a:lnTo>
                  <a:lnTo>
                    <a:pt x="251" y="87"/>
                  </a:lnTo>
                  <a:lnTo>
                    <a:pt x="258" y="92"/>
                  </a:lnTo>
                  <a:lnTo>
                    <a:pt x="267" y="92"/>
                  </a:lnTo>
                  <a:lnTo>
                    <a:pt x="269" y="90"/>
                  </a:lnTo>
                  <a:lnTo>
                    <a:pt x="277" y="90"/>
                  </a:lnTo>
                  <a:lnTo>
                    <a:pt x="286" y="90"/>
                  </a:lnTo>
                  <a:lnTo>
                    <a:pt x="286" y="92"/>
                  </a:lnTo>
                  <a:lnTo>
                    <a:pt x="291" y="90"/>
                  </a:lnTo>
                  <a:lnTo>
                    <a:pt x="295" y="94"/>
                  </a:lnTo>
                  <a:lnTo>
                    <a:pt x="293" y="102"/>
                  </a:lnTo>
                  <a:lnTo>
                    <a:pt x="281" y="109"/>
                  </a:lnTo>
                  <a:lnTo>
                    <a:pt x="288" y="116"/>
                  </a:lnTo>
                  <a:lnTo>
                    <a:pt x="293" y="116"/>
                  </a:lnTo>
                  <a:lnTo>
                    <a:pt x="291" y="118"/>
                  </a:lnTo>
                  <a:lnTo>
                    <a:pt x="298" y="128"/>
                  </a:lnTo>
                  <a:lnTo>
                    <a:pt x="307" y="125"/>
                  </a:lnTo>
                  <a:lnTo>
                    <a:pt x="307" y="128"/>
                  </a:lnTo>
                  <a:lnTo>
                    <a:pt x="326" y="137"/>
                  </a:lnTo>
                  <a:lnTo>
                    <a:pt x="322" y="144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40" y="165"/>
                  </a:lnTo>
                  <a:lnTo>
                    <a:pt x="338" y="168"/>
                  </a:lnTo>
                  <a:lnTo>
                    <a:pt x="343" y="170"/>
                  </a:lnTo>
                  <a:lnTo>
                    <a:pt x="345" y="182"/>
                  </a:lnTo>
                  <a:lnTo>
                    <a:pt x="340" y="201"/>
                  </a:lnTo>
                  <a:lnTo>
                    <a:pt x="350" y="227"/>
                  </a:lnTo>
                  <a:lnTo>
                    <a:pt x="352" y="227"/>
                  </a:lnTo>
                  <a:lnTo>
                    <a:pt x="357" y="220"/>
                  </a:lnTo>
                  <a:lnTo>
                    <a:pt x="359" y="220"/>
                  </a:lnTo>
                  <a:lnTo>
                    <a:pt x="369" y="227"/>
                  </a:lnTo>
                  <a:lnTo>
                    <a:pt x="371" y="239"/>
                  </a:lnTo>
                  <a:lnTo>
                    <a:pt x="385" y="236"/>
                  </a:lnTo>
                  <a:lnTo>
                    <a:pt x="388" y="229"/>
                  </a:lnTo>
                  <a:lnTo>
                    <a:pt x="395" y="225"/>
                  </a:lnTo>
                  <a:lnTo>
                    <a:pt x="407" y="239"/>
                  </a:lnTo>
                  <a:lnTo>
                    <a:pt x="414" y="244"/>
                  </a:lnTo>
                  <a:lnTo>
                    <a:pt x="416" y="248"/>
                  </a:lnTo>
                  <a:lnTo>
                    <a:pt x="426" y="241"/>
                  </a:lnTo>
                  <a:lnTo>
                    <a:pt x="430" y="244"/>
                  </a:lnTo>
                  <a:lnTo>
                    <a:pt x="433" y="248"/>
                  </a:lnTo>
                  <a:lnTo>
                    <a:pt x="442" y="246"/>
                  </a:lnTo>
                  <a:lnTo>
                    <a:pt x="454" y="255"/>
                  </a:lnTo>
                  <a:lnTo>
                    <a:pt x="464" y="253"/>
                  </a:lnTo>
                  <a:lnTo>
                    <a:pt x="482" y="255"/>
                  </a:lnTo>
                  <a:lnTo>
                    <a:pt x="497" y="248"/>
                  </a:lnTo>
                  <a:lnTo>
                    <a:pt x="506" y="255"/>
                  </a:lnTo>
                  <a:lnTo>
                    <a:pt x="508" y="270"/>
                  </a:lnTo>
                  <a:lnTo>
                    <a:pt x="520" y="277"/>
                  </a:lnTo>
                  <a:lnTo>
                    <a:pt x="530" y="291"/>
                  </a:lnTo>
                  <a:lnTo>
                    <a:pt x="527" y="298"/>
                  </a:lnTo>
                  <a:lnTo>
                    <a:pt x="523" y="296"/>
                  </a:lnTo>
                  <a:lnTo>
                    <a:pt x="516" y="298"/>
                  </a:lnTo>
                  <a:lnTo>
                    <a:pt x="513" y="303"/>
                  </a:lnTo>
                  <a:lnTo>
                    <a:pt x="504" y="303"/>
                  </a:lnTo>
                  <a:lnTo>
                    <a:pt x="501" y="307"/>
                  </a:lnTo>
                  <a:lnTo>
                    <a:pt x="490" y="305"/>
                  </a:lnTo>
                  <a:lnTo>
                    <a:pt x="487" y="310"/>
                  </a:lnTo>
                  <a:lnTo>
                    <a:pt x="482" y="300"/>
                  </a:lnTo>
                  <a:lnTo>
                    <a:pt x="475" y="298"/>
                  </a:lnTo>
                  <a:lnTo>
                    <a:pt x="478" y="293"/>
                  </a:lnTo>
                  <a:lnTo>
                    <a:pt x="475" y="293"/>
                  </a:lnTo>
                  <a:lnTo>
                    <a:pt x="473" y="286"/>
                  </a:lnTo>
                  <a:lnTo>
                    <a:pt x="454" y="291"/>
                  </a:lnTo>
                  <a:lnTo>
                    <a:pt x="442" y="279"/>
                  </a:lnTo>
                  <a:lnTo>
                    <a:pt x="445" y="274"/>
                  </a:lnTo>
                  <a:lnTo>
                    <a:pt x="442" y="274"/>
                  </a:lnTo>
                  <a:lnTo>
                    <a:pt x="440" y="265"/>
                  </a:lnTo>
                  <a:lnTo>
                    <a:pt x="435" y="267"/>
                  </a:lnTo>
                  <a:lnTo>
                    <a:pt x="423" y="260"/>
                  </a:lnTo>
                  <a:lnTo>
                    <a:pt x="402" y="258"/>
                  </a:lnTo>
                  <a:lnTo>
                    <a:pt x="393" y="260"/>
                  </a:lnTo>
                  <a:lnTo>
                    <a:pt x="378" y="255"/>
                  </a:lnTo>
                  <a:lnTo>
                    <a:pt x="366" y="258"/>
                  </a:lnTo>
                  <a:lnTo>
                    <a:pt x="357" y="255"/>
                  </a:lnTo>
                  <a:lnTo>
                    <a:pt x="352" y="263"/>
                  </a:lnTo>
                  <a:lnTo>
                    <a:pt x="338" y="270"/>
                  </a:lnTo>
                  <a:lnTo>
                    <a:pt x="333" y="277"/>
                  </a:lnTo>
                  <a:lnTo>
                    <a:pt x="352" y="289"/>
                  </a:lnTo>
                  <a:lnTo>
                    <a:pt x="355" y="296"/>
                  </a:lnTo>
                  <a:lnTo>
                    <a:pt x="364" y="293"/>
                  </a:lnTo>
                  <a:lnTo>
                    <a:pt x="371" y="300"/>
                  </a:lnTo>
                  <a:lnTo>
                    <a:pt x="383" y="303"/>
                  </a:lnTo>
                  <a:lnTo>
                    <a:pt x="404" y="298"/>
                  </a:lnTo>
                  <a:lnTo>
                    <a:pt x="414" y="305"/>
                  </a:lnTo>
                  <a:lnTo>
                    <a:pt x="414" y="312"/>
                  </a:lnTo>
                  <a:lnTo>
                    <a:pt x="402" y="331"/>
                  </a:lnTo>
                  <a:lnTo>
                    <a:pt x="407" y="338"/>
                  </a:lnTo>
                  <a:lnTo>
                    <a:pt x="404" y="345"/>
                  </a:lnTo>
                  <a:lnTo>
                    <a:pt x="419" y="348"/>
                  </a:lnTo>
                  <a:lnTo>
                    <a:pt x="437" y="369"/>
                  </a:lnTo>
                  <a:lnTo>
                    <a:pt x="437" y="393"/>
                  </a:lnTo>
                  <a:lnTo>
                    <a:pt x="459" y="400"/>
                  </a:lnTo>
                  <a:lnTo>
                    <a:pt x="466" y="409"/>
                  </a:lnTo>
                  <a:lnTo>
                    <a:pt x="478" y="421"/>
                  </a:lnTo>
                  <a:lnTo>
                    <a:pt x="468" y="431"/>
                  </a:lnTo>
                  <a:lnTo>
                    <a:pt x="471" y="435"/>
                  </a:lnTo>
                  <a:lnTo>
                    <a:pt x="464" y="442"/>
                  </a:lnTo>
                  <a:lnTo>
                    <a:pt x="468" y="450"/>
                  </a:lnTo>
                  <a:lnTo>
                    <a:pt x="475" y="454"/>
                  </a:lnTo>
                  <a:lnTo>
                    <a:pt x="471" y="464"/>
                  </a:lnTo>
                  <a:lnTo>
                    <a:pt x="449" y="464"/>
                  </a:lnTo>
                  <a:lnTo>
                    <a:pt x="449" y="471"/>
                  </a:lnTo>
                  <a:lnTo>
                    <a:pt x="454" y="473"/>
                  </a:lnTo>
                  <a:lnTo>
                    <a:pt x="473" y="478"/>
                  </a:lnTo>
                  <a:lnTo>
                    <a:pt x="473" y="480"/>
                  </a:lnTo>
                  <a:lnTo>
                    <a:pt x="466" y="483"/>
                  </a:lnTo>
                  <a:lnTo>
                    <a:pt x="456" y="495"/>
                  </a:lnTo>
                  <a:lnTo>
                    <a:pt x="430" y="490"/>
                  </a:lnTo>
                  <a:lnTo>
                    <a:pt x="409" y="502"/>
                  </a:lnTo>
                  <a:lnTo>
                    <a:pt x="409" y="495"/>
                  </a:lnTo>
                  <a:lnTo>
                    <a:pt x="404" y="495"/>
                  </a:lnTo>
                  <a:lnTo>
                    <a:pt x="404" y="490"/>
                  </a:lnTo>
                  <a:lnTo>
                    <a:pt x="400" y="492"/>
                  </a:lnTo>
                  <a:lnTo>
                    <a:pt x="400" y="487"/>
                  </a:lnTo>
                  <a:lnTo>
                    <a:pt x="378" y="509"/>
                  </a:lnTo>
                  <a:lnTo>
                    <a:pt x="362" y="511"/>
                  </a:lnTo>
                  <a:lnTo>
                    <a:pt x="345" y="528"/>
                  </a:lnTo>
                  <a:lnTo>
                    <a:pt x="326" y="523"/>
                  </a:lnTo>
                  <a:lnTo>
                    <a:pt x="310" y="528"/>
                  </a:lnTo>
                  <a:lnTo>
                    <a:pt x="303" y="535"/>
                  </a:lnTo>
                  <a:lnTo>
                    <a:pt x="277" y="544"/>
                  </a:lnTo>
                  <a:lnTo>
                    <a:pt x="269" y="558"/>
                  </a:lnTo>
                  <a:lnTo>
                    <a:pt x="255" y="554"/>
                  </a:lnTo>
                  <a:lnTo>
                    <a:pt x="246" y="556"/>
                  </a:lnTo>
                  <a:lnTo>
                    <a:pt x="215" y="601"/>
                  </a:lnTo>
                  <a:lnTo>
                    <a:pt x="198" y="710"/>
                  </a:lnTo>
                  <a:lnTo>
                    <a:pt x="175" y="712"/>
                  </a:lnTo>
                  <a:lnTo>
                    <a:pt x="146" y="703"/>
                  </a:lnTo>
                  <a:lnTo>
                    <a:pt x="132" y="705"/>
                  </a:lnTo>
                  <a:lnTo>
                    <a:pt x="108" y="717"/>
                  </a:lnTo>
                  <a:lnTo>
                    <a:pt x="104" y="729"/>
                  </a:lnTo>
                  <a:lnTo>
                    <a:pt x="82" y="724"/>
                  </a:lnTo>
                  <a:lnTo>
                    <a:pt x="68" y="710"/>
                  </a:lnTo>
                  <a:lnTo>
                    <a:pt x="66" y="667"/>
                  </a:lnTo>
                  <a:lnTo>
                    <a:pt x="56" y="641"/>
                  </a:lnTo>
                  <a:lnTo>
                    <a:pt x="49" y="606"/>
                  </a:lnTo>
                  <a:lnTo>
                    <a:pt x="56" y="596"/>
                  </a:lnTo>
                  <a:lnTo>
                    <a:pt x="80" y="592"/>
                  </a:lnTo>
                  <a:lnTo>
                    <a:pt x="82" y="561"/>
                  </a:lnTo>
                  <a:lnTo>
                    <a:pt x="68" y="537"/>
                  </a:lnTo>
                  <a:lnTo>
                    <a:pt x="54" y="528"/>
                  </a:lnTo>
                  <a:lnTo>
                    <a:pt x="56" y="521"/>
                  </a:lnTo>
                  <a:lnTo>
                    <a:pt x="49" y="509"/>
                  </a:lnTo>
                  <a:lnTo>
                    <a:pt x="52" y="492"/>
                  </a:lnTo>
                  <a:lnTo>
                    <a:pt x="40" y="473"/>
                  </a:lnTo>
                  <a:lnTo>
                    <a:pt x="42" y="468"/>
                  </a:lnTo>
                  <a:lnTo>
                    <a:pt x="37" y="459"/>
                  </a:lnTo>
                  <a:lnTo>
                    <a:pt x="35" y="459"/>
                  </a:lnTo>
                  <a:lnTo>
                    <a:pt x="23" y="442"/>
                  </a:lnTo>
                  <a:lnTo>
                    <a:pt x="7" y="435"/>
                  </a:lnTo>
                  <a:lnTo>
                    <a:pt x="4" y="426"/>
                  </a:lnTo>
                  <a:lnTo>
                    <a:pt x="2" y="423"/>
                  </a:lnTo>
                  <a:lnTo>
                    <a:pt x="4" y="414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4" y="383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4234" y="4800412"/>
              <a:ext cx="223449" cy="160281"/>
            </a:xfrm>
            <a:custGeom>
              <a:avLst/>
              <a:gdLst>
                <a:gd name="T0" fmla="*/ 119 w 171"/>
                <a:gd name="T1" fmla="*/ 120 h 127"/>
                <a:gd name="T2" fmla="*/ 130 w 171"/>
                <a:gd name="T3" fmla="*/ 111 h 127"/>
                <a:gd name="T4" fmla="*/ 135 w 171"/>
                <a:gd name="T5" fmla="*/ 97 h 127"/>
                <a:gd name="T6" fmla="*/ 140 w 171"/>
                <a:gd name="T7" fmla="*/ 94 h 127"/>
                <a:gd name="T8" fmla="*/ 147 w 171"/>
                <a:gd name="T9" fmla="*/ 97 h 127"/>
                <a:gd name="T10" fmla="*/ 157 w 171"/>
                <a:gd name="T11" fmla="*/ 94 h 127"/>
                <a:gd name="T12" fmla="*/ 171 w 171"/>
                <a:gd name="T13" fmla="*/ 66 h 127"/>
                <a:gd name="T14" fmla="*/ 128 w 171"/>
                <a:gd name="T15" fmla="*/ 59 h 127"/>
                <a:gd name="T16" fmla="*/ 126 w 171"/>
                <a:gd name="T17" fmla="*/ 52 h 127"/>
                <a:gd name="T18" fmla="*/ 126 w 171"/>
                <a:gd name="T19" fmla="*/ 45 h 127"/>
                <a:gd name="T20" fmla="*/ 119 w 171"/>
                <a:gd name="T21" fmla="*/ 42 h 127"/>
                <a:gd name="T22" fmla="*/ 119 w 171"/>
                <a:gd name="T23" fmla="*/ 30 h 127"/>
                <a:gd name="T24" fmla="*/ 112 w 171"/>
                <a:gd name="T25" fmla="*/ 23 h 127"/>
                <a:gd name="T26" fmla="*/ 114 w 171"/>
                <a:gd name="T27" fmla="*/ 21 h 127"/>
                <a:gd name="T28" fmla="*/ 109 w 171"/>
                <a:gd name="T29" fmla="*/ 19 h 127"/>
                <a:gd name="T30" fmla="*/ 95 w 171"/>
                <a:gd name="T31" fmla="*/ 0 h 127"/>
                <a:gd name="T32" fmla="*/ 93 w 171"/>
                <a:gd name="T33" fmla="*/ 2 h 127"/>
                <a:gd name="T34" fmla="*/ 90 w 171"/>
                <a:gd name="T35" fmla="*/ 7 h 127"/>
                <a:gd name="T36" fmla="*/ 76 w 171"/>
                <a:gd name="T37" fmla="*/ 9 h 127"/>
                <a:gd name="T38" fmla="*/ 69 w 171"/>
                <a:gd name="T39" fmla="*/ 14 h 127"/>
                <a:gd name="T40" fmla="*/ 69 w 171"/>
                <a:gd name="T41" fmla="*/ 21 h 127"/>
                <a:gd name="T42" fmla="*/ 57 w 171"/>
                <a:gd name="T43" fmla="*/ 28 h 127"/>
                <a:gd name="T44" fmla="*/ 52 w 171"/>
                <a:gd name="T45" fmla="*/ 35 h 127"/>
                <a:gd name="T46" fmla="*/ 38 w 171"/>
                <a:gd name="T47" fmla="*/ 40 h 127"/>
                <a:gd name="T48" fmla="*/ 36 w 171"/>
                <a:gd name="T49" fmla="*/ 45 h 127"/>
                <a:gd name="T50" fmla="*/ 43 w 171"/>
                <a:gd name="T51" fmla="*/ 54 h 127"/>
                <a:gd name="T52" fmla="*/ 41 w 171"/>
                <a:gd name="T53" fmla="*/ 64 h 127"/>
                <a:gd name="T54" fmla="*/ 14 w 171"/>
                <a:gd name="T55" fmla="*/ 92 h 127"/>
                <a:gd name="T56" fmla="*/ 0 w 171"/>
                <a:gd name="T57" fmla="*/ 97 h 127"/>
                <a:gd name="T58" fmla="*/ 10 w 171"/>
                <a:gd name="T59" fmla="*/ 104 h 127"/>
                <a:gd name="T60" fmla="*/ 7 w 171"/>
                <a:gd name="T61" fmla="*/ 113 h 127"/>
                <a:gd name="T62" fmla="*/ 0 w 171"/>
                <a:gd name="T63" fmla="*/ 123 h 127"/>
                <a:gd name="T64" fmla="*/ 3 w 171"/>
                <a:gd name="T65" fmla="*/ 127 h 127"/>
                <a:gd name="T66" fmla="*/ 22 w 171"/>
                <a:gd name="T67" fmla="*/ 104 h 127"/>
                <a:gd name="T68" fmla="*/ 59 w 171"/>
                <a:gd name="T69" fmla="*/ 101 h 127"/>
                <a:gd name="T70" fmla="*/ 71 w 171"/>
                <a:gd name="T71" fmla="*/ 104 h 127"/>
                <a:gd name="T72" fmla="*/ 76 w 171"/>
                <a:gd name="T73" fmla="*/ 106 h 127"/>
                <a:gd name="T74" fmla="*/ 95 w 171"/>
                <a:gd name="T75" fmla="*/ 116 h 127"/>
                <a:gd name="T76" fmla="*/ 104 w 171"/>
                <a:gd name="T77" fmla="*/ 113 h 127"/>
                <a:gd name="T78" fmla="*/ 107 w 171"/>
                <a:gd name="T79" fmla="*/ 108 h 127"/>
                <a:gd name="T80" fmla="*/ 112 w 171"/>
                <a:gd name="T81" fmla="*/ 106 h 127"/>
                <a:gd name="T82" fmla="*/ 116 w 171"/>
                <a:gd name="T83" fmla="*/ 123 h 127"/>
                <a:gd name="T84" fmla="*/ 119 w 171"/>
                <a:gd name="T85" fmla="*/ 12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127">
                  <a:moveTo>
                    <a:pt x="119" y="120"/>
                  </a:moveTo>
                  <a:lnTo>
                    <a:pt x="130" y="111"/>
                  </a:lnTo>
                  <a:lnTo>
                    <a:pt x="135" y="97"/>
                  </a:lnTo>
                  <a:lnTo>
                    <a:pt x="140" y="94"/>
                  </a:lnTo>
                  <a:lnTo>
                    <a:pt x="147" y="97"/>
                  </a:lnTo>
                  <a:lnTo>
                    <a:pt x="157" y="94"/>
                  </a:lnTo>
                  <a:lnTo>
                    <a:pt x="171" y="66"/>
                  </a:lnTo>
                  <a:lnTo>
                    <a:pt x="128" y="59"/>
                  </a:lnTo>
                  <a:lnTo>
                    <a:pt x="126" y="52"/>
                  </a:lnTo>
                  <a:lnTo>
                    <a:pt x="126" y="45"/>
                  </a:lnTo>
                  <a:lnTo>
                    <a:pt x="119" y="42"/>
                  </a:lnTo>
                  <a:lnTo>
                    <a:pt x="119" y="30"/>
                  </a:lnTo>
                  <a:lnTo>
                    <a:pt x="112" y="23"/>
                  </a:lnTo>
                  <a:lnTo>
                    <a:pt x="114" y="21"/>
                  </a:lnTo>
                  <a:lnTo>
                    <a:pt x="109" y="19"/>
                  </a:lnTo>
                  <a:lnTo>
                    <a:pt x="95" y="0"/>
                  </a:lnTo>
                  <a:lnTo>
                    <a:pt x="93" y="2"/>
                  </a:lnTo>
                  <a:lnTo>
                    <a:pt x="90" y="7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9" y="21"/>
                  </a:lnTo>
                  <a:lnTo>
                    <a:pt x="57" y="28"/>
                  </a:lnTo>
                  <a:lnTo>
                    <a:pt x="52" y="35"/>
                  </a:lnTo>
                  <a:lnTo>
                    <a:pt x="38" y="40"/>
                  </a:lnTo>
                  <a:lnTo>
                    <a:pt x="36" y="45"/>
                  </a:lnTo>
                  <a:lnTo>
                    <a:pt x="43" y="54"/>
                  </a:lnTo>
                  <a:lnTo>
                    <a:pt x="41" y="64"/>
                  </a:lnTo>
                  <a:lnTo>
                    <a:pt x="14" y="92"/>
                  </a:lnTo>
                  <a:lnTo>
                    <a:pt x="0" y="97"/>
                  </a:lnTo>
                  <a:lnTo>
                    <a:pt x="10" y="104"/>
                  </a:lnTo>
                  <a:lnTo>
                    <a:pt x="7" y="113"/>
                  </a:lnTo>
                  <a:lnTo>
                    <a:pt x="0" y="123"/>
                  </a:lnTo>
                  <a:lnTo>
                    <a:pt x="3" y="127"/>
                  </a:lnTo>
                  <a:lnTo>
                    <a:pt x="22" y="104"/>
                  </a:lnTo>
                  <a:lnTo>
                    <a:pt x="59" y="101"/>
                  </a:lnTo>
                  <a:lnTo>
                    <a:pt x="71" y="104"/>
                  </a:lnTo>
                  <a:lnTo>
                    <a:pt x="76" y="106"/>
                  </a:lnTo>
                  <a:lnTo>
                    <a:pt x="95" y="116"/>
                  </a:lnTo>
                  <a:lnTo>
                    <a:pt x="104" y="113"/>
                  </a:lnTo>
                  <a:lnTo>
                    <a:pt x="107" y="108"/>
                  </a:lnTo>
                  <a:lnTo>
                    <a:pt x="112" y="106"/>
                  </a:lnTo>
                  <a:lnTo>
                    <a:pt x="116" y="123"/>
                  </a:lnTo>
                  <a:lnTo>
                    <a:pt x="119" y="12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31238" y="4588387"/>
              <a:ext cx="216915" cy="483368"/>
            </a:xfrm>
            <a:custGeom>
              <a:avLst/>
              <a:gdLst>
                <a:gd name="T0" fmla="*/ 7 w 166"/>
                <a:gd name="T1" fmla="*/ 279 h 383"/>
                <a:gd name="T2" fmla="*/ 14 w 166"/>
                <a:gd name="T3" fmla="*/ 258 h 383"/>
                <a:gd name="T4" fmla="*/ 19 w 166"/>
                <a:gd name="T5" fmla="*/ 255 h 383"/>
                <a:gd name="T6" fmla="*/ 24 w 166"/>
                <a:gd name="T7" fmla="*/ 241 h 383"/>
                <a:gd name="T8" fmla="*/ 19 w 166"/>
                <a:gd name="T9" fmla="*/ 234 h 383"/>
                <a:gd name="T10" fmla="*/ 17 w 166"/>
                <a:gd name="T11" fmla="*/ 220 h 383"/>
                <a:gd name="T12" fmla="*/ 24 w 166"/>
                <a:gd name="T13" fmla="*/ 203 h 383"/>
                <a:gd name="T14" fmla="*/ 38 w 166"/>
                <a:gd name="T15" fmla="*/ 177 h 383"/>
                <a:gd name="T16" fmla="*/ 54 w 166"/>
                <a:gd name="T17" fmla="*/ 146 h 383"/>
                <a:gd name="T18" fmla="*/ 59 w 166"/>
                <a:gd name="T19" fmla="*/ 127 h 383"/>
                <a:gd name="T20" fmla="*/ 73 w 166"/>
                <a:gd name="T21" fmla="*/ 120 h 383"/>
                <a:gd name="T22" fmla="*/ 73 w 166"/>
                <a:gd name="T23" fmla="*/ 116 h 383"/>
                <a:gd name="T24" fmla="*/ 80 w 166"/>
                <a:gd name="T25" fmla="*/ 116 h 383"/>
                <a:gd name="T26" fmla="*/ 88 w 166"/>
                <a:gd name="T27" fmla="*/ 108 h 383"/>
                <a:gd name="T28" fmla="*/ 85 w 166"/>
                <a:gd name="T29" fmla="*/ 97 h 383"/>
                <a:gd name="T30" fmla="*/ 83 w 166"/>
                <a:gd name="T31" fmla="*/ 89 h 383"/>
                <a:gd name="T32" fmla="*/ 88 w 166"/>
                <a:gd name="T33" fmla="*/ 82 h 383"/>
                <a:gd name="T34" fmla="*/ 90 w 166"/>
                <a:gd name="T35" fmla="*/ 61 h 383"/>
                <a:gd name="T36" fmla="*/ 95 w 166"/>
                <a:gd name="T37" fmla="*/ 35 h 383"/>
                <a:gd name="T38" fmla="*/ 104 w 166"/>
                <a:gd name="T39" fmla="*/ 28 h 383"/>
                <a:gd name="T40" fmla="*/ 114 w 166"/>
                <a:gd name="T41" fmla="*/ 11 h 383"/>
                <a:gd name="T42" fmla="*/ 130 w 166"/>
                <a:gd name="T43" fmla="*/ 11 h 383"/>
                <a:gd name="T44" fmla="*/ 137 w 166"/>
                <a:gd name="T45" fmla="*/ 9 h 383"/>
                <a:gd name="T46" fmla="*/ 135 w 166"/>
                <a:gd name="T47" fmla="*/ 2 h 383"/>
                <a:gd name="T48" fmla="*/ 151 w 166"/>
                <a:gd name="T49" fmla="*/ 9 h 383"/>
                <a:gd name="T50" fmla="*/ 149 w 166"/>
                <a:gd name="T51" fmla="*/ 23 h 383"/>
                <a:gd name="T52" fmla="*/ 151 w 166"/>
                <a:gd name="T53" fmla="*/ 52 h 383"/>
                <a:gd name="T54" fmla="*/ 133 w 166"/>
                <a:gd name="T55" fmla="*/ 61 h 383"/>
                <a:gd name="T56" fmla="*/ 135 w 166"/>
                <a:gd name="T57" fmla="*/ 87 h 383"/>
                <a:gd name="T58" fmla="*/ 125 w 166"/>
                <a:gd name="T59" fmla="*/ 108 h 383"/>
                <a:gd name="T60" fmla="*/ 135 w 166"/>
                <a:gd name="T61" fmla="*/ 125 h 383"/>
                <a:gd name="T62" fmla="*/ 137 w 166"/>
                <a:gd name="T63" fmla="*/ 134 h 383"/>
                <a:gd name="T64" fmla="*/ 149 w 166"/>
                <a:gd name="T65" fmla="*/ 144 h 383"/>
                <a:gd name="T66" fmla="*/ 156 w 166"/>
                <a:gd name="T67" fmla="*/ 189 h 383"/>
                <a:gd name="T68" fmla="*/ 144 w 166"/>
                <a:gd name="T69" fmla="*/ 217 h 383"/>
                <a:gd name="T70" fmla="*/ 97 w 166"/>
                <a:gd name="T71" fmla="*/ 236 h 383"/>
                <a:gd name="T72" fmla="*/ 73 w 166"/>
                <a:gd name="T73" fmla="*/ 243 h 383"/>
                <a:gd name="T74" fmla="*/ 78 w 166"/>
                <a:gd name="T75" fmla="*/ 253 h 383"/>
                <a:gd name="T76" fmla="*/ 52 w 166"/>
                <a:gd name="T77" fmla="*/ 310 h 383"/>
                <a:gd name="T78" fmla="*/ 31 w 166"/>
                <a:gd name="T79" fmla="*/ 331 h 383"/>
                <a:gd name="T80" fmla="*/ 52 w 166"/>
                <a:gd name="T81" fmla="*/ 376 h 383"/>
                <a:gd name="T82" fmla="*/ 24 w 166"/>
                <a:gd name="T83" fmla="*/ 357 h 383"/>
                <a:gd name="T84" fmla="*/ 2 w 166"/>
                <a:gd name="T85" fmla="*/ 343 h 383"/>
                <a:gd name="T86" fmla="*/ 0 w 166"/>
                <a:gd name="T87" fmla="*/ 32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383">
                  <a:moveTo>
                    <a:pt x="2" y="307"/>
                  </a:moveTo>
                  <a:lnTo>
                    <a:pt x="9" y="286"/>
                  </a:lnTo>
                  <a:lnTo>
                    <a:pt x="7" y="279"/>
                  </a:lnTo>
                  <a:lnTo>
                    <a:pt x="7" y="272"/>
                  </a:lnTo>
                  <a:lnTo>
                    <a:pt x="19" y="260"/>
                  </a:lnTo>
                  <a:lnTo>
                    <a:pt x="14" y="258"/>
                  </a:lnTo>
                  <a:lnTo>
                    <a:pt x="19" y="258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4" y="250"/>
                  </a:lnTo>
                  <a:lnTo>
                    <a:pt x="19" y="248"/>
                  </a:lnTo>
                  <a:lnTo>
                    <a:pt x="24" y="241"/>
                  </a:lnTo>
                  <a:lnTo>
                    <a:pt x="19" y="241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29"/>
                  </a:lnTo>
                  <a:lnTo>
                    <a:pt x="14" y="227"/>
                  </a:lnTo>
                  <a:lnTo>
                    <a:pt x="17" y="220"/>
                  </a:lnTo>
                  <a:lnTo>
                    <a:pt x="12" y="217"/>
                  </a:lnTo>
                  <a:lnTo>
                    <a:pt x="12" y="213"/>
                  </a:lnTo>
                  <a:lnTo>
                    <a:pt x="24" y="203"/>
                  </a:lnTo>
                  <a:lnTo>
                    <a:pt x="21" y="196"/>
                  </a:lnTo>
                  <a:lnTo>
                    <a:pt x="28" y="194"/>
                  </a:lnTo>
                  <a:lnTo>
                    <a:pt x="38" y="177"/>
                  </a:lnTo>
                  <a:lnTo>
                    <a:pt x="40" y="153"/>
                  </a:lnTo>
                  <a:lnTo>
                    <a:pt x="47" y="153"/>
                  </a:lnTo>
                  <a:lnTo>
                    <a:pt x="54" y="146"/>
                  </a:lnTo>
                  <a:lnTo>
                    <a:pt x="52" y="142"/>
                  </a:lnTo>
                  <a:lnTo>
                    <a:pt x="62" y="134"/>
                  </a:lnTo>
                  <a:lnTo>
                    <a:pt x="59" y="127"/>
                  </a:lnTo>
                  <a:lnTo>
                    <a:pt x="66" y="127"/>
                  </a:lnTo>
                  <a:lnTo>
                    <a:pt x="66" y="123"/>
                  </a:lnTo>
                  <a:lnTo>
                    <a:pt x="73" y="120"/>
                  </a:lnTo>
                  <a:lnTo>
                    <a:pt x="71" y="118"/>
                  </a:lnTo>
                  <a:lnTo>
                    <a:pt x="76" y="120"/>
                  </a:lnTo>
                  <a:lnTo>
                    <a:pt x="73" y="116"/>
                  </a:lnTo>
                  <a:lnTo>
                    <a:pt x="78" y="116"/>
                  </a:lnTo>
                  <a:lnTo>
                    <a:pt x="78" y="113"/>
                  </a:lnTo>
                  <a:lnTo>
                    <a:pt x="80" y="116"/>
                  </a:lnTo>
                  <a:lnTo>
                    <a:pt x="80" y="111"/>
                  </a:lnTo>
                  <a:lnTo>
                    <a:pt x="85" y="111"/>
                  </a:lnTo>
                  <a:lnTo>
                    <a:pt x="88" y="108"/>
                  </a:lnTo>
                  <a:lnTo>
                    <a:pt x="88" y="104"/>
                  </a:lnTo>
                  <a:lnTo>
                    <a:pt x="83" y="104"/>
                  </a:lnTo>
                  <a:lnTo>
                    <a:pt x="85" y="97"/>
                  </a:lnTo>
                  <a:lnTo>
                    <a:pt x="80" y="99"/>
                  </a:lnTo>
                  <a:lnTo>
                    <a:pt x="83" y="94"/>
                  </a:lnTo>
                  <a:lnTo>
                    <a:pt x="83" y="89"/>
                  </a:lnTo>
                  <a:lnTo>
                    <a:pt x="88" y="85"/>
                  </a:lnTo>
                  <a:lnTo>
                    <a:pt x="85" y="82"/>
                  </a:lnTo>
                  <a:lnTo>
                    <a:pt x="88" y="82"/>
                  </a:lnTo>
                  <a:lnTo>
                    <a:pt x="90" y="73"/>
                  </a:lnTo>
                  <a:lnTo>
                    <a:pt x="88" y="59"/>
                  </a:lnTo>
                  <a:lnTo>
                    <a:pt x="90" y="61"/>
                  </a:lnTo>
                  <a:lnTo>
                    <a:pt x="92" y="52"/>
                  </a:lnTo>
                  <a:lnTo>
                    <a:pt x="97" y="49"/>
                  </a:lnTo>
                  <a:lnTo>
                    <a:pt x="95" y="35"/>
                  </a:lnTo>
                  <a:lnTo>
                    <a:pt x="99" y="35"/>
                  </a:lnTo>
                  <a:lnTo>
                    <a:pt x="99" y="33"/>
                  </a:lnTo>
                  <a:lnTo>
                    <a:pt x="104" y="28"/>
                  </a:lnTo>
                  <a:lnTo>
                    <a:pt x="109" y="9"/>
                  </a:lnTo>
                  <a:lnTo>
                    <a:pt x="111" y="14"/>
                  </a:lnTo>
                  <a:lnTo>
                    <a:pt x="114" y="11"/>
                  </a:lnTo>
                  <a:lnTo>
                    <a:pt x="114" y="14"/>
                  </a:lnTo>
                  <a:lnTo>
                    <a:pt x="128" y="16"/>
                  </a:lnTo>
                  <a:lnTo>
                    <a:pt x="130" y="11"/>
                  </a:lnTo>
                  <a:lnTo>
                    <a:pt x="135" y="11"/>
                  </a:lnTo>
                  <a:lnTo>
                    <a:pt x="133" y="7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40" y="9"/>
                  </a:lnTo>
                  <a:lnTo>
                    <a:pt x="135" y="2"/>
                  </a:lnTo>
                  <a:lnTo>
                    <a:pt x="147" y="2"/>
                  </a:lnTo>
                  <a:lnTo>
                    <a:pt x="149" y="0"/>
                  </a:lnTo>
                  <a:lnTo>
                    <a:pt x="151" y="9"/>
                  </a:lnTo>
                  <a:lnTo>
                    <a:pt x="154" y="9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49" y="33"/>
                  </a:lnTo>
                  <a:lnTo>
                    <a:pt x="156" y="44"/>
                  </a:lnTo>
                  <a:lnTo>
                    <a:pt x="151" y="52"/>
                  </a:lnTo>
                  <a:lnTo>
                    <a:pt x="137" y="52"/>
                  </a:lnTo>
                  <a:lnTo>
                    <a:pt x="137" y="59"/>
                  </a:lnTo>
                  <a:lnTo>
                    <a:pt x="133" y="61"/>
                  </a:lnTo>
                  <a:lnTo>
                    <a:pt x="130" y="66"/>
                  </a:lnTo>
                  <a:lnTo>
                    <a:pt x="135" y="71"/>
                  </a:lnTo>
                  <a:lnTo>
                    <a:pt x="135" y="87"/>
                  </a:lnTo>
                  <a:lnTo>
                    <a:pt x="128" y="101"/>
                  </a:lnTo>
                  <a:lnTo>
                    <a:pt x="128" y="108"/>
                  </a:lnTo>
                  <a:lnTo>
                    <a:pt x="125" y="108"/>
                  </a:lnTo>
                  <a:lnTo>
                    <a:pt x="133" y="120"/>
                  </a:lnTo>
                  <a:lnTo>
                    <a:pt x="133" y="127"/>
                  </a:lnTo>
                  <a:lnTo>
                    <a:pt x="135" y="125"/>
                  </a:lnTo>
                  <a:lnTo>
                    <a:pt x="135" y="130"/>
                  </a:lnTo>
                  <a:lnTo>
                    <a:pt x="140" y="130"/>
                  </a:lnTo>
                  <a:lnTo>
                    <a:pt x="137" y="134"/>
                  </a:lnTo>
                  <a:lnTo>
                    <a:pt x="142" y="137"/>
                  </a:lnTo>
                  <a:lnTo>
                    <a:pt x="144" y="144"/>
                  </a:lnTo>
                  <a:lnTo>
                    <a:pt x="149" y="144"/>
                  </a:lnTo>
                  <a:lnTo>
                    <a:pt x="154" y="163"/>
                  </a:lnTo>
                  <a:lnTo>
                    <a:pt x="147" y="175"/>
                  </a:lnTo>
                  <a:lnTo>
                    <a:pt x="156" y="189"/>
                  </a:lnTo>
                  <a:lnTo>
                    <a:pt x="166" y="191"/>
                  </a:lnTo>
                  <a:lnTo>
                    <a:pt x="166" y="205"/>
                  </a:lnTo>
                  <a:lnTo>
                    <a:pt x="144" y="217"/>
                  </a:lnTo>
                  <a:lnTo>
                    <a:pt x="128" y="217"/>
                  </a:lnTo>
                  <a:lnTo>
                    <a:pt x="123" y="224"/>
                  </a:lnTo>
                  <a:lnTo>
                    <a:pt x="97" y="236"/>
                  </a:lnTo>
                  <a:lnTo>
                    <a:pt x="92" y="243"/>
                  </a:lnTo>
                  <a:lnTo>
                    <a:pt x="85" y="246"/>
                  </a:lnTo>
                  <a:lnTo>
                    <a:pt x="73" y="243"/>
                  </a:lnTo>
                  <a:lnTo>
                    <a:pt x="69" y="250"/>
                  </a:lnTo>
                  <a:lnTo>
                    <a:pt x="76" y="248"/>
                  </a:lnTo>
                  <a:lnTo>
                    <a:pt x="78" y="253"/>
                  </a:lnTo>
                  <a:lnTo>
                    <a:pt x="69" y="267"/>
                  </a:lnTo>
                  <a:lnTo>
                    <a:pt x="66" y="284"/>
                  </a:lnTo>
                  <a:lnTo>
                    <a:pt x="52" y="310"/>
                  </a:lnTo>
                  <a:lnTo>
                    <a:pt x="40" y="310"/>
                  </a:lnTo>
                  <a:lnTo>
                    <a:pt x="28" y="324"/>
                  </a:lnTo>
                  <a:lnTo>
                    <a:pt x="31" y="331"/>
                  </a:lnTo>
                  <a:lnTo>
                    <a:pt x="80" y="383"/>
                  </a:lnTo>
                  <a:lnTo>
                    <a:pt x="59" y="381"/>
                  </a:lnTo>
                  <a:lnTo>
                    <a:pt x="52" y="376"/>
                  </a:lnTo>
                  <a:lnTo>
                    <a:pt x="38" y="374"/>
                  </a:lnTo>
                  <a:lnTo>
                    <a:pt x="31" y="364"/>
                  </a:lnTo>
                  <a:lnTo>
                    <a:pt x="24" y="357"/>
                  </a:lnTo>
                  <a:lnTo>
                    <a:pt x="9" y="357"/>
                  </a:lnTo>
                  <a:lnTo>
                    <a:pt x="2" y="352"/>
                  </a:lnTo>
                  <a:lnTo>
                    <a:pt x="2" y="343"/>
                  </a:lnTo>
                  <a:lnTo>
                    <a:pt x="0" y="333"/>
                  </a:lnTo>
                  <a:lnTo>
                    <a:pt x="2" y="331"/>
                  </a:lnTo>
                  <a:lnTo>
                    <a:pt x="0" y="324"/>
                  </a:lnTo>
                  <a:lnTo>
                    <a:pt x="2" y="312"/>
                  </a:lnTo>
                  <a:lnTo>
                    <a:pt x="2" y="30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01112" y="5305235"/>
              <a:ext cx="405082" cy="363472"/>
            </a:xfrm>
            <a:custGeom>
              <a:avLst/>
              <a:gdLst>
                <a:gd name="T0" fmla="*/ 83 w 310"/>
                <a:gd name="T1" fmla="*/ 0 h 288"/>
                <a:gd name="T2" fmla="*/ 100 w 310"/>
                <a:gd name="T3" fmla="*/ 28 h 288"/>
                <a:gd name="T4" fmla="*/ 119 w 310"/>
                <a:gd name="T5" fmla="*/ 45 h 288"/>
                <a:gd name="T6" fmla="*/ 137 w 310"/>
                <a:gd name="T7" fmla="*/ 61 h 288"/>
                <a:gd name="T8" fmla="*/ 147 w 310"/>
                <a:gd name="T9" fmla="*/ 73 h 288"/>
                <a:gd name="T10" fmla="*/ 159 w 310"/>
                <a:gd name="T11" fmla="*/ 78 h 288"/>
                <a:gd name="T12" fmla="*/ 175 w 310"/>
                <a:gd name="T13" fmla="*/ 99 h 288"/>
                <a:gd name="T14" fmla="*/ 201 w 310"/>
                <a:gd name="T15" fmla="*/ 113 h 288"/>
                <a:gd name="T16" fmla="*/ 201 w 310"/>
                <a:gd name="T17" fmla="*/ 125 h 288"/>
                <a:gd name="T18" fmla="*/ 225 w 310"/>
                <a:gd name="T19" fmla="*/ 132 h 288"/>
                <a:gd name="T20" fmla="*/ 227 w 310"/>
                <a:gd name="T21" fmla="*/ 142 h 288"/>
                <a:gd name="T22" fmla="*/ 232 w 310"/>
                <a:gd name="T23" fmla="*/ 154 h 288"/>
                <a:gd name="T24" fmla="*/ 232 w 310"/>
                <a:gd name="T25" fmla="*/ 158 h 288"/>
                <a:gd name="T26" fmla="*/ 244 w 310"/>
                <a:gd name="T27" fmla="*/ 168 h 288"/>
                <a:gd name="T28" fmla="*/ 258 w 310"/>
                <a:gd name="T29" fmla="*/ 177 h 288"/>
                <a:gd name="T30" fmla="*/ 268 w 310"/>
                <a:gd name="T31" fmla="*/ 182 h 288"/>
                <a:gd name="T32" fmla="*/ 289 w 310"/>
                <a:gd name="T33" fmla="*/ 184 h 288"/>
                <a:gd name="T34" fmla="*/ 296 w 310"/>
                <a:gd name="T35" fmla="*/ 191 h 288"/>
                <a:gd name="T36" fmla="*/ 301 w 310"/>
                <a:gd name="T37" fmla="*/ 199 h 288"/>
                <a:gd name="T38" fmla="*/ 291 w 310"/>
                <a:gd name="T39" fmla="*/ 208 h 288"/>
                <a:gd name="T40" fmla="*/ 310 w 310"/>
                <a:gd name="T41" fmla="*/ 239 h 288"/>
                <a:gd name="T42" fmla="*/ 268 w 310"/>
                <a:gd name="T43" fmla="*/ 234 h 288"/>
                <a:gd name="T44" fmla="*/ 244 w 310"/>
                <a:gd name="T45" fmla="*/ 262 h 288"/>
                <a:gd name="T46" fmla="*/ 204 w 310"/>
                <a:gd name="T47" fmla="*/ 277 h 288"/>
                <a:gd name="T48" fmla="*/ 190 w 310"/>
                <a:gd name="T49" fmla="*/ 270 h 288"/>
                <a:gd name="T50" fmla="*/ 156 w 310"/>
                <a:gd name="T51" fmla="*/ 286 h 288"/>
                <a:gd name="T52" fmla="*/ 133 w 310"/>
                <a:gd name="T53" fmla="*/ 281 h 288"/>
                <a:gd name="T54" fmla="*/ 97 w 310"/>
                <a:gd name="T55" fmla="*/ 286 h 288"/>
                <a:gd name="T56" fmla="*/ 64 w 310"/>
                <a:gd name="T57" fmla="*/ 277 h 288"/>
                <a:gd name="T58" fmla="*/ 43 w 310"/>
                <a:gd name="T59" fmla="*/ 265 h 288"/>
                <a:gd name="T60" fmla="*/ 24 w 310"/>
                <a:gd name="T61" fmla="*/ 253 h 288"/>
                <a:gd name="T62" fmla="*/ 12 w 310"/>
                <a:gd name="T63" fmla="*/ 251 h 288"/>
                <a:gd name="T64" fmla="*/ 0 w 310"/>
                <a:gd name="T65" fmla="*/ 222 h 288"/>
                <a:gd name="T66" fmla="*/ 10 w 310"/>
                <a:gd name="T67" fmla="*/ 206 h 288"/>
                <a:gd name="T68" fmla="*/ 26 w 310"/>
                <a:gd name="T69" fmla="*/ 191 h 288"/>
                <a:gd name="T70" fmla="*/ 43 w 310"/>
                <a:gd name="T71" fmla="*/ 165 h 288"/>
                <a:gd name="T72" fmla="*/ 83 w 310"/>
                <a:gd name="T73" fmla="*/ 149 h 288"/>
                <a:gd name="T74" fmla="*/ 95 w 310"/>
                <a:gd name="T75" fmla="*/ 128 h 288"/>
                <a:gd name="T76" fmla="*/ 66 w 310"/>
                <a:gd name="T77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0" h="288">
                  <a:moveTo>
                    <a:pt x="66" y="111"/>
                  </a:moveTo>
                  <a:lnTo>
                    <a:pt x="83" y="0"/>
                  </a:lnTo>
                  <a:lnTo>
                    <a:pt x="88" y="9"/>
                  </a:lnTo>
                  <a:lnTo>
                    <a:pt x="100" y="28"/>
                  </a:lnTo>
                  <a:lnTo>
                    <a:pt x="119" y="40"/>
                  </a:lnTo>
                  <a:lnTo>
                    <a:pt x="119" y="45"/>
                  </a:lnTo>
                  <a:lnTo>
                    <a:pt x="135" y="52"/>
                  </a:lnTo>
                  <a:lnTo>
                    <a:pt x="137" y="61"/>
                  </a:lnTo>
                  <a:lnTo>
                    <a:pt x="142" y="64"/>
                  </a:lnTo>
                  <a:lnTo>
                    <a:pt x="147" y="73"/>
                  </a:lnTo>
                  <a:lnTo>
                    <a:pt x="152" y="71"/>
                  </a:lnTo>
                  <a:lnTo>
                    <a:pt x="159" y="78"/>
                  </a:lnTo>
                  <a:lnTo>
                    <a:pt x="166" y="78"/>
                  </a:lnTo>
                  <a:lnTo>
                    <a:pt x="175" y="99"/>
                  </a:lnTo>
                  <a:lnTo>
                    <a:pt x="192" y="111"/>
                  </a:lnTo>
                  <a:lnTo>
                    <a:pt x="201" y="113"/>
                  </a:lnTo>
                  <a:lnTo>
                    <a:pt x="204" y="120"/>
                  </a:lnTo>
                  <a:lnTo>
                    <a:pt x="201" y="125"/>
                  </a:lnTo>
                  <a:lnTo>
                    <a:pt x="218" y="128"/>
                  </a:lnTo>
                  <a:lnTo>
                    <a:pt x="225" y="132"/>
                  </a:lnTo>
                  <a:lnTo>
                    <a:pt x="225" y="139"/>
                  </a:lnTo>
                  <a:lnTo>
                    <a:pt x="227" y="142"/>
                  </a:lnTo>
                  <a:lnTo>
                    <a:pt x="227" y="151"/>
                  </a:lnTo>
                  <a:lnTo>
                    <a:pt x="232" y="154"/>
                  </a:lnTo>
                  <a:lnTo>
                    <a:pt x="227" y="156"/>
                  </a:lnTo>
                  <a:lnTo>
                    <a:pt x="232" y="158"/>
                  </a:lnTo>
                  <a:lnTo>
                    <a:pt x="237" y="158"/>
                  </a:lnTo>
                  <a:lnTo>
                    <a:pt x="244" y="168"/>
                  </a:lnTo>
                  <a:lnTo>
                    <a:pt x="261" y="175"/>
                  </a:lnTo>
                  <a:lnTo>
                    <a:pt x="258" y="177"/>
                  </a:lnTo>
                  <a:lnTo>
                    <a:pt x="263" y="177"/>
                  </a:lnTo>
                  <a:lnTo>
                    <a:pt x="268" y="182"/>
                  </a:lnTo>
                  <a:lnTo>
                    <a:pt x="275" y="184"/>
                  </a:lnTo>
                  <a:lnTo>
                    <a:pt x="289" y="184"/>
                  </a:lnTo>
                  <a:lnTo>
                    <a:pt x="291" y="189"/>
                  </a:lnTo>
                  <a:lnTo>
                    <a:pt x="296" y="191"/>
                  </a:lnTo>
                  <a:lnTo>
                    <a:pt x="298" y="196"/>
                  </a:lnTo>
                  <a:lnTo>
                    <a:pt x="301" y="199"/>
                  </a:lnTo>
                  <a:lnTo>
                    <a:pt x="294" y="201"/>
                  </a:lnTo>
                  <a:lnTo>
                    <a:pt x="291" y="208"/>
                  </a:lnTo>
                  <a:lnTo>
                    <a:pt x="291" y="225"/>
                  </a:lnTo>
                  <a:lnTo>
                    <a:pt x="310" y="239"/>
                  </a:lnTo>
                  <a:lnTo>
                    <a:pt x="310" y="251"/>
                  </a:lnTo>
                  <a:lnTo>
                    <a:pt x="268" y="234"/>
                  </a:lnTo>
                  <a:lnTo>
                    <a:pt x="261" y="246"/>
                  </a:lnTo>
                  <a:lnTo>
                    <a:pt x="244" y="262"/>
                  </a:lnTo>
                  <a:lnTo>
                    <a:pt x="213" y="279"/>
                  </a:lnTo>
                  <a:lnTo>
                    <a:pt x="204" y="277"/>
                  </a:lnTo>
                  <a:lnTo>
                    <a:pt x="199" y="272"/>
                  </a:lnTo>
                  <a:lnTo>
                    <a:pt x="190" y="270"/>
                  </a:lnTo>
                  <a:lnTo>
                    <a:pt x="171" y="286"/>
                  </a:lnTo>
                  <a:lnTo>
                    <a:pt x="156" y="286"/>
                  </a:lnTo>
                  <a:lnTo>
                    <a:pt x="152" y="288"/>
                  </a:lnTo>
                  <a:lnTo>
                    <a:pt x="133" y="281"/>
                  </a:lnTo>
                  <a:lnTo>
                    <a:pt x="114" y="286"/>
                  </a:lnTo>
                  <a:lnTo>
                    <a:pt x="97" y="286"/>
                  </a:lnTo>
                  <a:lnTo>
                    <a:pt x="71" y="274"/>
                  </a:lnTo>
                  <a:lnTo>
                    <a:pt x="64" y="277"/>
                  </a:lnTo>
                  <a:lnTo>
                    <a:pt x="55" y="274"/>
                  </a:lnTo>
                  <a:lnTo>
                    <a:pt x="43" y="265"/>
                  </a:lnTo>
                  <a:lnTo>
                    <a:pt x="21" y="262"/>
                  </a:lnTo>
                  <a:lnTo>
                    <a:pt x="24" y="253"/>
                  </a:lnTo>
                  <a:lnTo>
                    <a:pt x="19" y="251"/>
                  </a:lnTo>
                  <a:lnTo>
                    <a:pt x="12" y="251"/>
                  </a:lnTo>
                  <a:lnTo>
                    <a:pt x="14" y="244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10" y="206"/>
                  </a:lnTo>
                  <a:lnTo>
                    <a:pt x="21" y="203"/>
                  </a:lnTo>
                  <a:lnTo>
                    <a:pt x="26" y="191"/>
                  </a:lnTo>
                  <a:lnTo>
                    <a:pt x="38" y="182"/>
                  </a:lnTo>
                  <a:lnTo>
                    <a:pt x="43" y="165"/>
                  </a:lnTo>
                  <a:lnTo>
                    <a:pt x="76" y="161"/>
                  </a:lnTo>
                  <a:lnTo>
                    <a:pt x="83" y="149"/>
                  </a:lnTo>
                  <a:lnTo>
                    <a:pt x="95" y="135"/>
                  </a:lnTo>
                  <a:lnTo>
                    <a:pt x="95" y="128"/>
                  </a:lnTo>
                  <a:lnTo>
                    <a:pt x="88" y="120"/>
                  </a:lnTo>
                  <a:lnTo>
                    <a:pt x="66" y="11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44234" y="4800412"/>
              <a:ext cx="223449" cy="160281"/>
            </a:xfrm>
            <a:custGeom>
              <a:avLst/>
              <a:gdLst>
                <a:gd name="T0" fmla="*/ 55 w 171"/>
                <a:gd name="T1" fmla="*/ 30 h 127"/>
                <a:gd name="T2" fmla="*/ 69 w 171"/>
                <a:gd name="T3" fmla="*/ 21 h 127"/>
                <a:gd name="T4" fmla="*/ 69 w 171"/>
                <a:gd name="T5" fmla="*/ 14 h 127"/>
                <a:gd name="T6" fmla="*/ 76 w 171"/>
                <a:gd name="T7" fmla="*/ 9 h 127"/>
                <a:gd name="T8" fmla="*/ 90 w 171"/>
                <a:gd name="T9" fmla="*/ 7 h 127"/>
                <a:gd name="T10" fmla="*/ 93 w 171"/>
                <a:gd name="T11" fmla="*/ 2 h 127"/>
                <a:gd name="T12" fmla="*/ 95 w 171"/>
                <a:gd name="T13" fmla="*/ 0 h 127"/>
                <a:gd name="T14" fmla="*/ 109 w 171"/>
                <a:gd name="T15" fmla="*/ 19 h 127"/>
                <a:gd name="T16" fmla="*/ 114 w 171"/>
                <a:gd name="T17" fmla="*/ 21 h 127"/>
                <a:gd name="T18" fmla="*/ 112 w 171"/>
                <a:gd name="T19" fmla="*/ 23 h 127"/>
                <a:gd name="T20" fmla="*/ 119 w 171"/>
                <a:gd name="T21" fmla="*/ 30 h 127"/>
                <a:gd name="T22" fmla="*/ 119 w 171"/>
                <a:gd name="T23" fmla="*/ 42 h 127"/>
                <a:gd name="T24" fmla="*/ 126 w 171"/>
                <a:gd name="T25" fmla="*/ 45 h 127"/>
                <a:gd name="T26" fmla="*/ 126 w 171"/>
                <a:gd name="T27" fmla="*/ 52 h 127"/>
                <a:gd name="T28" fmla="*/ 128 w 171"/>
                <a:gd name="T29" fmla="*/ 59 h 127"/>
                <a:gd name="T30" fmla="*/ 171 w 171"/>
                <a:gd name="T31" fmla="*/ 66 h 127"/>
                <a:gd name="T32" fmla="*/ 157 w 171"/>
                <a:gd name="T33" fmla="*/ 94 h 127"/>
                <a:gd name="T34" fmla="*/ 147 w 171"/>
                <a:gd name="T35" fmla="*/ 97 h 127"/>
                <a:gd name="T36" fmla="*/ 140 w 171"/>
                <a:gd name="T37" fmla="*/ 94 h 127"/>
                <a:gd name="T38" fmla="*/ 135 w 171"/>
                <a:gd name="T39" fmla="*/ 97 h 127"/>
                <a:gd name="T40" fmla="*/ 133 w 171"/>
                <a:gd name="T41" fmla="*/ 101 h 127"/>
                <a:gd name="T42" fmla="*/ 135 w 171"/>
                <a:gd name="T43" fmla="*/ 106 h 127"/>
                <a:gd name="T44" fmla="*/ 123 w 171"/>
                <a:gd name="T45" fmla="*/ 113 h 127"/>
                <a:gd name="T46" fmla="*/ 121 w 171"/>
                <a:gd name="T47" fmla="*/ 120 h 127"/>
                <a:gd name="T48" fmla="*/ 116 w 171"/>
                <a:gd name="T49" fmla="*/ 123 h 127"/>
                <a:gd name="T50" fmla="*/ 112 w 171"/>
                <a:gd name="T51" fmla="*/ 106 h 127"/>
                <a:gd name="T52" fmla="*/ 107 w 171"/>
                <a:gd name="T53" fmla="*/ 108 h 127"/>
                <a:gd name="T54" fmla="*/ 104 w 171"/>
                <a:gd name="T55" fmla="*/ 113 h 127"/>
                <a:gd name="T56" fmla="*/ 95 w 171"/>
                <a:gd name="T57" fmla="*/ 116 h 127"/>
                <a:gd name="T58" fmla="*/ 76 w 171"/>
                <a:gd name="T59" fmla="*/ 106 h 127"/>
                <a:gd name="T60" fmla="*/ 71 w 171"/>
                <a:gd name="T61" fmla="*/ 104 h 127"/>
                <a:gd name="T62" fmla="*/ 59 w 171"/>
                <a:gd name="T63" fmla="*/ 101 h 127"/>
                <a:gd name="T64" fmla="*/ 22 w 171"/>
                <a:gd name="T65" fmla="*/ 104 h 127"/>
                <a:gd name="T66" fmla="*/ 3 w 171"/>
                <a:gd name="T67" fmla="*/ 127 h 127"/>
                <a:gd name="T68" fmla="*/ 0 w 171"/>
                <a:gd name="T69" fmla="*/ 123 h 127"/>
                <a:gd name="T70" fmla="*/ 7 w 171"/>
                <a:gd name="T71" fmla="*/ 113 h 127"/>
                <a:gd name="T72" fmla="*/ 10 w 171"/>
                <a:gd name="T73" fmla="*/ 104 h 127"/>
                <a:gd name="T74" fmla="*/ 0 w 171"/>
                <a:gd name="T75" fmla="*/ 97 h 127"/>
                <a:gd name="T76" fmla="*/ 14 w 171"/>
                <a:gd name="T77" fmla="*/ 92 h 127"/>
                <a:gd name="T78" fmla="*/ 41 w 171"/>
                <a:gd name="T79" fmla="*/ 64 h 127"/>
                <a:gd name="T80" fmla="*/ 43 w 171"/>
                <a:gd name="T81" fmla="*/ 54 h 127"/>
                <a:gd name="T82" fmla="*/ 36 w 171"/>
                <a:gd name="T83" fmla="*/ 45 h 127"/>
                <a:gd name="T84" fmla="*/ 41 w 171"/>
                <a:gd name="T85" fmla="*/ 37 h 127"/>
                <a:gd name="T86" fmla="*/ 52 w 171"/>
                <a:gd name="T87" fmla="*/ 35 h 127"/>
                <a:gd name="T88" fmla="*/ 55 w 171"/>
                <a:gd name="T89" fmla="*/ 3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" h="127">
                  <a:moveTo>
                    <a:pt x="55" y="30"/>
                  </a:moveTo>
                  <a:lnTo>
                    <a:pt x="69" y="21"/>
                  </a:lnTo>
                  <a:lnTo>
                    <a:pt x="69" y="14"/>
                  </a:lnTo>
                  <a:lnTo>
                    <a:pt x="76" y="9"/>
                  </a:lnTo>
                  <a:lnTo>
                    <a:pt x="90" y="7"/>
                  </a:lnTo>
                  <a:lnTo>
                    <a:pt x="93" y="2"/>
                  </a:lnTo>
                  <a:lnTo>
                    <a:pt x="95" y="0"/>
                  </a:lnTo>
                  <a:lnTo>
                    <a:pt x="109" y="19"/>
                  </a:lnTo>
                  <a:lnTo>
                    <a:pt x="114" y="21"/>
                  </a:lnTo>
                  <a:lnTo>
                    <a:pt x="112" y="23"/>
                  </a:lnTo>
                  <a:lnTo>
                    <a:pt x="119" y="30"/>
                  </a:lnTo>
                  <a:lnTo>
                    <a:pt x="119" y="42"/>
                  </a:lnTo>
                  <a:lnTo>
                    <a:pt x="126" y="45"/>
                  </a:lnTo>
                  <a:lnTo>
                    <a:pt x="126" y="52"/>
                  </a:lnTo>
                  <a:lnTo>
                    <a:pt x="128" y="59"/>
                  </a:lnTo>
                  <a:lnTo>
                    <a:pt x="171" y="66"/>
                  </a:lnTo>
                  <a:lnTo>
                    <a:pt x="157" y="94"/>
                  </a:lnTo>
                  <a:lnTo>
                    <a:pt x="147" y="97"/>
                  </a:lnTo>
                  <a:lnTo>
                    <a:pt x="140" y="94"/>
                  </a:lnTo>
                  <a:lnTo>
                    <a:pt x="135" y="97"/>
                  </a:lnTo>
                  <a:lnTo>
                    <a:pt x="133" y="101"/>
                  </a:lnTo>
                  <a:lnTo>
                    <a:pt x="135" y="106"/>
                  </a:lnTo>
                  <a:lnTo>
                    <a:pt x="123" y="113"/>
                  </a:lnTo>
                  <a:lnTo>
                    <a:pt x="121" y="120"/>
                  </a:lnTo>
                  <a:lnTo>
                    <a:pt x="116" y="123"/>
                  </a:lnTo>
                  <a:lnTo>
                    <a:pt x="112" y="106"/>
                  </a:lnTo>
                  <a:lnTo>
                    <a:pt x="107" y="108"/>
                  </a:lnTo>
                  <a:lnTo>
                    <a:pt x="104" y="113"/>
                  </a:lnTo>
                  <a:lnTo>
                    <a:pt x="95" y="116"/>
                  </a:lnTo>
                  <a:lnTo>
                    <a:pt x="76" y="106"/>
                  </a:lnTo>
                  <a:lnTo>
                    <a:pt x="71" y="104"/>
                  </a:lnTo>
                  <a:lnTo>
                    <a:pt x="59" y="101"/>
                  </a:lnTo>
                  <a:lnTo>
                    <a:pt x="22" y="104"/>
                  </a:lnTo>
                  <a:lnTo>
                    <a:pt x="3" y="127"/>
                  </a:lnTo>
                  <a:lnTo>
                    <a:pt x="0" y="123"/>
                  </a:lnTo>
                  <a:lnTo>
                    <a:pt x="7" y="113"/>
                  </a:lnTo>
                  <a:lnTo>
                    <a:pt x="10" y="104"/>
                  </a:lnTo>
                  <a:lnTo>
                    <a:pt x="0" y="97"/>
                  </a:lnTo>
                  <a:lnTo>
                    <a:pt x="14" y="92"/>
                  </a:lnTo>
                  <a:lnTo>
                    <a:pt x="41" y="64"/>
                  </a:lnTo>
                  <a:lnTo>
                    <a:pt x="43" y="54"/>
                  </a:lnTo>
                  <a:lnTo>
                    <a:pt x="36" y="45"/>
                  </a:lnTo>
                  <a:lnTo>
                    <a:pt x="41" y="37"/>
                  </a:lnTo>
                  <a:lnTo>
                    <a:pt x="52" y="35"/>
                  </a:lnTo>
                  <a:lnTo>
                    <a:pt x="55" y="30"/>
                  </a:lnTo>
                  <a:close/>
                </a:path>
              </a:pathLst>
            </a:custGeom>
            <a:solidFill>
              <a:schemeClr val="bg1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78208" y="4402865"/>
              <a:ext cx="424683" cy="448030"/>
            </a:xfrm>
            <a:custGeom>
              <a:avLst/>
              <a:gdLst>
                <a:gd name="T0" fmla="*/ 12 w 325"/>
                <a:gd name="T1" fmla="*/ 104 h 355"/>
                <a:gd name="T2" fmla="*/ 22 w 325"/>
                <a:gd name="T3" fmla="*/ 94 h 355"/>
                <a:gd name="T4" fmla="*/ 33 w 325"/>
                <a:gd name="T5" fmla="*/ 75 h 355"/>
                <a:gd name="T6" fmla="*/ 45 w 325"/>
                <a:gd name="T7" fmla="*/ 64 h 355"/>
                <a:gd name="T8" fmla="*/ 52 w 325"/>
                <a:gd name="T9" fmla="*/ 59 h 355"/>
                <a:gd name="T10" fmla="*/ 43 w 325"/>
                <a:gd name="T11" fmla="*/ 42 h 355"/>
                <a:gd name="T12" fmla="*/ 50 w 325"/>
                <a:gd name="T13" fmla="*/ 33 h 355"/>
                <a:gd name="T14" fmla="*/ 67 w 325"/>
                <a:gd name="T15" fmla="*/ 31 h 355"/>
                <a:gd name="T16" fmla="*/ 81 w 325"/>
                <a:gd name="T17" fmla="*/ 26 h 355"/>
                <a:gd name="T18" fmla="*/ 86 w 325"/>
                <a:gd name="T19" fmla="*/ 21 h 355"/>
                <a:gd name="T20" fmla="*/ 93 w 325"/>
                <a:gd name="T21" fmla="*/ 9 h 355"/>
                <a:gd name="T22" fmla="*/ 100 w 325"/>
                <a:gd name="T23" fmla="*/ 0 h 355"/>
                <a:gd name="T24" fmla="*/ 114 w 325"/>
                <a:gd name="T25" fmla="*/ 9 h 355"/>
                <a:gd name="T26" fmla="*/ 119 w 325"/>
                <a:gd name="T27" fmla="*/ 9 h 355"/>
                <a:gd name="T28" fmla="*/ 133 w 325"/>
                <a:gd name="T29" fmla="*/ 16 h 355"/>
                <a:gd name="T30" fmla="*/ 159 w 325"/>
                <a:gd name="T31" fmla="*/ 21 h 355"/>
                <a:gd name="T32" fmla="*/ 185 w 325"/>
                <a:gd name="T33" fmla="*/ 9 h 355"/>
                <a:gd name="T34" fmla="*/ 197 w 325"/>
                <a:gd name="T35" fmla="*/ 19 h 355"/>
                <a:gd name="T36" fmla="*/ 235 w 325"/>
                <a:gd name="T37" fmla="*/ 26 h 355"/>
                <a:gd name="T38" fmla="*/ 254 w 325"/>
                <a:gd name="T39" fmla="*/ 31 h 355"/>
                <a:gd name="T40" fmla="*/ 282 w 325"/>
                <a:gd name="T41" fmla="*/ 28 h 355"/>
                <a:gd name="T42" fmla="*/ 306 w 325"/>
                <a:gd name="T43" fmla="*/ 47 h 355"/>
                <a:gd name="T44" fmla="*/ 325 w 325"/>
                <a:gd name="T45" fmla="*/ 59 h 355"/>
                <a:gd name="T46" fmla="*/ 320 w 325"/>
                <a:gd name="T47" fmla="*/ 75 h 355"/>
                <a:gd name="T48" fmla="*/ 325 w 325"/>
                <a:gd name="T49" fmla="*/ 92 h 355"/>
                <a:gd name="T50" fmla="*/ 322 w 325"/>
                <a:gd name="T51" fmla="*/ 102 h 355"/>
                <a:gd name="T52" fmla="*/ 313 w 325"/>
                <a:gd name="T53" fmla="*/ 111 h 355"/>
                <a:gd name="T54" fmla="*/ 303 w 325"/>
                <a:gd name="T55" fmla="*/ 123 h 355"/>
                <a:gd name="T56" fmla="*/ 289 w 325"/>
                <a:gd name="T57" fmla="*/ 132 h 355"/>
                <a:gd name="T58" fmla="*/ 268 w 325"/>
                <a:gd name="T59" fmla="*/ 144 h 355"/>
                <a:gd name="T60" fmla="*/ 258 w 325"/>
                <a:gd name="T61" fmla="*/ 165 h 355"/>
                <a:gd name="T62" fmla="*/ 237 w 325"/>
                <a:gd name="T63" fmla="*/ 196 h 355"/>
                <a:gd name="T64" fmla="*/ 199 w 325"/>
                <a:gd name="T65" fmla="*/ 189 h 355"/>
                <a:gd name="T66" fmla="*/ 197 w 325"/>
                <a:gd name="T67" fmla="*/ 189 h 355"/>
                <a:gd name="T68" fmla="*/ 194 w 325"/>
                <a:gd name="T69" fmla="*/ 194 h 355"/>
                <a:gd name="T70" fmla="*/ 194 w 325"/>
                <a:gd name="T71" fmla="*/ 210 h 355"/>
                <a:gd name="T72" fmla="*/ 190 w 325"/>
                <a:gd name="T73" fmla="*/ 218 h 355"/>
                <a:gd name="T74" fmla="*/ 194 w 325"/>
                <a:gd name="T75" fmla="*/ 234 h 355"/>
                <a:gd name="T76" fmla="*/ 197 w 325"/>
                <a:gd name="T77" fmla="*/ 248 h 355"/>
                <a:gd name="T78" fmla="*/ 202 w 325"/>
                <a:gd name="T79" fmla="*/ 277 h 355"/>
                <a:gd name="T80" fmla="*/ 199 w 325"/>
                <a:gd name="T81" fmla="*/ 293 h 355"/>
                <a:gd name="T82" fmla="*/ 197 w 325"/>
                <a:gd name="T83" fmla="*/ 307 h 355"/>
                <a:gd name="T84" fmla="*/ 192 w 325"/>
                <a:gd name="T85" fmla="*/ 341 h 355"/>
                <a:gd name="T86" fmla="*/ 180 w 325"/>
                <a:gd name="T87" fmla="*/ 355 h 355"/>
                <a:gd name="T88" fmla="*/ 166 w 325"/>
                <a:gd name="T89" fmla="*/ 336 h 355"/>
                <a:gd name="T90" fmla="*/ 149 w 325"/>
                <a:gd name="T91" fmla="*/ 317 h 355"/>
                <a:gd name="T92" fmla="*/ 147 w 325"/>
                <a:gd name="T93" fmla="*/ 284 h 355"/>
                <a:gd name="T94" fmla="*/ 145 w 325"/>
                <a:gd name="T95" fmla="*/ 270 h 355"/>
                <a:gd name="T96" fmla="*/ 116 w 325"/>
                <a:gd name="T97" fmla="*/ 244 h 355"/>
                <a:gd name="T98" fmla="*/ 100 w 325"/>
                <a:gd name="T99" fmla="*/ 234 h 355"/>
                <a:gd name="T100" fmla="*/ 90 w 325"/>
                <a:gd name="T101" fmla="*/ 225 h 355"/>
                <a:gd name="T102" fmla="*/ 102 w 325"/>
                <a:gd name="T103" fmla="*/ 208 h 355"/>
                <a:gd name="T104" fmla="*/ 78 w 325"/>
                <a:gd name="T105" fmla="*/ 206 h 355"/>
                <a:gd name="T106" fmla="*/ 60 w 325"/>
                <a:gd name="T107" fmla="*/ 203 h 355"/>
                <a:gd name="T108" fmla="*/ 43 w 325"/>
                <a:gd name="T109" fmla="*/ 206 h 355"/>
                <a:gd name="T110" fmla="*/ 33 w 325"/>
                <a:gd name="T111" fmla="*/ 194 h 355"/>
                <a:gd name="T112" fmla="*/ 5 w 325"/>
                <a:gd name="T113" fmla="*/ 175 h 355"/>
                <a:gd name="T114" fmla="*/ 10 w 325"/>
                <a:gd name="T115" fmla="*/ 161 h 355"/>
                <a:gd name="T116" fmla="*/ 5 w 325"/>
                <a:gd name="T117" fmla="*/ 144 h 355"/>
                <a:gd name="T118" fmla="*/ 0 w 325"/>
                <a:gd name="T119" fmla="*/ 137 h 355"/>
                <a:gd name="T120" fmla="*/ 5 w 325"/>
                <a:gd name="T121" fmla="*/ 12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5" h="355">
                  <a:moveTo>
                    <a:pt x="3" y="118"/>
                  </a:moveTo>
                  <a:lnTo>
                    <a:pt x="3" y="113"/>
                  </a:lnTo>
                  <a:lnTo>
                    <a:pt x="12" y="104"/>
                  </a:lnTo>
                  <a:lnTo>
                    <a:pt x="17" y="106"/>
                  </a:lnTo>
                  <a:lnTo>
                    <a:pt x="24" y="104"/>
                  </a:lnTo>
                  <a:lnTo>
                    <a:pt x="22" y="94"/>
                  </a:lnTo>
                  <a:lnTo>
                    <a:pt x="26" y="87"/>
                  </a:lnTo>
                  <a:lnTo>
                    <a:pt x="36" y="85"/>
                  </a:lnTo>
                  <a:lnTo>
                    <a:pt x="33" y="75"/>
                  </a:lnTo>
                  <a:lnTo>
                    <a:pt x="38" y="71"/>
                  </a:lnTo>
                  <a:lnTo>
                    <a:pt x="31" y="71"/>
                  </a:lnTo>
                  <a:lnTo>
                    <a:pt x="45" y="64"/>
                  </a:lnTo>
                  <a:lnTo>
                    <a:pt x="41" y="52"/>
                  </a:lnTo>
                  <a:lnTo>
                    <a:pt x="48" y="54"/>
                  </a:lnTo>
                  <a:lnTo>
                    <a:pt x="52" y="59"/>
                  </a:lnTo>
                  <a:lnTo>
                    <a:pt x="55" y="57"/>
                  </a:lnTo>
                  <a:lnTo>
                    <a:pt x="50" y="45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45" y="33"/>
                  </a:lnTo>
                  <a:lnTo>
                    <a:pt x="50" y="33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7" y="31"/>
                  </a:lnTo>
                  <a:lnTo>
                    <a:pt x="76" y="31"/>
                  </a:lnTo>
                  <a:lnTo>
                    <a:pt x="74" y="23"/>
                  </a:lnTo>
                  <a:lnTo>
                    <a:pt x="81" y="26"/>
                  </a:lnTo>
                  <a:lnTo>
                    <a:pt x="76" y="19"/>
                  </a:lnTo>
                  <a:lnTo>
                    <a:pt x="76" y="16"/>
                  </a:lnTo>
                  <a:lnTo>
                    <a:pt x="86" y="21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3" y="9"/>
                  </a:lnTo>
                  <a:lnTo>
                    <a:pt x="97" y="7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4"/>
                  </a:lnTo>
                  <a:lnTo>
                    <a:pt x="114" y="9"/>
                  </a:lnTo>
                  <a:lnTo>
                    <a:pt x="114" y="4"/>
                  </a:lnTo>
                  <a:lnTo>
                    <a:pt x="126" y="0"/>
                  </a:lnTo>
                  <a:lnTo>
                    <a:pt x="119" y="9"/>
                  </a:lnTo>
                  <a:lnTo>
                    <a:pt x="123" y="14"/>
                  </a:lnTo>
                  <a:lnTo>
                    <a:pt x="131" y="12"/>
                  </a:lnTo>
                  <a:lnTo>
                    <a:pt x="133" y="16"/>
                  </a:lnTo>
                  <a:lnTo>
                    <a:pt x="138" y="16"/>
                  </a:lnTo>
                  <a:lnTo>
                    <a:pt x="152" y="12"/>
                  </a:lnTo>
                  <a:lnTo>
                    <a:pt x="159" y="21"/>
                  </a:lnTo>
                  <a:lnTo>
                    <a:pt x="166" y="19"/>
                  </a:lnTo>
                  <a:lnTo>
                    <a:pt x="175" y="19"/>
                  </a:lnTo>
                  <a:lnTo>
                    <a:pt x="185" y="9"/>
                  </a:lnTo>
                  <a:lnTo>
                    <a:pt x="187" y="14"/>
                  </a:lnTo>
                  <a:lnTo>
                    <a:pt x="192" y="12"/>
                  </a:lnTo>
                  <a:lnTo>
                    <a:pt x="197" y="19"/>
                  </a:lnTo>
                  <a:lnTo>
                    <a:pt x="218" y="9"/>
                  </a:lnTo>
                  <a:lnTo>
                    <a:pt x="228" y="14"/>
                  </a:lnTo>
                  <a:lnTo>
                    <a:pt x="235" y="26"/>
                  </a:lnTo>
                  <a:lnTo>
                    <a:pt x="237" y="23"/>
                  </a:lnTo>
                  <a:lnTo>
                    <a:pt x="242" y="28"/>
                  </a:lnTo>
                  <a:lnTo>
                    <a:pt x="254" y="31"/>
                  </a:lnTo>
                  <a:lnTo>
                    <a:pt x="265" y="38"/>
                  </a:lnTo>
                  <a:lnTo>
                    <a:pt x="273" y="28"/>
                  </a:lnTo>
                  <a:lnTo>
                    <a:pt x="282" y="28"/>
                  </a:lnTo>
                  <a:lnTo>
                    <a:pt x="289" y="38"/>
                  </a:lnTo>
                  <a:lnTo>
                    <a:pt x="296" y="35"/>
                  </a:lnTo>
                  <a:lnTo>
                    <a:pt x="306" y="47"/>
                  </a:lnTo>
                  <a:lnTo>
                    <a:pt x="320" y="49"/>
                  </a:lnTo>
                  <a:lnTo>
                    <a:pt x="317" y="54"/>
                  </a:lnTo>
                  <a:lnTo>
                    <a:pt x="325" y="59"/>
                  </a:lnTo>
                  <a:lnTo>
                    <a:pt x="317" y="61"/>
                  </a:lnTo>
                  <a:lnTo>
                    <a:pt x="320" y="66"/>
                  </a:lnTo>
                  <a:lnTo>
                    <a:pt x="320" y="75"/>
                  </a:lnTo>
                  <a:lnTo>
                    <a:pt x="325" y="90"/>
                  </a:lnTo>
                  <a:lnTo>
                    <a:pt x="320" y="90"/>
                  </a:lnTo>
                  <a:lnTo>
                    <a:pt x="325" y="92"/>
                  </a:lnTo>
                  <a:lnTo>
                    <a:pt x="325" y="94"/>
                  </a:lnTo>
                  <a:lnTo>
                    <a:pt x="317" y="99"/>
                  </a:lnTo>
                  <a:lnTo>
                    <a:pt x="322" y="102"/>
                  </a:lnTo>
                  <a:lnTo>
                    <a:pt x="317" y="102"/>
                  </a:lnTo>
                  <a:lnTo>
                    <a:pt x="320" y="109"/>
                  </a:lnTo>
                  <a:lnTo>
                    <a:pt x="313" y="111"/>
                  </a:lnTo>
                  <a:lnTo>
                    <a:pt x="315" y="116"/>
                  </a:lnTo>
                  <a:lnTo>
                    <a:pt x="303" y="118"/>
                  </a:lnTo>
                  <a:lnTo>
                    <a:pt x="303" y="123"/>
                  </a:lnTo>
                  <a:lnTo>
                    <a:pt x="308" y="128"/>
                  </a:lnTo>
                  <a:lnTo>
                    <a:pt x="308" y="132"/>
                  </a:lnTo>
                  <a:lnTo>
                    <a:pt x="289" y="132"/>
                  </a:lnTo>
                  <a:lnTo>
                    <a:pt x="282" y="139"/>
                  </a:lnTo>
                  <a:lnTo>
                    <a:pt x="280" y="137"/>
                  </a:lnTo>
                  <a:lnTo>
                    <a:pt x="268" y="144"/>
                  </a:lnTo>
                  <a:lnTo>
                    <a:pt x="265" y="151"/>
                  </a:lnTo>
                  <a:lnTo>
                    <a:pt x="265" y="161"/>
                  </a:lnTo>
                  <a:lnTo>
                    <a:pt x="258" y="165"/>
                  </a:lnTo>
                  <a:lnTo>
                    <a:pt x="249" y="189"/>
                  </a:lnTo>
                  <a:lnTo>
                    <a:pt x="242" y="191"/>
                  </a:lnTo>
                  <a:lnTo>
                    <a:pt x="237" y="196"/>
                  </a:lnTo>
                  <a:lnTo>
                    <a:pt x="211" y="199"/>
                  </a:lnTo>
                  <a:lnTo>
                    <a:pt x="206" y="191"/>
                  </a:lnTo>
                  <a:lnTo>
                    <a:pt x="199" y="189"/>
                  </a:lnTo>
                  <a:lnTo>
                    <a:pt x="197" y="180"/>
                  </a:lnTo>
                  <a:lnTo>
                    <a:pt x="194" y="182"/>
                  </a:lnTo>
                  <a:lnTo>
                    <a:pt x="197" y="189"/>
                  </a:lnTo>
                  <a:lnTo>
                    <a:pt x="192" y="189"/>
                  </a:lnTo>
                  <a:lnTo>
                    <a:pt x="199" y="191"/>
                  </a:lnTo>
                  <a:lnTo>
                    <a:pt x="194" y="194"/>
                  </a:lnTo>
                  <a:lnTo>
                    <a:pt x="197" y="196"/>
                  </a:lnTo>
                  <a:lnTo>
                    <a:pt x="192" y="199"/>
                  </a:lnTo>
                  <a:lnTo>
                    <a:pt x="194" y="210"/>
                  </a:lnTo>
                  <a:lnTo>
                    <a:pt x="192" y="215"/>
                  </a:lnTo>
                  <a:lnTo>
                    <a:pt x="187" y="215"/>
                  </a:lnTo>
                  <a:lnTo>
                    <a:pt x="190" y="218"/>
                  </a:lnTo>
                  <a:lnTo>
                    <a:pt x="187" y="227"/>
                  </a:lnTo>
                  <a:lnTo>
                    <a:pt x="192" y="227"/>
                  </a:lnTo>
                  <a:lnTo>
                    <a:pt x="194" y="234"/>
                  </a:lnTo>
                  <a:lnTo>
                    <a:pt x="197" y="239"/>
                  </a:lnTo>
                  <a:lnTo>
                    <a:pt x="190" y="244"/>
                  </a:lnTo>
                  <a:lnTo>
                    <a:pt x="197" y="248"/>
                  </a:lnTo>
                  <a:lnTo>
                    <a:pt x="197" y="263"/>
                  </a:lnTo>
                  <a:lnTo>
                    <a:pt x="204" y="265"/>
                  </a:lnTo>
                  <a:lnTo>
                    <a:pt x="202" y="277"/>
                  </a:lnTo>
                  <a:lnTo>
                    <a:pt x="206" y="286"/>
                  </a:lnTo>
                  <a:lnTo>
                    <a:pt x="209" y="284"/>
                  </a:lnTo>
                  <a:lnTo>
                    <a:pt x="199" y="293"/>
                  </a:lnTo>
                  <a:lnTo>
                    <a:pt x="197" y="303"/>
                  </a:lnTo>
                  <a:lnTo>
                    <a:pt x="192" y="303"/>
                  </a:lnTo>
                  <a:lnTo>
                    <a:pt x="197" y="307"/>
                  </a:lnTo>
                  <a:lnTo>
                    <a:pt x="190" y="319"/>
                  </a:lnTo>
                  <a:lnTo>
                    <a:pt x="194" y="331"/>
                  </a:lnTo>
                  <a:lnTo>
                    <a:pt x="192" y="341"/>
                  </a:lnTo>
                  <a:lnTo>
                    <a:pt x="197" y="343"/>
                  </a:lnTo>
                  <a:lnTo>
                    <a:pt x="190" y="352"/>
                  </a:lnTo>
                  <a:lnTo>
                    <a:pt x="180" y="355"/>
                  </a:lnTo>
                  <a:lnTo>
                    <a:pt x="178" y="343"/>
                  </a:lnTo>
                  <a:lnTo>
                    <a:pt x="168" y="336"/>
                  </a:lnTo>
                  <a:lnTo>
                    <a:pt x="166" y="336"/>
                  </a:lnTo>
                  <a:lnTo>
                    <a:pt x="161" y="343"/>
                  </a:lnTo>
                  <a:lnTo>
                    <a:pt x="159" y="343"/>
                  </a:lnTo>
                  <a:lnTo>
                    <a:pt x="149" y="317"/>
                  </a:lnTo>
                  <a:lnTo>
                    <a:pt x="154" y="298"/>
                  </a:lnTo>
                  <a:lnTo>
                    <a:pt x="152" y="286"/>
                  </a:lnTo>
                  <a:lnTo>
                    <a:pt x="147" y="284"/>
                  </a:lnTo>
                  <a:lnTo>
                    <a:pt x="149" y="281"/>
                  </a:lnTo>
                  <a:lnTo>
                    <a:pt x="145" y="272"/>
                  </a:lnTo>
                  <a:lnTo>
                    <a:pt x="145" y="270"/>
                  </a:lnTo>
                  <a:lnTo>
                    <a:pt x="131" y="260"/>
                  </a:lnTo>
                  <a:lnTo>
                    <a:pt x="135" y="253"/>
                  </a:lnTo>
                  <a:lnTo>
                    <a:pt x="116" y="244"/>
                  </a:lnTo>
                  <a:lnTo>
                    <a:pt x="116" y="241"/>
                  </a:lnTo>
                  <a:lnTo>
                    <a:pt x="107" y="244"/>
                  </a:lnTo>
                  <a:lnTo>
                    <a:pt x="100" y="234"/>
                  </a:lnTo>
                  <a:lnTo>
                    <a:pt x="102" y="232"/>
                  </a:lnTo>
                  <a:lnTo>
                    <a:pt x="97" y="232"/>
                  </a:lnTo>
                  <a:lnTo>
                    <a:pt x="90" y="225"/>
                  </a:lnTo>
                  <a:lnTo>
                    <a:pt x="102" y="218"/>
                  </a:lnTo>
                  <a:lnTo>
                    <a:pt x="104" y="210"/>
                  </a:lnTo>
                  <a:lnTo>
                    <a:pt x="102" y="208"/>
                  </a:lnTo>
                  <a:lnTo>
                    <a:pt x="95" y="208"/>
                  </a:lnTo>
                  <a:lnTo>
                    <a:pt x="95" y="206"/>
                  </a:lnTo>
                  <a:lnTo>
                    <a:pt x="78" y="206"/>
                  </a:lnTo>
                  <a:lnTo>
                    <a:pt x="76" y="208"/>
                  </a:lnTo>
                  <a:lnTo>
                    <a:pt x="67" y="208"/>
                  </a:lnTo>
                  <a:lnTo>
                    <a:pt x="60" y="203"/>
                  </a:lnTo>
                  <a:lnTo>
                    <a:pt x="52" y="206"/>
                  </a:lnTo>
                  <a:lnTo>
                    <a:pt x="50" y="201"/>
                  </a:lnTo>
                  <a:lnTo>
                    <a:pt x="43" y="206"/>
                  </a:lnTo>
                  <a:lnTo>
                    <a:pt x="38" y="201"/>
                  </a:lnTo>
                  <a:lnTo>
                    <a:pt x="41" y="196"/>
                  </a:lnTo>
                  <a:lnTo>
                    <a:pt x="33" y="194"/>
                  </a:lnTo>
                  <a:lnTo>
                    <a:pt x="22" y="180"/>
                  </a:lnTo>
                  <a:lnTo>
                    <a:pt x="17" y="180"/>
                  </a:lnTo>
                  <a:lnTo>
                    <a:pt x="5" y="175"/>
                  </a:lnTo>
                  <a:lnTo>
                    <a:pt x="7" y="170"/>
                  </a:lnTo>
                  <a:lnTo>
                    <a:pt x="3" y="168"/>
                  </a:lnTo>
                  <a:lnTo>
                    <a:pt x="10" y="161"/>
                  </a:lnTo>
                  <a:lnTo>
                    <a:pt x="3" y="151"/>
                  </a:lnTo>
                  <a:lnTo>
                    <a:pt x="5" y="151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3" y="135"/>
                  </a:lnTo>
                  <a:lnTo>
                    <a:pt x="0" y="137"/>
                  </a:lnTo>
                  <a:lnTo>
                    <a:pt x="3" y="130"/>
                  </a:lnTo>
                  <a:lnTo>
                    <a:pt x="3" y="123"/>
                  </a:lnTo>
                  <a:lnTo>
                    <a:pt x="5" y="120"/>
                  </a:lnTo>
                  <a:lnTo>
                    <a:pt x="3" y="11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09569" y="5155050"/>
              <a:ext cx="692560" cy="478320"/>
            </a:xfrm>
            <a:custGeom>
              <a:avLst/>
              <a:gdLst>
                <a:gd name="T0" fmla="*/ 40 w 530"/>
                <a:gd name="T1" fmla="*/ 74 h 379"/>
                <a:gd name="T2" fmla="*/ 88 w 530"/>
                <a:gd name="T3" fmla="*/ 55 h 379"/>
                <a:gd name="T4" fmla="*/ 130 w 530"/>
                <a:gd name="T5" fmla="*/ 48 h 379"/>
                <a:gd name="T6" fmla="*/ 185 w 530"/>
                <a:gd name="T7" fmla="*/ 7 h 379"/>
                <a:gd name="T8" fmla="*/ 189 w 530"/>
                <a:gd name="T9" fmla="*/ 15 h 379"/>
                <a:gd name="T10" fmla="*/ 215 w 530"/>
                <a:gd name="T11" fmla="*/ 10 h 379"/>
                <a:gd name="T12" fmla="*/ 258 w 530"/>
                <a:gd name="T13" fmla="*/ 0 h 379"/>
                <a:gd name="T14" fmla="*/ 275 w 530"/>
                <a:gd name="T15" fmla="*/ 31 h 379"/>
                <a:gd name="T16" fmla="*/ 275 w 530"/>
                <a:gd name="T17" fmla="*/ 67 h 379"/>
                <a:gd name="T18" fmla="*/ 289 w 530"/>
                <a:gd name="T19" fmla="*/ 97 h 379"/>
                <a:gd name="T20" fmla="*/ 303 w 530"/>
                <a:gd name="T21" fmla="*/ 104 h 379"/>
                <a:gd name="T22" fmla="*/ 346 w 530"/>
                <a:gd name="T23" fmla="*/ 126 h 379"/>
                <a:gd name="T24" fmla="*/ 353 w 530"/>
                <a:gd name="T25" fmla="*/ 154 h 379"/>
                <a:gd name="T26" fmla="*/ 395 w 530"/>
                <a:gd name="T27" fmla="*/ 159 h 379"/>
                <a:gd name="T28" fmla="*/ 438 w 530"/>
                <a:gd name="T29" fmla="*/ 180 h 379"/>
                <a:gd name="T30" fmla="*/ 457 w 530"/>
                <a:gd name="T31" fmla="*/ 192 h 379"/>
                <a:gd name="T32" fmla="*/ 483 w 530"/>
                <a:gd name="T33" fmla="*/ 199 h 379"/>
                <a:gd name="T34" fmla="*/ 509 w 530"/>
                <a:gd name="T35" fmla="*/ 209 h 379"/>
                <a:gd name="T36" fmla="*/ 528 w 530"/>
                <a:gd name="T37" fmla="*/ 239 h 379"/>
                <a:gd name="T38" fmla="*/ 502 w 530"/>
                <a:gd name="T39" fmla="*/ 254 h 379"/>
                <a:gd name="T40" fmla="*/ 523 w 530"/>
                <a:gd name="T41" fmla="*/ 284 h 379"/>
                <a:gd name="T42" fmla="*/ 516 w 530"/>
                <a:gd name="T43" fmla="*/ 315 h 379"/>
                <a:gd name="T44" fmla="*/ 492 w 530"/>
                <a:gd name="T45" fmla="*/ 306 h 379"/>
                <a:gd name="T46" fmla="*/ 457 w 530"/>
                <a:gd name="T47" fmla="*/ 310 h 379"/>
                <a:gd name="T48" fmla="*/ 452 w 530"/>
                <a:gd name="T49" fmla="*/ 329 h 379"/>
                <a:gd name="T50" fmla="*/ 431 w 530"/>
                <a:gd name="T51" fmla="*/ 351 h 379"/>
                <a:gd name="T52" fmla="*/ 409 w 530"/>
                <a:gd name="T53" fmla="*/ 367 h 379"/>
                <a:gd name="T54" fmla="*/ 388 w 530"/>
                <a:gd name="T55" fmla="*/ 372 h 379"/>
                <a:gd name="T56" fmla="*/ 365 w 530"/>
                <a:gd name="T57" fmla="*/ 348 h 379"/>
                <a:gd name="T58" fmla="*/ 350 w 530"/>
                <a:gd name="T59" fmla="*/ 341 h 379"/>
                <a:gd name="T60" fmla="*/ 338 w 530"/>
                <a:gd name="T61" fmla="*/ 329 h 379"/>
                <a:gd name="T62" fmla="*/ 315 w 530"/>
                <a:gd name="T63" fmla="*/ 325 h 379"/>
                <a:gd name="T64" fmla="*/ 296 w 530"/>
                <a:gd name="T65" fmla="*/ 320 h 379"/>
                <a:gd name="T66" fmla="*/ 279 w 530"/>
                <a:gd name="T67" fmla="*/ 320 h 379"/>
                <a:gd name="T68" fmla="*/ 263 w 530"/>
                <a:gd name="T69" fmla="*/ 318 h 379"/>
                <a:gd name="T70" fmla="*/ 241 w 530"/>
                <a:gd name="T71" fmla="*/ 322 h 379"/>
                <a:gd name="T72" fmla="*/ 225 w 530"/>
                <a:gd name="T73" fmla="*/ 313 h 379"/>
                <a:gd name="T74" fmla="*/ 206 w 530"/>
                <a:gd name="T75" fmla="*/ 303 h 379"/>
                <a:gd name="T76" fmla="*/ 180 w 530"/>
                <a:gd name="T77" fmla="*/ 296 h 379"/>
                <a:gd name="T78" fmla="*/ 161 w 530"/>
                <a:gd name="T79" fmla="*/ 287 h 379"/>
                <a:gd name="T80" fmla="*/ 144 w 530"/>
                <a:gd name="T81" fmla="*/ 275 h 379"/>
                <a:gd name="T82" fmla="*/ 144 w 530"/>
                <a:gd name="T83" fmla="*/ 261 h 379"/>
                <a:gd name="T84" fmla="*/ 135 w 530"/>
                <a:gd name="T85" fmla="*/ 247 h 379"/>
                <a:gd name="T86" fmla="*/ 118 w 530"/>
                <a:gd name="T87" fmla="*/ 232 h 379"/>
                <a:gd name="T88" fmla="*/ 83 w 530"/>
                <a:gd name="T89" fmla="*/ 197 h 379"/>
                <a:gd name="T90" fmla="*/ 64 w 530"/>
                <a:gd name="T91" fmla="*/ 192 h 379"/>
                <a:gd name="T92" fmla="*/ 52 w 530"/>
                <a:gd name="T93" fmla="*/ 171 h 379"/>
                <a:gd name="T94" fmla="*/ 17 w 530"/>
                <a:gd name="T95" fmla="*/ 14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0" h="379">
                  <a:moveTo>
                    <a:pt x="0" y="121"/>
                  </a:moveTo>
                  <a:lnTo>
                    <a:pt x="31" y="76"/>
                  </a:lnTo>
                  <a:lnTo>
                    <a:pt x="40" y="74"/>
                  </a:lnTo>
                  <a:lnTo>
                    <a:pt x="54" y="78"/>
                  </a:lnTo>
                  <a:lnTo>
                    <a:pt x="62" y="64"/>
                  </a:lnTo>
                  <a:lnTo>
                    <a:pt x="88" y="55"/>
                  </a:lnTo>
                  <a:lnTo>
                    <a:pt x="95" y="48"/>
                  </a:lnTo>
                  <a:lnTo>
                    <a:pt x="111" y="43"/>
                  </a:lnTo>
                  <a:lnTo>
                    <a:pt x="130" y="48"/>
                  </a:lnTo>
                  <a:lnTo>
                    <a:pt x="147" y="31"/>
                  </a:lnTo>
                  <a:lnTo>
                    <a:pt x="163" y="29"/>
                  </a:lnTo>
                  <a:lnTo>
                    <a:pt x="185" y="7"/>
                  </a:lnTo>
                  <a:lnTo>
                    <a:pt x="185" y="12"/>
                  </a:lnTo>
                  <a:lnTo>
                    <a:pt x="189" y="10"/>
                  </a:lnTo>
                  <a:lnTo>
                    <a:pt x="189" y="15"/>
                  </a:lnTo>
                  <a:lnTo>
                    <a:pt x="194" y="15"/>
                  </a:lnTo>
                  <a:lnTo>
                    <a:pt x="194" y="22"/>
                  </a:lnTo>
                  <a:lnTo>
                    <a:pt x="215" y="10"/>
                  </a:lnTo>
                  <a:lnTo>
                    <a:pt x="241" y="15"/>
                  </a:lnTo>
                  <a:lnTo>
                    <a:pt x="251" y="3"/>
                  </a:lnTo>
                  <a:lnTo>
                    <a:pt x="258" y="0"/>
                  </a:lnTo>
                  <a:lnTo>
                    <a:pt x="275" y="10"/>
                  </a:lnTo>
                  <a:lnTo>
                    <a:pt x="270" y="17"/>
                  </a:lnTo>
                  <a:lnTo>
                    <a:pt x="275" y="31"/>
                  </a:lnTo>
                  <a:lnTo>
                    <a:pt x="267" y="36"/>
                  </a:lnTo>
                  <a:lnTo>
                    <a:pt x="277" y="45"/>
                  </a:lnTo>
                  <a:lnTo>
                    <a:pt x="275" y="67"/>
                  </a:lnTo>
                  <a:lnTo>
                    <a:pt x="284" y="67"/>
                  </a:lnTo>
                  <a:lnTo>
                    <a:pt x="286" y="69"/>
                  </a:lnTo>
                  <a:lnTo>
                    <a:pt x="289" y="97"/>
                  </a:lnTo>
                  <a:lnTo>
                    <a:pt x="301" y="97"/>
                  </a:lnTo>
                  <a:lnTo>
                    <a:pt x="301" y="102"/>
                  </a:lnTo>
                  <a:lnTo>
                    <a:pt x="303" y="104"/>
                  </a:lnTo>
                  <a:lnTo>
                    <a:pt x="320" y="107"/>
                  </a:lnTo>
                  <a:lnTo>
                    <a:pt x="327" y="116"/>
                  </a:lnTo>
                  <a:lnTo>
                    <a:pt x="346" y="126"/>
                  </a:lnTo>
                  <a:lnTo>
                    <a:pt x="353" y="135"/>
                  </a:lnTo>
                  <a:lnTo>
                    <a:pt x="348" y="142"/>
                  </a:lnTo>
                  <a:lnTo>
                    <a:pt x="353" y="154"/>
                  </a:lnTo>
                  <a:lnTo>
                    <a:pt x="372" y="161"/>
                  </a:lnTo>
                  <a:lnTo>
                    <a:pt x="376" y="159"/>
                  </a:lnTo>
                  <a:lnTo>
                    <a:pt x="395" y="159"/>
                  </a:lnTo>
                  <a:lnTo>
                    <a:pt x="409" y="149"/>
                  </a:lnTo>
                  <a:lnTo>
                    <a:pt x="431" y="152"/>
                  </a:lnTo>
                  <a:lnTo>
                    <a:pt x="438" y="180"/>
                  </a:lnTo>
                  <a:lnTo>
                    <a:pt x="443" y="185"/>
                  </a:lnTo>
                  <a:lnTo>
                    <a:pt x="452" y="185"/>
                  </a:lnTo>
                  <a:lnTo>
                    <a:pt x="457" y="192"/>
                  </a:lnTo>
                  <a:lnTo>
                    <a:pt x="459" y="211"/>
                  </a:lnTo>
                  <a:lnTo>
                    <a:pt x="471" y="202"/>
                  </a:lnTo>
                  <a:lnTo>
                    <a:pt x="483" y="199"/>
                  </a:lnTo>
                  <a:lnTo>
                    <a:pt x="492" y="202"/>
                  </a:lnTo>
                  <a:lnTo>
                    <a:pt x="497" y="209"/>
                  </a:lnTo>
                  <a:lnTo>
                    <a:pt x="509" y="209"/>
                  </a:lnTo>
                  <a:lnTo>
                    <a:pt x="509" y="211"/>
                  </a:lnTo>
                  <a:lnTo>
                    <a:pt x="521" y="218"/>
                  </a:lnTo>
                  <a:lnTo>
                    <a:pt x="528" y="239"/>
                  </a:lnTo>
                  <a:lnTo>
                    <a:pt x="516" y="244"/>
                  </a:lnTo>
                  <a:lnTo>
                    <a:pt x="511" y="249"/>
                  </a:lnTo>
                  <a:lnTo>
                    <a:pt x="502" y="254"/>
                  </a:lnTo>
                  <a:lnTo>
                    <a:pt x="514" y="256"/>
                  </a:lnTo>
                  <a:lnTo>
                    <a:pt x="523" y="265"/>
                  </a:lnTo>
                  <a:lnTo>
                    <a:pt x="523" y="284"/>
                  </a:lnTo>
                  <a:lnTo>
                    <a:pt x="530" y="308"/>
                  </a:lnTo>
                  <a:lnTo>
                    <a:pt x="528" y="315"/>
                  </a:lnTo>
                  <a:lnTo>
                    <a:pt x="516" y="315"/>
                  </a:lnTo>
                  <a:lnTo>
                    <a:pt x="507" y="308"/>
                  </a:lnTo>
                  <a:lnTo>
                    <a:pt x="504" y="313"/>
                  </a:lnTo>
                  <a:lnTo>
                    <a:pt x="492" y="306"/>
                  </a:lnTo>
                  <a:lnTo>
                    <a:pt x="476" y="308"/>
                  </a:lnTo>
                  <a:lnTo>
                    <a:pt x="476" y="303"/>
                  </a:lnTo>
                  <a:lnTo>
                    <a:pt x="457" y="310"/>
                  </a:lnTo>
                  <a:lnTo>
                    <a:pt x="454" y="313"/>
                  </a:lnTo>
                  <a:lnTo>
                    <a:pt x="457" y="320"/>
                  </a:lnTo>
                  <a:lnTo>
                    <a:pt x="452" y="329"/>
                  </a:lnTo>
                  <a:lnTo>
                    <a:pt x="454" y="336"/>
                  </a:lnTo>
                  <a:lnTo>
                    <a:pt x="438" y="348"/>
                  </a:lnTo>
                  <a:lnTo>
                    <a:pt x="431" y="351"/>
                  </a:lnTo>
                  <a:lnTo>
                    <a:pt x="395" y="336"/>
                  </a:lnTo>
                  <a:lnTo>
                    <a:pt x="407" y="358"/>
                  </a:lnTo>
                  <a:lnTo>
                    <a:pt x="409" y="367"/>
                  </a:lnTo>
                  <a:lnTo>
                    <a:pt x="407" y="379"/>
                  </a:lnTo>
                  <a:lnTo>
                    <a:pt x="402" y="374"/>
                  </a:lnTo>
                  <a:lnTo>
                    <a:pt x="388" y="372"/>
                  </a:lnTo>
                  <a:lnTo>
                    <a:pt x="381" y="360"/>
                  </a:lnTo>
                  <a:lnTo>
                    <a:pt x="367" y="358"/>
                  </a:lnTo>
                  <a:lnTo>
                    <a:pt x="365" y="348"/>
                  </a:lnTo>
                  <a:lnTo>
                    <a:pt x="360" y="351"/>
                  </a:lnTo>
                  <a:lnTo>
                    <a:pt x="348" y="344"/>
                  </a:lnTo>
                  <a:lnTo>
                    <a:pt x="350" y="341"/>
                  </a:lnTo>
                  <a:lnTo>
                    <a:pt x="346" y="336"/>
                  </a:lnTo>
                  <a:lnTo>
                    <a:pt x="346" y="332"/>
                  </a:lnTo>
                  <a:lnTo>
                    <a:pt x="338" y="329"/>
                  </a:lnTo>
                  <a:lnTo>
                    <a:pt x="336" y="325"/>
                  </a:lnTo>
                  <a:lnTo>
                    <a:pt x="327" y="320"/>
                  </a:lnTo>
                  <a:lnTo>
                    <a:pt x="315" y="325"/>
                  </a:lnTo>
                  <a:lnTo>
                    <a:pt x="310" y="329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89" y="320"/>
                  </a:lnTo>
                  <a:lnTo>
                    <a:pt x="289" y="315"/>
                  </a:lnTo>
                  <a:lnTo>
                    <a:pt x="279" y="320"/>
                  </a:lnTo>
                  <a:lnTo>
                    <a:pt x="272" y="315"/>
                  </a:lnTo>
                  <a:lnTo>
                    <a:pt x="270" y="322"/>
                  </a:lnTo>
                  <a:lnTo>
                    <a:pt x="263" y="318"/>
                  </a:lnTo>
                  <a:lnTo>
                    <a:pt x="258" y="322"/>
                  </a:lnTo>
                  <a:lnTo>
                    <a:pt x="251" y="320"/>
                  </a:lnTo>
                  <a:lnTo>
                    <a:pt x="241" y="322"/>
                  </a:lnTo>
                  <a:lnTo>
                    <a:pt x="241" y="318"/>
                  </a:lnTo>
                  <a:lnTo>
                    <a:pt x="227" y="318"/>
                  </a:lnTo>
                  <a:lnTo>
                    <a:pt x="225" y="313"/>
                  </a:lnTo>
                  <a:lnTo>
                    <a:pt x="218" y="320"/>
                  </a:lnTo>
                  <a:lnTo>
                    <a:pt x="218" y="315"/>
                  </a:lnTo>
                  <a:lnTo>
                    <a:pt x="206" y="303"/>
                  </a:lnTo>
                  <a:lnTo>
                    <a:pt x="192" y="303"/>
                  </a:lnTo>
                  <a:lnTo>
                    <a:pt x="185" y="301"/>
                  </a:lnTo>
                  <a:lnTo>
                    <a:pt x="180" y="296"/>
                  </a:lnTo>
                  <a:lnTo>
                    <a:pt x="175" y="296"/>
                  </a:lnTo>
                  <a:lnTo>
                    <a:pt x="178" y="294"/>
                  </a:lnTo>
                  <a:lnTo>
                    <a:pt x="161" y="287"/>
                  </a:lnTo>
                  <a:lnTo>
                    <a:pt x="154" y="277"/>
                  </a:lnTo>
                  <a:lnTo>
                    <a:pt x="149" y="277"/>
                  </a:lnTo>
                  <a:lnTo>
                    <a:pt x="144" y="275"/>
                  </a:lnTo>
                  <a:lnTo>
                    <a:pt x="149" y="273"/>
                  </a:lnTo>
                  <a:lnTo>
                    <a:pt x="144" y="270"/>
                  </a:lnTo>
                  <a:lnTo>
                    <a:pt x="144" y="261"/>
                  </a:lnTo>
                  <a:lnTo>
                    <a:pt x="142" y="258"/>
                  </a:lnTo>
                  <a:lnTo>
                    <a:pt x="142" y="251"/>
                  </a:lnTo>
                  <a:lnTo>
                    <a:pt x="135" y="247"/>
                  </a:lnTo>
                  <a:lnTo>
                    <a:pt x="118" y="244"/>
                  </a:lnTo>
                  <a:lnTo>
                    <a:pt x="121" y="239"/>
                  </a:lnTo>
                  <a:lnTo>
                    <a:pt x="118" y="232"/>
                  </a:lnTo>
                  <a:lnTo>
                    <a:pt x="109" y="230"/>
                  </a:lnTo>
                  <a:lnTo>
                    <a:pt x="92" y="218"/>
                  </a:lnTo>
                  <a:lnTo>
                    <a:pt x="83" y="197"/>
                  </a:lnTo>
                  <a:lnTo>
                    <a:pt x="76" y="197"/>
                  </a:lnTo>
                  <a:lnTo>
                    <a:pt x="69" y="190"/>
                  </a:lnTo>
                  <a:lnTo>
                    <a:pt x="64" y="192"/>
                  </a:lnTo>
                  <a:lnTo>
                    <a:pt x="59" y="183"/>
                  </a:lnTo>
                  <a:lnTo>
                    <a:pt x="54" y="180"/>
                  </a:lnTo>
                  <a:lnTo>
                    <a:pt x="52" y="171"/>
                  </a:lnTo>
                  <a:lnTo>
                    <a:pt x="36" y="164"/>
                  </a:lnTo>
                  <a:lnTo>
                    <a:pt x="36" y="159"/>
                  </a:lnTo>
                  <a:lnTo>
                    <a:pt x="17" y="147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65758" y="4151716"/>
              <a:ext cx="299238" cy="299108"/>
            </a:xfrm>
            <a:custGeom>
              <a:avLst/>
              <a:gdLst>
                <a:gd name="T0" fmla="*/ 16 w 229"/>
                <a:gd name="T1" fmla="*/ 90 h 237"/>
                <a:gd name="T2" fmla="*/ 37 w 229"/>
                <a:gd name="T3" fmla="*/ 87 h 237"/>
                <a:gd name="T4" fmla="*/ 52 w 229"/>
                <a:gd name="T5" fmla="*/ 76 h 237"/>
                <a:gd name="T6" fmla="*/ 66 w 229"/>
                <a:gd name="T7" fmla="*/ 80 h 237"/>
                <a:gd name="T8" fmla="*/ 68 w 229"/>
                <a:gd name="T9" fmla="*/ 64 h 237"/>
                <a:gd name="T10" fmla="*/ 75 w 229"/>
                <a:gd name="T11" fmla="*/ 33 h 237"/>
                <a:gd name="T12" fmla="*/ 82 w 229"/>
                <a:gd name="T13" fmla="*/ 24 h 237"/>
                <a:gd name="T14" fmla="*/ 99 w 229"/>
                <a:gd name="T15" fmla="*/ 19 h 237"/>
                <a:gd name="T16" fmla="*/ 116 w 229"/>
                <a:gd name="T17" fmla="*/ 12 h 237"/>
                <a:gd name="T18" fmla="*/ 146 w 229"/>
                <a:gd name="T19" fmla="*/ 7 h 237"/>
                <a:gd name="T20" fmla="*/ 156 w 229"/>
                <a:gd name="T21" fmla="*/ 21 h 237"/>
                <a:gd name="T22" fmla="*/ 165 w 229"/>
                <a:gd name="T23" fmla="*/ 31 h 237"/>
                <a:gd name="T24" fmla="*/ 182 w 229"/>
                <a:gd name="T25" fmla="*/ 40 h 237"/>
                <a:gd name="T26" fmla="*/ 194 w 229"/>
                <a:gd name="T27" fmla="*/ 52 h 237"/>
                <a:gd name="T28" fmla="*/ 187 w 229"/>
                <a:gd name="T29" fmla="*/ 61 h 237"/>
                <a:gd name="T30" fmla="*/ 182 w 229"/>
                <a:gd name="T31" fmla="*/ 85 h 237"/>
                <a:gd name="T32" fmla="*/ 179 w 229"/>
                <a:gd name="T33" fmla="*/ 97 h 237"/>
                <a:gd name="T34" fmla="*/ 172 w 229"/>
                <a:gd name="T35" fmla="*/ 109 h 237"/>
                <a:gd name="T36" fmla="*/ 194 w 229"/>
                <a:gd name="T37" fmla="*/ 118 h 237"/>
                <a:gd name="T38" fmla="*/ 210 w 229"/>
                <a:gd name="T39" fmla="*/ 123 h 237"/>
                <a:gd name="T40" fmla="*/ 201 w 229"/>
                <a:gd name="T41" fmla="*/ 142 h 237"/>
                <a:gd name="T42" fmla="*/ 198 w 229"/>
                <a:gd name="T43" fmla="*/ 151 h 237"/>
                <a:gd name="T44" fmla="*/ 196 w 229"/>
                <a:gd name="T45" fmla="*/ 161 h 237"/>
                <a:gd name="T46" fmla="*/ 206 w 229"/>
                <a:gd name="T47" fmla="*/ 170 h 237"/>
                <a:gd name="T48" fmla="*/ 227 w 229"/>
                <a:gd name="T49" fmla="*/ 170 h 237"/>
                <a:gd name="T50" fmla="*/ 222 w 229"/>
                <a:gd name="T51" fmla="*/ 194 h 237"/>
                <a:gd name="T52" fmla="*/ 206 w 229"/>
                <a:gd name="T53" fmla="*/ 227 h 237"/>
                <a:gd name="T54" fmla="*/ 187 w 229"/>
                <a:gd name="T55" fmla="*/ 230 h 237"/>
                <a:gd name="T56" fmla="*/ 170 w 229"/>
                <a:gd name="T57" fmla="*/ 222 h 237"/>
                <a:gd name="T58" fmla="*/ 161 w 229"/>
                <a:gd name="T59" fmla="*/ 213 h 237"/>
                <a:gd name="T60" fmla="*/ 130 w 229"/>
                <a:gd name="T61" fmla="*/ 218 h 237"/>
                <a:gd name="T62" fmla="*/ 120 w 229"/>
                <a:gd name="T63" fmla="*/ 213 h 237"/>
                <a:gd name="T64" fmla="*/ 108 w 229"/>
                <a:gd name="T65" fmla="*/ 218 h 237"/>
                <a:gd name="T66" fmla="*/ 92 w 229"/>
                <a:gd name="T67" fmla="*/ 220 h 237"/>
                <a:gd name="T68" fmla="*/ 71 w 229"/>
                <a:gd name="T69" fmla="*/ 215 h 237"/>
                <a:gd name="T70" fmla="*/ 64 w 229"/>
                <a:gd name="T71" fmla="*/ 211 h 237"/>
                <a:gd name="T72" fmla="*/ 52 w 229"/>
                <a:gd name="T73" fmla="*/ 208 h 237"/>
                <a:gd name="T74" fmla="*/ 47 w 229"/>
                <a:gd name="T75" fmla="*/ 203 h 237"/>
                <a:gd name="T76" fmla="*/ 40 w 229"/>
                <a:gd name="T77" fmla="*/ 203 h 237"/>
                <a:gd name="T78" fmla="*/ 28 w 229"/>
                <a:gd name="T79" fmla="*/ 199 h 237"/>
                <a:gd name="T80" fmla="*/ 35 w 229"/>
                <a:gd name="T81" fmla="*/ 192 h 237"/>
                <a:gd name="T82" fmla="*/ 35 w 229"/>
                <a:gd name="T83" fmla="*/ 177 h 237"/>
                <a:gd name="T84" fmla="*/ 35 w 229"/>
                <a:gd name="T85" fmla="*/ 173 h 237"/>
                <a:gd name="T86" fmla="*/ 35 w 229"/>
                <a:gd name="T87" fmla="*/ 168 h 237"/>
                <a:gd name="T88" fmla="*/ 21 w 229"/>
                <a:gd name="T89" fmla="*/ 151 h 237"/>
                <a:gd name="T90" fmla="*/ 2 w 229"/>
                <a:gd name="T91" fmla="*/ 144 h 237"/>
                <a:gd name="T92" fmla="*/ 0 w 229"/>
                <a:gd name="T93" fmla="*/ 130 h 237"/>
                <a:gd name="T94" fmla="*/ 4 w 229"/>
                <a:gd name="T95" fmla="*/ 118 h 237"/>
                <a:gd name="T96" fmla="*/ 4 w 229"/>
                <a:gd name="T97" fmla="*/ 1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37">
                  <a:moveTo>
                    <a:pt x="4" y="102"/>
                  </a:moveTo>
                  <a:lnTo>
                    <a:pt x="16" y="90"/>
                  </a:lnTo>
                  <a:lnTo>
                    <a:pt x="30" y="92"/>
                  </a:lnTo>
                  <a:lnTo>
                    <a:pt x="37" y="87"/>
                  </a:lnTo>
                  <a:lnTo>
                    <a:pt x="47" y="85"/>
                  </a:lnTo>
                  <a:lnTo>
                    <a:pt x="52" y="76"/>
                  </a:lnTo>
                  <a:lnTo>
                    <a:pt x="59" y="83"/>
                  </a:lnTo>
                  <a:lnTo>
                    <a:pt x="66" y="80"/>
                  </a:lnTo>
                  <a:lnTo>
                    <a:pt x="56" y="66"/>
                  </a:lnTo>
                  <a:lnTo>
                    <a:pt x="68" y="64"/>
                  </a:lnTo>
                  <a:lnTo>
                    <a:pt x="66" y="38"/>
                  </a:lnTo>
                  <a:lnTo>
                    <a:pt x="75" y="33"/>
                  </a:lnTo>
                  <a:lnTo>
                    <a:pt x="75" y="26"/>
                  </a:lnTo>
                  <a:lnTo>
                    <a:pt x="82" y="24"/>
                  </a:lnTo>
                  <a:lnTo>
                    <a:pt x="87" y="26"/>
                  </a:lnTo>
                  <a:lnTo>
                    <a:pt x="99" y="19"/>
                  </a:lnTo>
                  <a:lnTo>
                    <a:pt x="106" y="19"/>
                  </a:lnTo>
                  <a:lnTo>
                    <a:pt x="116" y="12"/>
                  </a:lnTo>
                  <a:lnTo>
                    <a:pt x="135" y="5"/>
                  </a:lnTo>
                  <a:lnTo>
                    <a:pt x="146" y="7"/>
                  </a:lnTo>
                  <a:lnTo>
                    <a:pt x="151" y="0"/>
                  </a:lnTo>
                  <a:lnTo>
                    <a:pt x="156" y="21"/>
                  </a:lnTo>
                  <a:lnTo>
                    <a:pt x="163" y="24"/>
                  </a:lnTo>
                  <a:lnTo>
                    <a:pt x="165" y="31"/>
                  </a:lnTo>
                  <a:lnTo>
                    <a:pt x="172" y="31"/>
                  </a:lnTo>
                  <a:lnTo>
                    <a:pt x="182" y="40"/>
                  </a:lnTo>
                  <a:lnTo>
                    <a:pt x="184" y="47"/>
                  </a:lnTo>
                  <a:lnTo>
                    <a:pt x="194" y="52"/>
                  </a:lnTo>
                  <a:lnTo>
                    <a:pt x="194" y="59"/>
                  </a:lnTo>
                  <a:lnTo>
                    <a:pt x="187" y="61"/>
                  </a:lnTo>
                  <a:lnTo>
                    <a:pt x="177" y="76"/>
                  </a:lnTo>
                  <a:lnTo>
                    <a:pt x="182" y="85"/>
                  </a:lnTo>
                  <a:lnTo>
                    <a:pt x="175" y="92"/>
                  </a:lnTo>
                  <a:lnTo>
                    <a:pt x="179" y="97"/>
                  </a:lnTo>
                  <a:lnTo>
                    <a:pt x="170" y="99"/>
                  </a:lnTo>
                  <a:lnTo>
                    <a:pt x="172" y="109"/>
                  </a:lnTo>
                  <a:lnTo>
                    <a:pt x="191" y="114"/>
                  </a:lnTo>
                  <a:lnTo>
                    <a:pt x="194" y="118"/>
                  </a:lnTo>
                  <a:lnTo>
                    <a:pt x="220" y="118"/>
                  </a:lnTo>
                  <a:lnTo>
                    <a:pt x="210" y="123"/>
                  </a:lnTo>
                  <a:lnTo>
                    <a:pt x="210" y="137"/>
                  </a:lnTo>
                  <a:lnTo>
                    <a:pt x="201" y="142"/>
                  </a:lnTo>
                  <a:lnTo>
                    <a:pt x="203" y="149"/>
                  </a:lnTo>
                  <a:lnTo>
                    <a:pt x="198" y="151"/>
                  </a:lnTo>
                  <a:lnTo>
                    <a:pt x="201" y="156"/>
                  </a:lnTo>
                  <a:lnTo>
                    <a:pt x="196" y="161"/>
                  </a:lnTo>
                  <a:lnTo>
                    <a:pt x="203" y="163"/>
                  </a:lnTo>
                  <a:lnTo>
                    <a:pt x="206" y="170"/>
                  </a:lnTo>
                  <a:lnTo>
                    <a:pt x="222" y="175"/>
                  </a:lnTo>
                  <a:lnTo>
                    <a:pt x="227" y="170"/>
                  </a:lnTo>
                  <a:lnTo>
                    <a:pt x="229" y="175"/>
                  </a:lnTo>
                  <a:lnTo>
                    <a:pt x="222" y="194"/>
                  </a:lnTo>
                  <a:lnTo>
                    <a:pt x="206" y="220"/>
                  </a:lnTo>
                  <a:lnTo>
                    <a:pt x="206" y="227"/>
                  </a:lnTo>
                  <a:lnTo>
                    <a:pt x="198" y="237"/>
                  </a:lnTo>
                  <a:lnTo>
                    <a:pt x="187" y="230"/>
                  </a:lnTo>
                  <a:lnTo>
                    <a:pt x="175" y="227"/>
                  </a:lnTo>
                  <a:lnTo>
                    <a:pt x="170" y="222"/>
                  </a:lnTo>
                  <a:lnTo>
                    <a:pt x="168" y="225"/>
                  </a:lnTo>
                  <a:lnTo>
                    <a:pt x="161" y="213"/>
                  </a:lnTo>
                  <a:lnTo>
                    <a:pt x="151" y="208"/>
                  </a:lnTo>
                  <a:lnTo>
                    <a:pt x="130" y="218"/>
                  </a:lnTo>
                  <a:lnTo>
                    <a:pt x="125" y="211"/>
                  </a:lnTo>
                  <a:lnTo>
                    <a:pt x="120" y="213"/>
                  </a:lnTo>
                  <a:lnTo>
                    <a:pt x="118" y="208"/>
                  </a:lnTo>
                  <a:lnTo>
                    <a:pt x="108" y="218"/>
                  </a:lnTo>
                  <a:lnTo>
                    <a:pt x="99" y="218"/>
                  </a:lnTo>
                  <a:lnTo>
                    <a:pt x="92" y="220"/>
                  </a:lnTo>
                  <a:lnTo>
                    <a:pt x="85" y="211"/>
                  </a:lnTo>
                  <a:lnTo>
                    <a:pt x="71" y="215"/>
                  </a:lnTo>
                  <a:lnTo>
                    <a:pt x="66" y="215"/>
                  </a:lnTo>
                  <a:lnTo>
                    <a:pt x="64" y="211"/>
                  </a:lnTo>
                  <a:lnTo>
                    <a:pt x="56" y="213"/>
                  </a:lnTo>
                  <a:lnTo>
                    <a:pt x="52" y="208"/>
                  </a:lnTo>
                  <a:lnTo>
                    <a:pt x="59" y="199"/>
                  </a:lnTo>
                  <a:lnTo>
                    <a:pt x="47" y="203"/>
                  </a:lnTo>
                  <a:lnTo>
                    <a:pt x="47" y="208"/>
                  </a:lnTo>
                  <a:lnTo>
                    <a:pt x="40" y="203"/>
                  </a:lnTo>
                  <a:lnTo>
                    <a:pt x="37" y="196"/>
                  </a:lnTo>
                  <a:lnTo>
                    <a:pt x="28" y="199"/>
                  </a:lnTo>
                  <a:lnTo>
                    <a:pt x="26" y="192"/>
                  </a:lnTo>
                  <a:lnTo>
                    <a:pt x="35" y="192"/>
                  </a:lnTo>
                  <a:lnTo>
                    <a:pt x="40" y="185"/>
                  </a:lnTo>
                  <a:lnTo>
                    <a:pt x="35" y="177"/>
                  </a:lnTo>
                  <a:lnTo>
                    <a:pt x="40" y="175"/>
                  </a:lnTo>
                  <a:lnTo>
                    <a:pt x="35" y="173"/>
                  </a:lnTo>
                  <a:lnTo>
                    <a:pt x="33" y="175"/>
                  </a:lnTo>
                  <a:lnTo>
                    <a:pt x="35" y="168"/>
                  </a:lnTo>
                  <a:lnTo>
                    <a:pt x="23" y="163"/>
                  </a:lnTo>
                  <a:lnTo>
                    <a:pt x="21" y="151"/>
                  </a:lnTo>
                  <a:lnTo>
                    <a:pt x="7" y="151"/>
                  </a:lnTo>
                  <a:lnTo>
                    <a:pt x="2" y="144"/>
                  </a:lnTo>
                  <a:lnTo>
                    <a:pt x="7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4" y="118"/>
                  </a:lnTo>
                  <a:lnTo>
                    <a:pt x="2" y="106"/>
                  </a:lnTo>
                  <a:lnTo>
                    <a:pt x="4" y="10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63762" y="4871087"/>
              <a:ext cx="325373" cy="191832"/>
            </a:xfrm>
            <a:custGeom>
              <a:avLst/>
              <a:gdLst>
                <a:gd name="T0" fmla="*/ 112 w 249"/>
                <a:gd name="T1" fmla="*/ 19 h 152"/>
                <a:gd name="T2" fmla="*/ 121 w 249"/>
                <a:gd name="T3" fmla="*/ 36 h 152"/>
                <a:gd name="T4" fmla="*/ 142 w 249"/>
                <a:gd name="T5" fmla="*/ 38 h 152"/>
                <a:gd name="T6" fmla="*/ 142 w 249"/>
                <a:gd name="T7" fmla="*/ 43 h 152"/>
                <a:gd name="T8" fmla="*/ 154 w 249"/>
                <a:gd name="T9" fmla="*/ 55 h 152"/>
                <a:gd name="T10" fmla="*/ 168 w 249"/>
                <a:gd name="T11" fmla="*/ 52 h 152"/>
                <a:gd name="T12" fmla="*/ 180 w 249"/>
                <a:gd name="T13" fmla="*/ 48 h 152"/>
                <a:gd name="T14" fmla="*/ 190 w 249"/>
                <a:gd name="T15" fmla="*/ 41 h 152"/>
                <a:gd name="T16" fmla="*/ 197 w 249"/>
                <a:gd name="T17" fmla="*/ 41 h 152"/>
                <a:gd name="T18" fmla="*/ 197 w 249"/>
                <a:gd name="T19" fmla="*/ 50 h 152"/>
                <a:gd name="T20" fmla="*/ 213 w 249"/>
                <a:gd name="T21" fmla="*/ 57 h 152"/>
                <a:gd name="T22" fmla="*/ 211 w 249"/>
                <a:gd name="T23" fmla="*/ 60 h 152"/>
                <a:gd name="T24" fmla="*/ 216 w 249"/>
                <a:gd name="T25" fmla="*/ 69 h 152"/>
                <a:gd name="T26" fmla="*/ 225 w 249"/>
                <a:gd name="T27" fmla="*/ 67 h 152"/>
                <a:gd name="T28" fmla="*/ 228 w 249"/>
                <a:gd name="T29" fmla="*/ 74 h 152"/>
                <a:gd name="T30" fmla="*/ 239 w 249"/>
                <a:gd name="T31" fmla="*/ 83 h 152"/>
                <a:gd name="T32" fmla="*/ 244 w 249"/>
                <a:gd name="T33" fmla="*/ 100 h 152"/>
                <a:gd name="T34" fmla="*/ 244 w 249"/>
                <a:gd name="T35" fmla="*/ 109 h 152"/>
                <a:gd name="T36" fmla="*/ 239 w 249"/>
                <a:gd name="T37" fmla="*/ 126 h 152"/>
                <a:gd name="T38" fmla="*/ 247 w 249"/>
                <a:gd name="T39" fmla="*/ 140 h 152"/>
                <a:gd name="T40" fmla="*/ 239 w 249"/>
                <a:gd name="T41" fmla="*/ 152 h 152"/>
                <a:gd name="T42" fmla="*/ 223 w 249"/>
                <a:gd name="T43" fmla="*/ 142 h 152"/>
                <a:gd name="T44" fmla="*/ 199 w 249"/>
                <a:gd name="T45" fmla="*/ 152 h 152"/>
                <a:gd name="T46" fmla="*/ 168 w 249"/>
                <a:gd name="T47" fmla="*/ 147 h 152"/>
                <a:gd name="T48" fmla="*/ 102 w 249"/>
                <a:gd name="T49" fmla="*/ 121 h 152"/>
                <a:gd name="T50" fmla="*/ 86 w 249"/>
                <a:gd name="T51" fmla="*/ 93 h 152"/>
                <a:gd name="T52" fmla="*/ 74 w 249"/>
                <a:gd name="T53" fmla="*/ 83 h 152"/>
                <a:gd name="T54" fmla="*/ 81 w 249"/>
                <a:gd name="T55" fmla="*/ 57 h 152"/>
                <a:gd name="T56" fmla="*/ 71 w 249"/>
                <a:gd name="T57" fmla="*/ 43 h 152"/>
                <a:gd name="T58" fmla="*/ 31 w 249"/>
                <a:gd name="T59" fmla="*/ 38 h 152"/>
                <a:gd name="T60" fmla="*/ 19 w 249"/>
                <a:gd name="T61" fmla="*/ 34 h 152"/>
                <a:gd name="T62" fmla="*/ 10 w 249"/>
                <a:gd name="T63" fmla="*/ 10 h 152"/>
                <a:gd name="T64" fmla="*/ 24 w 249"/>
                <a:gd name="T65" fmla="*/ 0 h 152"/>
                <a:gd name="T66" fmla="*/ 45 w 249"/>
                <a:gd name="T67" fmla="*/ 0 h 152"/>
                <a:gd name="T68" fmla="*/ 69 w 249"/>
                <a:gd name="T69" fmla="*/ 3 h 152"/>
                <a:gd name="T70" fmla="*/ 97 w 249"/>
                <a:gd name="T7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9" h="152">
                  <a:moveTo>
                    <a:pt x="104" y="10"/>
                  </a:moveTo>
                  <a:lnTo>
                    <a:pt x="112" y="19"/>
                  </a:lnTo>
                  <a:lnTo>
                    <a:pt x="109" y="24"/>
                  </a:lnTo>
                  <a:lnTo>
                    <a:pt x="121" y="36"/>
                  </a:lnTo>
                  <a:lnTo>
                    <a:pt x="140" y="31"/>
                  </a:lnTo>
                  <a:lnTo>
                    <a:pt x="142" y="38"/>
                  </a:lnTo>
                  <a:lnTo>
                    <a:pt x="145" y="38"/>
                  </a:lnTo>
                  <a:lnTo>
                    <a:pt x="142" y="43"/>
                  </a:lnTo>
                  <a:lnTo>
                    <a:pt x="149" y="45"/>
                  </a:lnTo>
                  <a:lnTo>
                    <a:pt x="154" y="55"/>
                  </a:lnTo>
                  <a:lnTo>
                    <a:pt x="157" y="50"/>
                  </a:lnTo>
                  <a:lnTo>
                    <a:pt x="168" y="52"/>
                  </a:lnTo>
                  <a:lnTo>
                    <a:pt x="171" y="48"/>
                  </a:lnTo>
                  <a:lnTo>
                    <a:pt x="180" y="48"/>
                  </a:lnTo>
                  <a:lnTo>
                    <a:pt x="183" y="43"/>
                  </a:lnTo>
                  <a:lnTo>
                    <a:pt x="190" y="41"/>
                  </a:lnTo>
                  <a:lnTo>
                    <a:pt x="194" y="43"/>
                  </a:lnTo>
                  <a:lnTo>
                    <a:pt x="197" y="41"/>
                  </a:lnTo>
                  <a:lnTo>
                    <a:pt x="199" y="48"/>
                  </a:lnTo>
                  <a:lnTo>
                    <a:pt x="197" y="50"/>
                  </a:lnTo>
                  <a:lnTo>
                    <a:pt x="204" y="50"/>
                  </a:lnTo>
                  <a:lnTo>
                    <a:pt x="213" y="57"/>
                  </a:lnTo>
                  <a:lnTo>
                    <a:pt x="213" y="60"/>
                  </a:lnTo>
                  <a:lnTo>
                    <a:pt x="211" y="60"/>
                  </a:lnTo>
                  <a:lnTo>
                    <a:pt x="211" y="67"/>
                  </a:lnTo>
                  <a:lnTo>
                    <a:pt x="216" y="69"/>
                  </a:lnTo>
                  <a:lnTo>
                    <a:pt x="223" y="64"/>
                  </a:lnTo>
                  <a:lnTo>
                    <a:pt x="225" y="67"/>
                  </a:lnTo>
                  <a:lnTo>
                    <a:pt x="223" y="71"/>
                  </a:lnTo>
                  <a:lnTo>
                    <a:pt x="228" y="74"/>
                  </a:lnTo>
                  <a:lnTo>
                    <a:pt x="232" y="83"/>
                  </a:lnTo>
                  <a:lnTo>
                    <a:pt x="239" y="83"/>
                  </a:lnTo>
                  <a:lnTo>
                    <a:pt x="235" y="88"/>
                  </a:lnTo>
                  <a:lnTo>
                    <a:pt x="244" y="100"/>
                  </a:lnTo>
                  <a:lnTo>
                    <a:pt x="242" y="102"/>
                  </a:lnTo>
                  <a:lnTo>
                    <a:pt x="244" y="109"/>
                  </a:lnTo>
                  <a:lnTo>
                    <a:pt x="249" y="109"/>
                  </a:lnTo>
                  <a:lnTo>
                    <a:pt x="239" y="126"/>
                  </a:lnTo>
                  <a:lnTo>
                    <a:pt x="242" y="135"/>
                  </a:lnTo>
                  <a:lnTo>
                    <a:pt x="247" y="140"/>
                  </a:lnTo>
                  <a:lnTo>
                    <a:pt x="247" y="147"/>
                  </a:lnTo>
                  <a:lnTo>
                    <a:pt x="239" y="152"/>
                  </a:lnTo>
                  <a:lnTo>
                    <a:pt x="239" y="147"/>
                  </a:lnTo>
                  <a:lnTo>
                    <a:pt x="223" y="142"/>
                  </a:lnTo>
                  <a:lnTo>
                    <a:pt x="218" y="147"/>
                  </a:lnTo>
                  <a:lnTo>
                    <a:pt x="199" y="152"/>
                  </a:lnTo>
                  <a:lnTo>
                    <a:pt x="175" y="145"/>
                  </a:lnTo>
                  <a:lnTo>
                    <a:pt x="168" y="147"/>
                  </a:lnTo>
                  <a:lnTo>
                    <a:pt x="135" y="145"/>
                  </a:lnTo>
                  <a:lnTo>
                    <a:pt x="102" y="121"/>
                  </a:lnTo>
                  <a:lnTo>
                    <a:pt x="104" y="114"/>
                  </a:lnTo>
                  <a:lnTo>
                    <a:pt x="86" y="93"/>
                  </a:lnTo>
                  <a:lnTo>
                    <a:pt x="71" y="90"/>
                  </a:lnTo>
                  <a:lnTo>
                    <a:pt x="74" y="83"/>
                  </a:lnTo>
                  <a:lnTo>
                    <a:pt x="69" y="76"/>
                  </a:lnTo>
                  <a:lnTo>
                    <a:pt x="81" y="57"/>
                  </a:lnTo>
                  <a:lnTo>
                    <a:pt x="81" y="50"/>
                  </a:lnTo>
                  <a:lnTo>
                    <a:pt x="71" y="43"/>
                  </a:lnTo>
                  <a:lnTo>
                    <a:pt x="41" y="48"/>
                  </a:lnTo>
                  <a:lnTo>
                    <a:pt x="31" y="38"/>
                  </a:lnTo>
                  <a:lnTo>
                    <a:pt x="22" y="41"/>
                  </a:lnTo>
                  <a:lnTo>
                    <a:pt x="19" y="34"/>
                  </a:lnTo>
                  <a:lnTo>
                    <a:pt x="0" y="22"/>
                  </a:lnTo>
                  <a:lnTo>
                    <a:pt x="10" y="10"/>
                  </a:lnTo>
                  <a:lnTo>
                    <a:pt x="19" y="8"/>
                  </a:lnTo>
                  <a:lnTo>
                    <a:pt x="24" y="0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9" y="3"/>
                  </a:lnTo>
                  <a:lnTo>
                    <a:pt x="90" y="5"/>
                  </a:lnTo>
                  <a:lnTo>
                    <a:pt x="97" y="10"/>
                  </a:lnTo>
                  <a:lnTo>
                    <a:pt x="104" y="1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79443" y="5550073"/>
              <a:ext cx="504393" cy="367259"/>
            </a:xfrm>
            <a:custGeom>
              <a:avLst/>
              <a:gdLst>
                <a:gd name="T0" fmla="*/ 31 w 386"/>
                <a:gd name="T1" fmla="*/ 68 h 291"/>
                <a:gd name="T2" fmla="*/ 55 w 386"/>
                <a:gd name="T3" fmla="*/ 40 h 291"/>
                <a:gd name="T4" fmla="*/ 97 w 386"/>
                <a:gd name="T5" fmla="*/ 45 h 291"/>
                <a:gd name="T6" fmla="*/ 78 w 386"/>
                <a:gd name="T7" fmla="*/ 21 h 291"/>
                <a:gd name="T8" fmla="*/ 92 w 386"/>
                <a:gd name="T9" fmla="*/ 2 h 291"/>
                <a:gd name="T10" fmla="*/ 97 w 386"/>
                <a:gd name="T11" fmla="*/ 5 h 291"/>
                <a:gd name="T12" fmla="*/ 111 w 386"/>
                <a:gd name="T13" fmla="*/ 9 h 291"/>
                <a:gd name="T14" fmla="*/ 128 w 386"/>
                <a:gd name="T15" fmla="*/ 9 h 291"/>
                <a:gd name="T16" fmla="*/ 140 w 386"/>
                <a:gd name="T17" fmla="*/ 9 h 291"/>
                <a:gd name="T18" fmla="*/ 149 w 386"/>
                <a:gd name="T19" fmla="*/ 7 h 291"/>
                <a:gd name="T20" fmla="*/ 159 w 386"/>
                <a:gd name="T21" fmla="*/ 7 h 291"/>
                <a:gd name="T22" fmla="*/ 168 w 386"/>
                <a:gd name="T23" fmla="*/ 12 h 291"/>
                <a:gd name="T24" fmla="*/ 194 w 386"/>
                <a:gd name="T25" fmla="*/ 7 h 291"/>
                <a:gd name="T26" fmla="*/ 208 w 386"/>
                <a:gd name="T27" fmla="*/ 16 h 291"/>
                <a:gd name="T28" fmla="*/ 216 w 386"/>
                <a:gd name="T29" fmla="*/ 23 h 291"/>
                <a:gd name="T30" fmla="*/ 218 w 386"/>
                <a:gd name="T31" fmla="*/ 31 h 291"/>
                <a:gd name="T32" fmla="*/ 235 w 386"/>
                <a:gd name="T33" fmla="*/ 35 h 291"/>
                <a:gd name="T34" fmla="*/ 251 w 386"/>
                <a:gd name="T35" fmla="*/ 47 h 291"/>
                <a:gd name="T36" fmla="*/ 270 w 386"/>
                <a:gd name="T37" fmla="*/ 59 h 291"/>
                <a:gd name="T38" fmla="*/ 279 w 386"/>
                <a:gd name="T39" fmla="*/ 73 h 291"/>
                <a:gd name="T40" fmla="*/ 287 w 386"/>
                <a:gd name="T41" fmla="*/ 83 h 291"/>
                <a:gd name="T42" fmla="*/ 298 w 386"/>
                <a:gd name="T43" fmla="*/ 92 h 291"/>
                <a:gd name="T44" fmla="*/ 308 w 386"/>
                <a:gd name="T45" fmla="*/ 97 h 291"/>
                <a:gd name="T46" fmla="*/ 322 w 386"/>
                <a:gd name="T47" fmla="*/ 106 h 291"/>
                <a:gd name="T48" fmla="*/ 332 w 386"/>
                <a:gd name="T49" fmla="*/ 116 h 291"/>
                <a:gd name="T50" fmla="*/ 346 w 386"/>
                <a:gd name="T51" fmla="*/ 125 h 291"/>
                <a:gd name="T52" fmla="*/ 372 w 386"/>
                <a:gd name="T53" fmla="*/ 128 h 291"/>
                <a:gd name="T54" fmla="*/ 379 w 386"/>
                <a:gd name="T55" fmla="*/ 125 h 291"/>
                <a:gd name="T56" fmla="*/ 384 w 386"/>
                <a:gd name="T57" fmla="*/ 132 h 291"/>
                <a:gd name="T58" fmla="*/ 358 w 386"/>
                <a:gd name="T59" fmla="*/ 158 h 291"/>
                <a:gd name="T60" fmla="*/ 374 w 386"/>
                <a:gd name="T61" fmla="*/ 270 h 291"/>
                <a:gd name="T62" fmla="*/ 369 w 386"/>
                <a:gd name="T63" fmla="*/ 291 h 291"/>
                <a:gd name="T64" fmla="*/ 355 w 386"/>
                <a:gd name="T65" fmla="*/ 284 h 291"/>
                <a:gd name="T66" fmla="*/ 350 w 386"/>
                <a:gd name="T67" fmla="*/ 282 h 291"/>
                <a:gd name="T68" fmla="*/ 348 w 386"/>
                <a:gd name="T69" fmla="*/ 274 h 291"/>
                <a:gd name="T70" fmla="*/ 334 w 386"/>
                <a:gd name="T71" fmla="*/ 270 h 291"/>
                <a:gd name="T72" fmla="*/ 324 w 386"/>
                <a:gd name="T73" fmla="*/ 265 h 291"/>
                <a:gd name="T74" fmla="*/ 303 w 386"/>
                <a:gd name="T75" fmla="*/ 260 h 291"/>
                <a:gd name="T76" fmla="*/ 303 w 386"/>
                <a:gd name="T77" fmla="*/ 253 h 291"/>
                <a:gd name="T78" fmla="*/ 282 w 386"/>
                <a:gd name="T79" fmla="*/ 244 h 291"/>
                <a:gd name="T80" fmla="*/ 265 w 386"/>
                <a:gd name="T81" fmla="*/ 227 h 291"/>
                <a:gd name="T82" fmla="*/ 258 w 386"/>
                <a:gd name="T83" fmla="*/ 220 h 291"/>
                <a:gd name="T84" fmla="*/ 246 w 386"/>
                <a:gd name="T85" fmla="*/ 220 h 291"/>
                <a:gd name="T86" fmla="*/ 242 w 386"/>
                <a:gd name="T87" fmla="*/ 225 h 291"/>
                <a:gd name="T88" fmla="*/ 232 w 386"/>
                <a:gd name="T89" fmla="*/ 222 h 291"/>
                <a:gd name="T90" fmla="*/ 225 w 386"/>
                <a:gd name="T91" fmla="*/ 227 h 291"/>
                <a:gd name="T92" fmla="*/ 211 w 386"/>
                <a:gd name="T93" fmla="*/ 218 h 291"/>
                <a:gd name="T94" fmla="*/ 194 w 386"/>
                <a:gd name="T95" fmla="*/ 213 h 291"/>
                <a:gd name="T96" fmla="*/ 190 w 386"/>
                <a:gd name="T97" fmla="*/ 206 h 291"/>
                <a:gd name="T98" fmla="*/ 180 w 386"/>
                <a:gd name="T99" fmla="*/ 189 h 291"/>
                <a:gd name="T100" fmla="*/ 159 w 386"/>
                <a:gd name="T101" fmla="*/ 180 h 291"/>
                <a:gd name="T102" fmla="*/ 135 w 386"/>
                <a:gd name="T103" fmla="*/ 166 h 291"/>
                <a:gd name="T104" fmla="*/ 116 w 386"/>
                <a:gd name="T105" fmla="*/ 161 h 291"/>
                <a:gd name="T106" fmla="*/ 95 w 386"/>
                <a:gd name="T107" fmla="*/ 156 h 291"/>
                <a:gd name="T108" fmla="*/ 78 w 386"/>
                <a:gd name="T109" fmla="*/ 156 h 291"/>
                <a:gd name="T110" fmla="*/ 69 w 386"/>
                <a:gd name="T111" fmla="*/ 142 h 291"/>
                <a:gd name="T112" fmla="*/ 62 w 386"/>
                <a:gd name="T113" fmla="*/ 139 h 291"/>
                <a:gd name="T114" fmla="*/ 48 w 386"/>
                <a:gd name="T115" fmla="*/ 123 h 291"/>
                <a:gd name="T116" fmla="*/ 40 w 386"/>
                <a:gd name="T117" fmla="*/ 116 h 291"/>
                <a:gd name="T118" fmla="*/ 24 w 386"/>
                <a:gd name="T119" fmla="*/ 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291">
                  <a:moveTo>
                    <a:pt x="0" y="85"/>
                  </a:moveTo>
                  <a:lnTo>
                    <a:pt x="31" y="68"/>
                  </a:lnTo>
                  <a:lnTo>
                    <a:pt x="48" y="52"/>
                  </a:lnTo>
                  <a:lnTo>
                    <a:pt x="55" y="40"/>
                  </a:lnTo>
                  <a:lnTo>
                    <a:pt x="97" y="57"/>
                  </a:lnTo>
                  <a:lnTo>
                    <a:pt x="97" y="45"/>
                  </a:lnTo>
                  <a:lnTo>
                    <a:pt x="83" y="35"/>
                  </a:lnTo>
                  <a:lnTo>
                    <a:pt x="78" y="21"/>
                  </a:lnTo>
                  <a:lnTo>
                    <a:pt x="81" y="7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97" y="5"/>
                  </a:lnTo>
                  <a:lnTo>
                    <a:pt x="111" y="5"/>
                  </a:lnTo>
                  <a:lnTo>
                    <a:pt x="111" y="9"/>
                  </a:lnTo>
                  <a:lnTo>
                    <a:pt x="121" y="7"/>
                  </a:lnTo>
                  <a:lnTo>
                    <a:pt x="128" y="9"/>
                  </a:lnTo>
                  <a:lnTo>
                    <a:pt x="133" y="5"/>
                  </a:lnTo>
                  <a:lnTo>
                    <a:pt x="140" y="9"/>
                  </a:lnTo>
                  <a:lnTo>
                    <a:pt x="142" y="2"/>
                  </a:lnTo>
                  <a:lnTo>
                    <a:pt x="149" y="7"/>
                  </a:lnTo>
                  <a:lnTo>
                    <a:pt x="159" y="2"/>
                  </a:lnTo>
                  <a:lnTo>
                    <a:pt x="159" y="7"/>
                  </a:lnTo>
                  <a:lnTo>
                    <a:pt x="166" y="7"/>
                  </a:lnTo>
                  <a:lnTo>
                    <a:pt x="168" y="12"/>
                  </a:lnTo>
                  <a:lnTo>
                    <a:pt x="180" y="16"/>
                  </a:lnTo>
                  <a:lnTo>
                    <a:pt x="194" y="7"/>
                  </a:lnTo>
                  <a:lnTo>
                    <a:pt x="206" y="12"/>
                  </a:lnTo>
                  <a:lnTo>
                    <a:pt x="208" y="16"/>
                  </a:lnTo>
                  <a:lnTo>
                    <a:pt x="216" y="19"/>
                  </a:lnTo>
                  <a:lnTo>
                    <a:pt x="216" y="23"/>
                  </a:lnTo>
                  <a:lnTo>
                    <a:pt x="220" y="26"/>
                  </a:lnTo>
                  <a:lnTo>
                    <a:pt x="218" y="31"/>
                  </a:lnTo>
                  <a:lnTo>
                    <a:pt x="230" y="38"/>
                  </a:lnTo>
                  <a:lnTo>
                    <a:pt x="235" y="35"/>
                  </a:lnTo>
                  <a:lnTo>
                    <a:pt x="237" y="45"/>
                  </a:lnTo>
                  <a:lnTo>
                    <a:pt x="251" y="47"/>
                  </a:lnTo>
                  <a:lnTo>
                    <a:pt x="258" y="59"/>
                  </a:lnTo>
                  <a:lnTo>
                    <a:pt x="270" y="59"/>
                  </a:lnTo>
                  <a:lnTo>
                    <a:pt x="282" y="66"/>
                  </a:lnTo>
                  <a:lnTo>
                    <a:pt x="279" y="73"/>
                  </a:lnTo>
                  <a:lnTo>
                    <a:pt x="284" y="73"/>
                  </a:lnTo>
                  <a:lnTo>
                    <a:pt x="287" y="83"/>
                  </a:lnTo>
                  <a:lnTo>
                    <a:pt x="296" y="87"/>
                  </a:lnTo>
                  <a:lnTo>
                    <a:pt x="298" y="92"/>
                  </a:lnTo>
                  <a:lnTo>
                    <a:pt x="301" y="92"/>
                  </a:lnTo>
                  <a:lnTo>
                    <a:pt x="308" y="97"/>
                  </a:lnTo>
                  <a:lnTo>
                    <a:pt x="313" y="104"/>
                  </a:lnTo>
                  <a:lnTo>
                    <a:pt x="322" y="106"/>
                  </a:lnTo>
                  <a:lnTo>
                    <a:pt x="324" y="116"/>
                  </a:lnTo>
                  <a:lnTo>
                    <a:pt x="332" y="116"/>
                  </a:lnTo>
                  <a:lnTo>
                    <a:pt x="339" y="125"/>
                  </a:lnTo>
                  <a:lnTo>
                    <a:pt x="346" y="125"/>
                  </a:lnTo>
                  <a:lnTo>
                    <a:pt x="355" y="121"/>
                  </a:lnTo>
                  <a:lnTo>
                    <a:pt x="372" y="128"/>
                  </a:lnTo>
                  <a:lnTo>
                    <a:pt x="377" y="128"/>
                  </a:lnTo>
                  <a:lnTo>
                    <a:pt x="379" y="125"/>
                  </a:lnTo>
                  <a:lnTo>
                    <a:pt x="386" y="128"/>
                  </a:lnTo>
                  <a:lnTo>
                    <a:pt x="384" y="132"/>
                  </a:lnTo>
                  <a:lnTo>
                    <a:pt x="386" y="135"/>
                  </a:lnTo>
                  <a:lnTo>
                    <a:pt x="358" y="158"/>
                  </a:lnTo>
                  <a:lnTo>
                    <a:pt x="372" y="265"/>
                  </a:lnTo>
                  <a:lnTo>
                    <a:pt x="374" y="270"/>
                  </a:lnTo>
                  <a:lnTo>
                    <a:pt x="374" y="289"/>
                  </a:lnTo>
                  <a:lnTo>
                    <a:pt x="369" y="291"/>
                  </a:lnTo>
                  <a:lnTo>
                    <a:pt x="362" y="282"/>
                  </a:lnTo>
                  <a:lnTo>
                    <a:pt x="355" y="284"/>
                  </a:lnTo>
                  <a:lnTo>
                    <a:pt x="355" y="279"/>
                  </a:lnTo>
                  <a:lnTo>
                    <a:pt x="350" y="282"/>
                  </a:lnTo>
                  <a:lnTo>
                    <a:pt x="348" y="277"/>
                  </a:lnTo>
                  <a:lnTo>
                    <a:pt x="348" y="274"/>
                  </a:lnTo>
                  <a:lnTo>
                    <a:pt x="341" y="274"/>
                  </a:lnTo>
                  <a:lnTo>
                    <a:pt x="334" y="270"/>
                  </a:lnTo>
                  <a:lnTo>
                    <a:pt x="327" y="270"/>
                  </a:lnTo>
                  <a:lnTo>
                    <a:pt x="324" y="265"/>
                  </a:lnTo>
                  <a:lnTo>
                    <a:pt x="315" y="260"/>
                  </a:lnTo>
                  <a:lnTo>
                    <a:pt x="303" y="260"/>
                  </a:lnTo>
                  <a:lnTo>
                    <a:pt x="308" y="255"/>
                  </a:lnTo>
                  <a:lnTo>
                    <a:pt x="303" y="253"/>
                  </a:lnTo>
                  <a:lnTo>
                    <a:pt x="298" y="258"/>
                  </a:lnTo>
                  <a:lnTo>
                    <a:pt x="282" y="244"/>
                  </a:lnTo>
                  <a:lnTo>
                    <a:pt x="277" y="232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58" y="220"/>
                  </a:lnTo>
                  <a:lnTo>
                    <a:pt x="253" y="225"/>
                  </a:lnTo>
                  <a:lnTo>
                    <a:pt x="246" y="220"/>
                  </a:lnTo>
                  <a:lnTo>
                    <a:pt x="246" y="222"/>
                  </a:lnTo>
                  <a:lnTo>
                    <a:pt x="242" y="225"/>
                  </a:lnTo>
                  <a:lnTo>
                    <a:pt x="239" y="222"/>
                  </a:lnTo>
                  <a:lnTo>
                    <a:pt x="232" y="222"/>
                  </a:lnTo>
                  <a:lnTo>
                    <a:pt x="232" y="220"/>
                  </a:lnTo>
                  <a:lnTo>
                    <a:pt x="225" y="227"/>
                  </a:lnTo>
                  <a:lnTo>
                    <a:pt x="223" y="218"/>
                  </a:lnTo>
                  <a:lnTo>
                    <a:pt x="211" y="218"/>
                  </a:lnTo>
                  <a:lnTo>
                    <a:pt x="211" y="213"/>
                  </a:lnTo>
                  <a:lnTo>
                    <a:pt x="194" y="213"/>
                  </a:lnTo>
                  <a:lnTo>
                    <a:pt x="187" y="208"/>
                  </a:lnTo>
                  <a:lnTo>
                    <a:pt x="190" y="206"/>
                  </a:lnTo>
                  <a:lnTo>
                    <a:pt x="182" y="201"/>
                  </a:lnTo>
                  <a:lnTo>
                    <a:pt x="180" y="189"/>
                  </a:lnTo>
                  <a:lnTo>
                    <a:pt x="159" y="184"/>
                  </a:lnTo>
                  <a:lnTo>
                    <a:pt x="159" y="180"/>
                  </a:lnTo>
                  <a:lnTo>
                    <a:pt x="147" y="166"/>
                  </a:lnTo>
                  <a:lnTo>
                    <a:pt x="135" y="166"/>
                  </a:lnTo>
                  <a:lnTo>
                    <a:pt x="130" y="163"/>
                  </a:lnTo>
                  <a:lnTo>
                    <a:pt x="116" y="161"/>
                  </a:lnTo>
                  <a:lnTo>
                    <a:pt x="109" y="156"/>
                  </a:lnTo>
                  <a:lnTo>
                    <a:pt x="95" y="156"/>
                  </a:lnTo>
                  <a:lnTo>
                    <a:pt x="90" y="161"/>
                  </a:lnTo>
                  <a:lnTo>
                    <a:pt x="78" y="156"/>
                  </a:lnTo>
                  <a:lnTo>
                    <a:pt x="69" y="149"/>
                  </a:lnTo>
                  <a:lnTo>
                    <a:pt x="69" y="142"/>
                  </a:lnTo>
                  <a:lnTo>
                    <a:pt x="62" y="142"/>
                  </a:lnTo>
                  <a:lnTo>
                    <a:pt x="62" y="139"/>
                  </a:lnTo>
                  <a:lnTo>
                    <a:pt x="48" y="128"/>
                  </a:lnTo>
                  <a:lnTo>
                    <a:pt x="48" y="123"/>
                  </a:lnTo>
                  <a:lnTo>
                    <a:pt x="43" y="123"/>
                  </a:lnTo>
                  <a:lnTo>
                    <a:pt x="40" y="116"/>
                  </a:lnTo>
                  <a:lnTo>
                    <a:pt x="31" y="106"/>
                  </a:lnTo>
                  <a:lnTo>
                    <a:pt x="24" y="92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22564" y="4370052"/>
              <a:ext cx="825845" cy="600739"/>
            </a:xfrm>
            <a:custGeom>
              <a:avLst/>
              <a:gdLst>
                <a:gd name="T0" fmla="*/ 102 w 632"/>
                <a:gd name="T1" fmla="*/ 158 h 476"/>
                <a:gd name="T2" fmla="*/ 128 w 632"/>
                <a:gd name="T3" fmla="*/ 142 h 476"/>
                <a:gd name="T4" fmla="*/ 130 w 632"/>
                <a:gd name="T5" fmla="*/ 125 h 476"/>
                <a:gd name="T6" fmla="*/ 130 w 632"/>
                <a:gd name="T7" fmla="*/ 99 h 476"/>
                <a:gd name="T8" fmla="*/ 133 w 632"/>
                <a:gd name="T9" fmla="*/ 75 h 476"/>
                <a:gd name="T10" fmla="*/ 86 w 632"/>
                <a:gd name="T11" fmla="*/ 54 h 476"/>
                <a:gd name="T12" fmla="*/ 119 w 632"/>
                <a:gd name="T13" fmla="*/ 9 h 476"/>
                <a:gd name="T14" fmla="*/ 164 w 632"/>
                <a:gd name="T15" fmla="*/ 12 h 476"/>
                <a:gd name="T16" fmla="*/ 197 w 632"/>
                <a:gd name="T17" fmla="*/ 49 h 476"/>
                <a:gd name="T18" fmla="*/ 216 w 632"/>
                <a:gd name="T19" fmla="*/ 75 h 476"/>
                <a:gd name="T20" fmla="*/ 280 w 632"/>
                <a:gd name="T21" fmla="*/ 78 h 476"/>
                <a:gd name="T22" fmla="*/ 315 w 632"/>
                <a:gd name="T23" fmla="*/ 75 h 476"/>
                <a:gd name="T24" fmla="*/ 344 w 632"/>
                <a:gd name="T25" fmla="*/ 73 h 476"/>
                <a:gd name="T26" fmla="*/ 396 w 632"/>
                <a:gd name="T27" fmla="*/ 92 h 476"/>
                <a:gd name="T28" fmla="*/ 384 w 632"/>
                <a:gd name="T29" fmla="*/ 120 h 476"/>
                <a:gd name="T30" fmla="*/ 355 w 632"/>
                <a:gd name="T31" fmla="*/ 154 h 476"/>
                <a:gd name="T32" fmla="*/ 355 w 632"/>
                <a:gd name="T33" fmla="*/ 201 h 476"/>
                <a:gd name="T34" fmla="*/ 377 w 632"/>
                <a:gd name="T35" fmla="*/ 196 h 476"/>
                <a:gd name="T36" fmla="*/ 426 w 632"/>
                <a:gd name="T37" fmla="*/ 196 h 476"/>
                <a:gd name="T38" fmla="*/ 467 w 632"/>
                <a:gd name="T39" fmla="*/ 182 h 476"/>
                <a:gd name="T40" fmla="*/ 490 w 632"/>
                <a:gd name="T41" fmla="*/ 165 h 476"/>
                <a:gd name="T42" fmla="*/ 519 w 632"/>
                <a:gd name="T43" fmla="*/ 154 h 476"/>
                <a:gd name="T44" fmla="*/ 559 w 632"/>
                <a:gd name="T45" fmla="*/ 128 h 476"/>
                <a:gd name="T46" fmla="*/ 578 w 632"/>
                <a:gd name="T47" fmla="*/ 177 h 476"/>
                <a:gd name="T48" fmla="*/ 623 w 632"/>
                <a:gd name="T49" fmla="*/ 217 h 476"/>
                <a:gd name="T50" fmla="*/ 609 w 632"/>
                <a:gd name="T51" fmla="*/ 234 h 476"/>
                <a:gd name="T52" fmla="*/ 604 w 632"/>
                <a:gd name="T53" fmla="*/ 279 h 476"/>
                <a:gd name="T54" fmla="*/ 580 w 632"/>
                <a:gd name="T55" fmla="*/ 303 h 476"/>
                <a:gd name="T56" fmla="*/ 533 w 632"/>
                <a:gd name="T57" fmla="*/ 322 h 476"/>
                <a:gd name="T58" fmla="*/ 512 w 632"/>
                <a:gd name="T59" fmla="*/ 367 h 476"/>
                <a:gd name="T60" fmla="*/ 486 w 632"/>
                <a:gd name="T61" fmla="*/ 383 h 476"/>
                <a:gd name="T62" fmla="*/ 429 w 632"/>
                <a:gd name="T63" fmla="*/ 402 h 476"/>
                <a:gd name="T64" fmla="*/ 377 w 632"/>
                <a:gd name="T65" fmla="*/ 390 h 476"/>
                <a:gd name="T66" fmla="*/ 315 w 632"/>
                <a:gd name="T67" fmla="*/ 374 h 476"/>
                <a:gd name="T68" fmla="*/ 254 w 632"/>
                <a:gd name="T69" fmla="*/ 402 h 476"/>
                <a:gd name="T70" fmla="*/ 216 w 632"/>
                <a:gd name="T71" fmla="*/ 428 h 476"/>
                <a:gd name="T72" fmla="*/ 206 w 632"/>
                <a:gd name="T73" fmla="*/ 464 h 476"/>
                <a:gd name="T74" fmla="*/ 180 w 632"/>
                <a:gd name="T75" fmla="*/ 464 h 476"/>
                <a:gd name="T76" fmla="*/ 168 w 632"/>
                <a:gd name="T77" fmla="*/ 457 h 476"/>
                <a:gd name="T78" fmla="*/ 149 w 632"/>
                <a:gd name="T79" fmla="*/ 423 h 476"/>
                <a:gd name="T80" fmla="*/ 86 w 632"/>
                <a:gd name="T81" fmla="*/ 395 h 476"/>
                <a:gd name="T82" fmla="*/ 48 w 632"/>
                <a:gd name="T83" fmla="*/ 383 h 476"/>
                <a:gd name="T84" fmla="*/ 10 w 632"/>
                <a:gd name="T85" fmla="*/ 371 h 476"/>
                <a:gd name="T86" fmla="*/ 3 w 632"/>
                <a:gd name="T87" fmla="*/ 345 h 476"/>
                <a:gd name="T88" fmla="*/ 22 w 632"/>
                <a:gd name="T89" fmla="*/ 310 h 476"/>
                <a:gd name="T90" fmla="*/ 10 w 632"/>
                <a:gd name="T91" fmla="*/ 274 h 476"/>
                <a:gd name="T92" fmla="*/ 0 w 632"/>
                <a:gd name="T93" fmla="*/ 253 h 476"/>
                <a:gd name="T94" fmla="*/ 5 w 632"/>
                <a:gd name="T95" fmla="*/ 225 h 476"/>
                <a:gd name="T96" fmla="*/ 10 w 632"/>
                <a:gd name="T97" fmla="*/ 215 h 476"/>
                <a:gd name="T98" fmla="*/ 22 w 632"/>
                <a:gd name="T99" fmla="*/ 225 h 476"/>
                <a:gd name="T100" fmla="*/ 78 w 632"/>
                <a:gd name="T101" fmla="*/ 18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2" h="476">
                  <a:moveTo>
                    <a:pt x="81" y="182"/>
                  </a:moveTo>
                  <a:lnTo>
                    <a:pt x="78" y="173"/>
                  </a:lnTo>
                  <a:lnTo>
                    <a:pt x="93" y="163"/>
                  </a:lnTo>
                  <a:lnTo>
                    <a:pt x="95" y="165"/>
                  </a:lnTo>
                  <a:lnTo>
                    <a:pt x="102" y="158"/>
                  </a:lnTo>
                  <a:lnTo>
                    <a:pt x="121" y="158"/>
                  </a:lnTo>
                  <a:lnTo>
                    <a:pt x="121" y="154"/>
                  </a:lnTo>
                  <a:lnTo>
                    <a:pt x="116" y="149"/>
                  </a:lnTo>
                  <a:lnTo>
                    <a:pt x="116" y="144"/>
                  </a:lnTo>
                  <a:lnTo>
                    <a:pt x="128" y="142"/>
                  </a:lnTo>
                  <a:lnTo>
                    <a:pt x="126" y="137"/>
                  </a:lnTo>
                  <a:lnTo>
                    <a:pt x="133" y="135"/>
                  </a:lnTo>
                  <a:lnTo>
                    <a:pt x="130" y="128"/>
                  </a:lnTo>
                  <a:lnTo>
                    <a:pt x="135" y="128"/>
                  </a:lnTo>
                  <a:lnTo>
                    <a:pt x="130" y="125"/>
                  </a:lnTo>
                  <a:lnTo>
                    <a:pt x="138" y="120"/>
                  </a:lnTo>
                  <a:lnTo>
                    <a:pt x="138" y="118"/>
                  </a:lnTo>
                  <a:lnTo>
                    <a:pt x="133" y="116"/>
                  </a:lnTo>
                  <a:lnTo>
                    <a:pt x="138" y="116"/>
                  </a:lnTo>
                  <a:lnTo>
                    <a:pt x="130" y="99"/>
                  </a:lnTo>
                  <a:lnTo>
                    <a:pt x="133" y="92"/>
                  </a:lnTo>
                  <a:lnTo>
                    <a:pt x="130" y="87"/>
                  </a:lnTo>
                  <a:lnTo>
                    <a:pt x="138" y="85"/>
                  </a:lnTo>
                  <a:lnTo>
                    <a:pt x="130" y="80"/>
                  </a:lnTo>
                  <a:lnTo>
                    <a:pt x="133" y="75"/>
                  </a:lnTo>
                  <a:lnTo>
                    <a:pt x="119" y="73"/>
                  </a:lnTo>
                  <a:lnTo>
                    <a:pt x="109" y="61"/>
                  </a:lnTo>
                  <a:lnTo>
                    <a:pt x="102" y="64"/>
                  </a:lnTo>
                  <a:lnTo>
                    <a:pt x="95" y="54"/>
                  </a:lnTo>
                  <a:lnTo>
                    <a:pt x="86" y="54"/>
                  </a:lnTo>
                  <a:lnTo>
                    <a:pt x="86" y="47"/>
                  </a:lnTo>
                  <a:lnTo>
                    <a:pt x="102" y="21"/>
                  </a:lnTo>
                  <a:lnTo>
                    <a:pt x="107" y="4"/>
                  </a:lnTo>
                  <a:lnTo>
                    <a:pt x="116" y="0"/>
                  </a:lnTo>
                  <a:lnTo>
                    <a:pt x="119" y="9"/>
                  </a:lnTo>
                  <a:lnTo>
                    <a:pt x="126" y="4"/>
                  </a:lnTo>
                  <a:lnTo>
                    <a:pt x="138" y="4"/>
                  </a:lnTo>
                  <a:lnTo>
                    <a:pt x="149" y="9"/>
                  </a:lnTo>
                  <a:lnTo>
                    <a:pt x="157" y="7"/>
                  </a:lnTo>
                  <a:lnTo>
                    <a:pt x="164" y="12"/>
                  </a:lnTo>
                  <a:lnTo>
                    <a:pt x="173" y="14"/>
                  </a:lnTo>
                  <a:lnTo>
                    <a:pt x="175" y="40"/>
                  </a:lnTo>
                  <a:lnTo>
                    <a:pt x="187" y="40"/>
                  </a:lnTo>
                  <a:lnTo>
                    <a:pt x="190" y="49"/>
                  </a:lnTo>
                  <a:lnTo>
                    <a:pt x="197" y="49"/>
                  </a:lnTo>
                  <a:lnTo>
                    <a:pt x="199" y="57"/>
                  </a:lnTo>
                  <a:lnTo>
                    <a:pt x="197" y="61"/>
                  </a:lnTo>
                  <a:lnTo>
                    <a:pt x="204" y="66"/>
                  </a:lnTo>
                  <a:lnTo>
                    <a:pt x="209" y="78"/>
                  </a:lnTo>
                  <a:lnTo>
                    <a:pt x="216" y="75"/>
                  </a:lnTo>
                  <a:lnTo>
                    <a:pt x="237" y="87"/>
                  </a:lnTo>
                  <a:lnTo>
                    <a:pt x="239" y="80"/>
                  </a:lnTo>
                  <a:lnTo>
                    <a:pt x="244" y="80"/>
                  </a:lnTo>
                  <a:lnTo>
                    <a:pt x="261" y="92"/>
                  </a:lnTo>
                  <a:lnTo>
                    <a:pt x="280" y="78"/>
                  </a:lnTo>
                  <a:lnTo>
                    <a:pt x="287" y="78"/>
                  </a:lnTo>
                  <a:lnTo>
                    <a:pt x="301" y="66"/>
                  </a:lnTo>
                  <a:lnTo>
                    <a:pt x="310" y="64"/>
                  </a:lnTo>
                  <a:lnTo>
                    <a:pt x="315" y="68"/>
                  </a:lnTo>
                  <a:lnTo>
                    <a:pt x="315" y="75"/>
                  </a:lnTo>
                  <a:lnTo>
                    <a:pt x="332" y="85"/>
                  </a:lnTo>
                  <a:lnTo>
                    <a:pt x="341" y="80"/>
                  </a:lnTo>
                  <a:lnTo>
                    <a:pt x="348" y="80"/>
                  </a:lnTo>
                  <a:lnTo>
                    <a:pt x="348" y="75"/>
                  </a:lnTo>
                  <a:lnTo>
                    <a:pt x="344" y="73"/>
                  </a:lnTo>
                  <a:lnTo>
                    <a:pt x="348" y="73"/>
                  </a:lnTo>
                  <a:lnTo>
                    <a:pt x="351" y="64"/>
                  </a:lnTo>
                  <a:lnTo>
                    <a:pt x="379" y="64"/>
                  </a:lnTo>
                  <a:lnTo>
                    <a:pt x="384" y="66"/>
                  </a:lnTo>
                  <a:lnTo>
                    <a:pt x="396" y="92"/>
                  </a:lnTo>
                  <a:lnTo>
                    <a:pt x="379" y="97"/>
                  </a:lnTo>
                  <a:lnTo>
                    <a:pt x="379" y="101"/>
                  </a:lnTo>
                  <a:lnTo>
                    <a:pt x="374" y="104"/>
                  </a:lnTo>
                  <a:lnTo>
                    <a:pt x="384" y="111"/>
                  </a:lnTo>
                  <a:lnTo>
                    <a:pt x="384" y="120"/>
                  </a:lnTo>
                  <a:lnTo>
                    <a:pt x="388" y="128"/>
                  </a:lnTo>
                  <a:lnTo>
                    <a:pt x="381" y="137"/>
                  </a:lnTo>
                  <a:lnTo>
                    <a:pt x="367" y="137"/>
                  </a:lnTo>
                  <a:lnTo>
                    <a:pt x="365" y="144"/>
                  </a:lnTo>
                  <a:lnTo>
                    <a:pt x="355" y="154"/>
                  </a:lnTo>
                  <a:lnTo>
                    <a:pt x="358" y="168"/>
                  </a:lnTo>
                  <a:lnTo>
                    <a:pt x="353" y="168"/>
                  </a:lnTo>
                  <a:lnTo>
                    <a:pt x="351" y="175"/>
                  </a:lnTo>
                  <a:lnTo>
                    <a:pt x="355" y="184"/>
                  </a:lnTo>
                  <a:lnTo>
                    <a:pt x="355" y="201"/>
                  </a:lnTo>
                  <a:lnTo>
                    <a:pt x="358" y="203"/>
                  </a:lnTo>
                  <a:lnTo>
                    <a:pt x="355" y="213"/>
                  </a:lnTo>
                  <a:lnTo>
                    <a:pt x="360" y="215"/>
                  </a:lnTo>
                  <a:lnTo>
                    <a:pt x="367" y="215"/>
                  </a:lnTo>
                  <a:lnTo>
                    <a:pt x="377" y="196"/>
                  </a:lnTo>
                  <a:lnTo>
                    <a:pt x="393" y="191"/>
                  </a:lnTo>
                  <a:lnTo>
                    <a:pt x="405" y="199"/>
                  </a:lnTo>
                  <a:lnTo>
                    <a:pt x="410" y="196"/>
                  </a:lnTo>
                  <a:lnTo>
                    <a:pt x="415" y="199"/>
                  </a:lnTo>
                  <a:lnTo>
                    <a:pt x="426" y="196"/>
                  </a:lnTo>
                  <a:lnTo>
                    <a:pt x="436" y="199"/>
                  </a:lnTo>
                  <a:lnTo>
                    <a:pt x="438" y="191"/>
                  </a:lnTo>
                  <a:lnTo>
                    <a:pt x="445" y="191"/>
                  </a:lnTo>
                  <a:lnTo>
                    <a:pt x="450" y="187"/>
                  </a:lnTo>
                  <a:lnTo>
                    <a:pt x="467" y="182"/>
                  </a:lnTo>
                  <a:lnTo>
                    <a:pt x="467" y="170"/>
                  </a:lnTo>
                  <a:lnTo>
                    <a:pt x="471" y="168"/>
                  </a:lnTo>
                  <a:lnTo>
                    <a:pt x="474" y="168"/>
                  </a:lnTo>
                  <a:lnTo>
                    <a:pt x="483" y="163"/>
                  </a:lnTo>
                  <a:lnTo>
                    <a:pt x="490" y="165"/>
                  </a:lnTo>
                  <a:lnTo>
                    <a:pt x="493" y="170"/>
                  </a:lnTo>
                  <a:lnTo>
                    <a:pt x="497" y="158"/>
                  </a:lnTo>
                  <a:lnTo>
                    <a:pt x="512" y="158"/>
                  </a:lnTo>
                  <a:lnTo>
                    <a:pt x="512" y="154"/>
                  </a:lnTo>
                  <a:lnTo>
                    <a:pt x="519" y="154"/>
                  </a:lnTo>
                  <a:lnTo>
                    <a:pt x="521" y="149"/>
                  </a:lnTo>
                  <a:lnTo>
                    <a:pt x="540" y="149"/>
                  </a:lnTo>
                  <a:lnTo>
                    <a:pt x="549" y="128"/>
                  </a:lnTo>
                  <a:lnTo>
                    <a:pt x="557" y="125"/>
                  </a:lnTo>
                  <a:lnTo>
                    <a:pt x="559" y="128"/>
                  </a:lnTo>
                  <a:lnTo>
                    <a:pt x="554" y="139"/>
                  </a:lnTo>
                  <a:lnTo>
                    <a:pt x="554" y="163"/>
                  </a:lnTo>
                  <a:lnTo>
                    <a:pt x="564" y="161"/>
                  </a:lnTo>
                  <a:lnTo>
                    <a:pt x="568" y="175"/>
                  </a:lnTo>
                  <a:lnTo>
                    <a:pt x="578" y="177"/>
                  </a:lnTo>
                  <a:lnTo>
                    <a:pt x="580" y="187"/>
                  </a:lnTo>
                  <a:lnTo>
                    <a:pt x="587" y="187"/>
                  </a:lnTo>
                  <a:lnTo>
                    <a:pt x="590" y="199"/>
                  </a:lnTo>
                  <a:lnTo>
                    <a:pt x="611" y="201"/>
                  </a:lnTo>
                  <a:lnTo>
                    <a:pt x="623" y="217"/>
                  </a:lnTo>
                  <a:lnTo>
                    <a:pt x="623" y="222"/>
                  </a:lnTo>
                  <a:lnTo>
                    <a:pt x="632" y="229"/>
                  </a:lnTo>
                  <a:lnTo>
                    <a:pt x="630" y="232"/>
                  </a:lnTo>
                  <a:lnTo>
                    <a:pt x="625" y="229"/>
                  </a:lnTo>
                  <a:lnTo>
                    <a:pt x="609" y="234"/>
                  </a:lnTo>
                  <a:lnTo>
                    <a:pt x="618" y="246"/>
                  </a:lnTo>
                  <a:lnTo>
                    <a:pt x="618" y="255"/>
                  </a:lnTo>
                  <a:lnTo>
                    <a:pt x="613" y="265"/>
                  </a:lnTo>
                  <a:lnTo>
                    <a:pt x="613" y="277"/>
                  </a:lnTo>
                  <a:lnTo>
                    <a:pt x="604" y="279"/>
                  </a:lnTo>
                  <a:lnTo>
                    <a:pt x="606" y="286"/>
                  </a:lnTo>
                  <a:lnTo>
                    <a:pt x="597" y="291"/>
                  </a:lnTo>
                  <a:lnTo>
                    <a:pt x="597" y="303"/>
                  </a:lnTo>
                  <a:lnTo>
                    <a:pt x="587" y="305"/>
                  </a:lnTo>
                  <a:lnTo>
                    <a:pt x="580" y="303"/>
                  </a:lnTo>
                  <a:lnTo>
                    <a:pt x="573" y="307"/>
                  </a:lnTo>
                  <a:lnTo>
                    <a:pt x="564" y="303"/>
                  </a:lnTo>
                  <a:lnTo>
                    <a:pt x="554" y="307"/>
                  </a:lnTo>
                  <a:lnTo>
                    <a:pt x="547" y="317"/>
                  </a:lnTo>
                  <a:lnTo>
                    <a:pt x="533" y="322"/>
                  </a:lnTo>
                  <a:lnTo>
                    <a:pt x="538" y="333"/>
                  </a:lnTo>
                  <a:lnTo>
                    <a:pt x="531" y="336"/>
                  </a:lnTo>
                  <a:lnTo>
                    <a:pt x="523" y="333"/>
                  </a:lnTo>
                  <a:lnTo>
                    <a:pt x="528" y="350"/>
                  </a:lnTo>
                  <a:lnTo>
                    <a:pt x="512" y="367"/>
                  </a:lnTo>
                  <a:lnTo>
                    <a:pt x="509" y="374"/>
                  </a:lnTo>
                  <a:lnTo>
                    <a:pt x="502" y="374"/>
                  </a:lnTo>
                  <a:lnTo>
                    <a:pt x="500" y="376"/>
                  </a:lnTo>
                  <a:lnTo>
                    <a:pt x="490" y="378"/>
                  </a:lnTo>
                  <a:lnTo>
                    <a:pt x="486" y="383"/>
                  </a:lnTo>
                  <a:lnTo>
                    <a:pt x="481" y="383"/>
                  </a:lnTo>
                  <a:lnTo>
                    <a:pt x="469" y="393"/>
                  </a:lnTo>
                  <a:lnTo>
                    <a:pt x="464" y="402"/>
                  </a:lnTo>
                  <a:lnTo>
                    <a:pt x="441" y="407"/>
                  </a:lnTo>
                  <a:lnTo>
                    <a:pt x="429" y="402"/>
                  </a:lnTo>
                  <a:lnTo>
                    <a:pt x="412" y="402"/>
                  </a:lnTo>
                  <a:lnTo>
                    <a:pt x="405" y="395"/>
                  </a:lnTo>
                  <a:lnTo>
                    <a:pt x="400" y="400"/>
                  </a:lnTo>
                  <a:lnTo>
                    <a:pt x="398" y="395"/>
                  </a:lnTo>
                  <a:lnTo>
                    <a:pt x="377" y="390"/>
                  </a:lnTo>
                  <a:lnTo>
                    <a:pt x="370" y="383"/>
                  </a:lnTo>
                  <a:lnTo>
                    <a:pt x="358" y="376"/>
                  </a:lnTo>
                  <a:lnTo>
                    <a:pt x="336" y="376"/>
                  </a:lnTo>
                  <a:lnTo>
                    <a:pt x="325" y="378"/>
                  </a:lnTo>
                  <a:lnTo>
                    <a:pt x="315" y="374"/>
                  </a:lnTo>
                  <a:lnTo>
                    <a:pt x="299" y="397"/>
                  </a:lnTo>
                  <a:lnTo>
                    <a:pt x="268" y="386"/>
                  </a:lnTo>
                  <a:lnTo>
                    <a:pt x="268" y="395"/>
                  </a:lnTo>
                  <a:lnTo>
                    <a:pt x="265" y="405"/>
                  </a:lnTo>
                  <a:lnTo>
                    <a:pt x="254" y="402"/>
                  </a:lnTo>
                  <a:lnTo>
                    <a:pt x="249" y="419"/>
                  </a:lnTo>
                  <a:lnTo>
                    <a:pt x="235" y="416"/>
                  </a:lnTo>
                  <a:lnTo>
                    <a:pt x="225" y="409"/>
                  </a:lnTo>
                  <a:lnTo>
                    <a:pt x="218" y="412"/>
                  </a:lnTo>
                  <a:lnTo>
                    <a:pt x="216" y="428"/>
                  </a:lnTo>
                  <a:lnTo>
                    <a:pt x="220" y="431"/>
                  </a:lnTo>
                  <a:lnTo>
                    <a:pt x="223" y="435"/>
                  </a:lnTo>
                  <a:lnTo>
                    <a:pt x="216" y="447"/>
                  </a:lnTo>
                  <a:lnTo>
                    <a:pt x="209" y="454"/>
                  </a:lnTo>
                  <a:lnTo>
                    <a:pt x="206" y="464"/>
                  </a:lnTo>
                  <a:lnTo>
                    <a:pt x="202" y="473"/>
                  </a:lnTo>
                  <a:lnTo>
                    <a:pt x="185" y="476"/>
                  </a:lnTo>
                  <a:lnTo>
                    <a:pt x="183" y="471"/>
                  </a:lnTo>
                  <a:lnTo>
                    <a:pt x="178" y="468"/>
                  </a:lnTo>
                  <a:lnTo>
                    <a:pt x="180" y="464"/>
                  </a:lnTo>
                  <a:lnTo>
                    <a:pt x="178" y="461"/>
                  </a:lnTo>
                  <a:lnTo>
                    <a:pt x="171" y="466"/>
                  </a:lnTo>
                  <a:lnTo>
                    <a:pt x="166" y="464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4"/>
                  </a:lnTo>
                  <a:lnTo>
                    <a:pt x="166" y="449"/>
                  </a:lnTo>
                  <a:lnTo>
                    <a:pt x="152" y="447"/>
                  </a:lnTo>
                  <a:lnTo>
                    <a:pt x="154" y="445"/>
                  </a:lnTo>
                  <a:lnTo>
                    <a:pt x="149" y="423"/>
                  </a:lnTo>
                  <a:lnTo>
                    <a:pt x="130" y="412"/>
                  </a:lnTo>
                  <a:lnTo>
                    <a:pt x="128" y="397"/>
                  </a:lnTo>
                  <a:lnTo>
                    <a:pt x="119" y="390"/>
                  </a:lnTo>
                  <a:lnTo>
                    <a:pt x="104" y="397"/>
                  </a:lnTo>
                  <a:lnTo>
                    <a:pt x="86" y="395"/>
                  </a:lnTo>
                  <a:lnTo>
                    <a:pt x="76" y="397"/>
                  </a:lnTo>
                  <a:lnTo>
                    <a:pt x="64" y="388"/>
                  </a:lnTo>
                  <a:lnTo>
                    <a:pt x="55" y="390"/>
                  </a:lnTo>
                  <a:lnTo>
                    <a:pt x="52" y="386"/>
                  </a:lnTo>
                  <a:lnTo>
                    <a:pt x="48" y="383"/>
                  </a:lnTo>
                  <a:lnTo>
                    <a:pt x="38" y="390"/>
                  </a:lnTo>
                  <a:lnTo>
                    <a:pt x="36" y="386"/>
                  </a:lnTo>
                  <a:lnTo>
                    <a:pt x="29" y="381"/>
                  </a:lnTo>
                  <a:lnTo>
                    <a:pt x="17" y="367"/>
                  </a:lnTo>
                  <a:lnTo>
                    <a:pt x="10" y="371"/>
                  </a:lnTo>
                  <a:lnTo>
                    <a:pt x="7" y="378"/>
                  </a:lnTo>
                  <a:lnTo>
                    <a:pt x="10" y="369"/>
                  </a:lnTo>
                  <a:lnTo>
                    <a:pt x="5" y="367"/>
                  </a:lnTo>
                  <a:lnTo>
                    <a:pt x="7" y="357"/>
                  </a:lnTo>
                  <a:lnTo>
                    <a:pt x="3" y="345"/>
                  </a:lnTo>
                  <a:lnTo>
                    <a:pt x="10" y="333"/>
                  </a:lnTo>
                  <a:lnTo>
                    <a:pt x="5" y="329"/>
                  </a:lnTo>
                  <a:lnTo>
                    <a:pt x="10" y="329"/>
                  </a:lnTo>
                  <a:lnTo>
                    <a:pt x="12" y="319"/>
                  </a:lnTo>
                  <a:lnTo>
                    <a:pt x="22" y="310"/>
                  </a:lnTo>
                  <a:lnTo>
                    <a:pt x="19" y="312"/>
                  </a:lnTo>
                  <a:lnTo>
                    <a:pt x="15" y="303"/>
                  </a:lnTo>
                  <a:lnTo>
                    <a:pt x="17" y="291"/>
                  </a:lnTo>
                  <a:lnTo>
                    <a:pt x="10" y="289"/>
                  </a:lnTo>
                  <a:lnTo>
                    <a:pt x="10" y="274"/>
                  </a:lnTo>
                  <a:lnTo>
                    <a:pt x="3" y="270"/>
                  </a:lnTo>
                  <a:lnTo>
                    <a:pt x="10" y="265"/>
                  </a:lnTo>
                  <a:lnTo>
                    <a:pt x="7" y="260"/>
                  </a:lnTo>
                  <a:lnTo>
                    <a:pt x="5" y="253"/>
                  </a:lnTo>
                  <a:lnTo>
                    <a:pt x="0" y="253"/>
                  </a:lnTo>
                  <a:lnTo>
                    <a:pt x="3" y="244"/>
                  </a:lnTo>
                  <a:lnTo>
                    <a:pt x="0" y="241"/>
                  </a:lnTo>
                  <a:lnTo>
                    <a:pt x="5" y="241"/>
                  </a:lnTo>
                  <a:lnTo>
                    <a:pt x="7" y="236"/>
                  </a:lnTo>
                  <a:lnTo>
                    <a:pt x="5" y="225"/>
                  </a:lnTo>
                  <a:lnTo>
                    <a:pt x="10" y="222"/>
                  </a:lnTo>
                  <a:lnTo>
                    <a:pt x="7" y="220"/>
                  </a:lnTo>
                  <a:lnTo>
                    <a:pt x="12" y="217"/>
                  </a:lnTo>
                  <a:lnTo>
                    <a:pt x="5" y="215"/>
                  </a:lnTo>
                  <a:lnTo>
                    <a:pt x="10" y="215"/>
                  </a:lnTo>
                  <a:lnTo>
                    <a:pt x="7" y="208"/>
                  </a:lnTo>
                  <a:lnTo>
                    <a:pt x="10" y="206"/>
                  </a:lnTo>
                  <a:lnTo>
                    <a:pt x="12" y="215"/>
                  </a:lnTo>
                  <a:lnTo>
                    <a:pt x="19" y="217"/>
                  </a:lnTo>
                  <a:lnTo>
                    <a:pt x="22" y="225"/>
                  </a:lnTo>
                  <a:lnTo>
                    <a:pt x="50" y="222"/>
                  </a:lnTo>
                  <a:lnTo>
                    <a:pt x="55" y="217"/>
                  </a:lnTo>
                  <a:lnTo>
                    <a:pt x="62" y="215"/>
                  </a:lnTo>
                  <a:lnTo>
                    <a:pt x="71" y="191"/>
                  </a:lnTo>
                  <a:lnTo>
                    <a:pt x="78" y="187"/>
                  </a:lnTo>
                  <a:lnTo>
                    <a:pt x="81" y="18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963072" y="3992697"/>
              <a:ext cx="325373" cy="206977"/>
            </a:xfrm>
            <a:custGeom>
              <a:avLst/>
              <a:gdLst>
                <a:gd name="T0" fmla="*/ 0 w 249"/>
                <a:gd name="T1" fmla="*/ 126 h 164"/>
                <a:gd name="T2" fmla="*/ 5 w 249"/>
                <a:gd name="T3" fmla="*/ 126 h 164"/>
                <a:gd name="T4" fmla="*/ 17 w 249"/>
                <a:gd name="T5" fmla="*/ 119 h 164"/>
                <a:gd name="T6" fmla="*/ 24 w 249"/>
                <a:gd name="T7" fmla="*/ 90 h 164"/>
                <a:gd name="T8" fmla="*/ 33 w 249"/>
                <a:gd name="T9" fmla="*/ 81 h 164"/>
                <a:gd name="T10" fmla="*/ 33 w 249"/>
                <a:gd name="T11" fmla="*/ 71 h 164"/>
                <a:gd name="T12" fmla="*/ 50 w 249"/>
                <a:gd name="T13" fmla="*/ 55 h 164"/>
                <a:gd name="T14" fmla="*/ 50 w 249"/>
                <a:gd name="T15" fmla="*/ 38 h 164"/>
                <a:gd name="T16" fmla="*/ 52 w 249"/>
                <a:gd name="T17" fmla="*/ 36 h 164"/>
                <a:gd name="T18" fmla="*/ 69 w 249"/>
                <a:gd name="T19" fmla="*/ 36 h 164"/>
                <a:gd name="T20" fmla="*/ 78 w 249"/>
                <a:gd name="T21" fmla="*/ 34 h 164"/>
                <a:gd name="T22" fmla="*/ 109 w 249"/>
                <a:gd name="T23" fmla="*/ 38 h 164"/>
                <a:gd name="T24" fmla="*/ 118 w 249"/>
                <a:gd name="T25" fmla="*/ 34 h 164"/>
                <a:gd name="T26" fmla="*/ 123 w 249"/>
                <a:gd name="T27" fmla="*/ 36 h 164"/>
                <a:gd name="T28" fmla="*/ 130 w 249"/>
                <a:gd name="T29" fmla="*/ 31 h 164"/>
                <a:gd name="T30" fmla="*/ 140 w 249"/>
                <a:gd name="T31" fmla="*/ 36 h 164"/>
                <a:gd name="T32" fmla="*/ 163 w 249"/>
                <a:gd name="T33" fmla="*/ 34 h 164"/>
                <a:gd name="T34" fmla="*/ 175 w 249"/>
                <a:gd name="T35" fmla="*/ 15 h 164"/>
                <a:gd name="T36" fmla="*/ 187 w 249"/>
                <a:gd name="T37" fmla="*/ 12 h 164"/>
                <a:gd name="T38" fmla="*/ 187 w 249"/>
                <a:gd name="T39" fmla="*/ 5 h 164"/>
                <a:gd name="T40" fmla="*/ 192 w 249"/>
                <a:gd name="T41" fmla="*/ 0 h 164"/>
                <a:gd name="T42" fmla="*/ 208 w 249"/>
                <a:gd name="T43" fmla="*/ 0 h 164"/>
                <a:gd name="T44" fmla="*/ 218 w 249"/>
                <a:gd name="T45" fmla="*/ 10 h 164"/>
                <a:gd name="T46" fmla="*/ 223 w 249"/>
                <a:gd name="T47" fmla="*/ 8 h 164"/>
                <a:gd name="T48" fmla="*/ 225 w 249"/>
                <a:gd name="T49" fmla="*/ 8 h 164"/>
                <a:gd name="T50" fmla="*/ 230 w 249"/>
                <a:gd name="T51" fmla="*/ 3 h 164"/>
                <a:gd name="T52" fmla="*/ 225 w 249"/>
                <a:gd name="T53" fmla="*/ 15 h 164"/>
                <a:gd name="T54" fmla="*/ 230 w 249"/>
                <a:gd name="T55" fmla="*/ 22 h 164"/>
                <a:gd name="T56" fmla="*/ 237 w 249"/>
                <a:gd name="T57" fmla="*/ 24 h 164"/>
                <a:gd name="T58" fmla="*/ 239 w 249"/>
                <a:gd name="T59" fmla="*/ 19 h 164"/>
                <a:gd name="T60" fmla="*/ 246 w 249"/>
                <a:gd name="T61" fmla="*/ 26 h 164"/>
                <a:gd name="T62" fmla="*/ 237 w 249"/>
                <a:gd name="T63" fmla="*/ 34 h 164"/>
                <a:gd name="T64" fmla="*/ 234 w 249"/>
                <a:gd name="T65" fmla="*/ 43 h 164"/>
                <a:gd name="T66" fmla="*/ 230 w 249"/>
                <a:gd name="T67" fmla="*/ 45 h 164"/>
                <a:gd name="T68" fmla="*/ 249 w 249"/>
                <a:gd name="T69" fmla="*/ 50 h 164"/>
                <a:gd name="T70" fmla="*/ 242 w 249"/>
                <a:gd name="T71" fmla="*/ 67 h 164"/>
                <a:gd name="T72" fmla="*/ 239 w 249"/>
                <a:gd name="T73" fmla="*/ 67 h 164"/>
                <a:gd name="T74" fmla="*/ 239 w 249"/>
                <a:gd name="T75" fmla="*/ 60 h 164"/>
                <a:gd name="T76" fmla="*/ 234 w 249"/>
                <a:gd name="T77" fmla="*/ 62 h 164"/>
                <a:gd name="T78" fmla="*/ 152 w 249"/>
                <a:gd name="T79" fmla="*/ 48 h 164"/>
                <a:gd name="T80" fmla="*/ 28 w 249"/>
                <a:gd name="T81" fmla="*/ 164 h 164"/>
                <a:gd name="T82" fmla="*/ 21 w 249"/>
                <a:gd name="T83" fmla="*/ 157 h 164"/>
                <a:gd name="T84" fmla="*/ 14 w 249"/>
                <a:gd name="T85" fmla="*/ 157 h 164"/>
                <a:gd name="T86" fmla="*/ 12 w 249"/>
                <a:gd name="T87" fmla="*/ 150 h 164"/>
                <a:gd name="T88" fmla="*/ 5 w 249"/>
                <a:gd name="T89" fmla="*/ 147 h 164"/>
                <a:gd name="T90" fmla="*/ 0 w 249"/>
                <a:gd name="T91" fmla="*/ 12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164">
                  <a:moveTo>
                    <a:pt x="0" y="126"/>
                  </a:moveTo>
                  <a:lnTo>
                    <a:pt x="5" y="126"/>
                  </a:lnTo>
                  <a:lnTo>
                    <a:pt x="17" y="119"/>
                  </a:lnTo>
                  <a:lnTo>
                    <a:pt x="24" y="90"/>
                  </a:lnTo>
                  <a:lnTo>
                    <a:pt x="33" y="81"/>
                  </a:lnTo>
                  <a:lnTo>
                    <a:pt x="33" y="71"/>
                  </a:lnTo>
                  <a:lnTo>
                    <a:pt x="50" y="55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69" y="36"/>
                  </a:lnTo>
                  <a:lnTo>
                    <a:pt x="78" y="34"/>
                  </a:lnTo>
                  <a:lnTo>
                    <a:pt x="109" y="38"/>
                  </a:lnTo>
                  <a:lnTo>
                    <a:pt x="118" y="34"/>
                  </a:lnTo>
                  <a:lnTo>
                    <a:pt x="123" y="36"/>
                  </a:lnTo>
                  <a:lnTo>
                    <a:pt x="130" y="31"/>
                  </a:lnTo>
                  <a:lnTo>
                    <a:pt x="140" y="36"/>
                  </a:lnTo>
                  <a:lnTo>
                    <a:pt x="163" y="34"/>
                  </a:lnTo>
                  <a:lnTo>
                    <a:pt x="175" y="15"/>
                  </a:lnTo>
                  <a:lnTo>
                    <a:pt x="187" y="12"/>
                  </a:lnTo>
                  <a:lnTo>
                    <a:pt x="187" y="5"/>
                  </a:lnTo>
                  <a:lnTo>
                    <a:pt x="192" y="0"/>
                  </a:lnTo>
                  <a:lnTo>
                    <a:pt x="208" y="0"/>
                  </a:lnTo>
                  <a:lnTo>
                    <a:pt x="218" y="10"/>
                  </a:lnTo>
                  <a:lnTo>
                    <a:pt x="223" y="8"/>
                  </a:lnTo>
                  <a:lnTo>
                    <a:pt x="225" y="8"/>
                  </a:lnTo>
                  <a:lnTo>
                    <a:pt x="230" y="3"/>
                  </a:lnTo>
                  <a:lnTo>
                    <a:pt x="225" y="15"/>
                  </a:lnTo>
                  <a:lnTo>
                    <a:pt x="230" y="22"/>
                  </a:lnTo>
                  <a:lnTo>
                    <a:pt x="237" y="24"/>
                  </a:lnTo>
                  <a:lnTo>
                    <a:pt x="239" y="19"/>
                  </a:lnTo>
                  <a:lnTo>
                    <a:pt x="246" y="26"/>
                  </a:lnTo>
                  <a:lnTo>
                    <a:pt x="237" y="34"/>
                  </a:lnTo>
                  <a:lnTo>
                    <a:pt x="234" y="43"/>
                  </a:lnTo>
                  <a:lnTo>
                    <a:pt x="230" y="45"/>
                  </a:lnTo>
                  <a:lnTo>
                    <a:pt x="249" y="50"/>
                  </a:lnTo>
                  <a:lnTo>
                    <a:pt x="242" y="67"/>
                  </a:lnTo>
                  <a:lnTo>
                    <a:pt x="239" y="67"/>
                  </a:lnTo>
                  <a:lnTo>
                    <a:pt x="239" y="60"/>
                  </a:lnTo>
                  <a:lnTo>
                    <a:pt x="234" y="62"/>
                  </a:lnTo>
                  <a:lnTo>
                    <a:pt x="152" y="48"/>
                  </a:lnTo>
                  <a:lnTo>
                    <a:pt x="28" y="164"/>
                  </a:lnTo>
                  <a:lnTo>
                    <a:pt x="21" y="157"/>
                  </a:lnTo>
                  <a:lnTo>
                    <a:pt x="14" y="157"/>
                  </a:lnTo>
                  <a:lnTo>
                    <a:pt x="12" y="150"/>
                  </a:lnTo>
                  <a:lnTo>
                    <a:pt x="5" y="147"/>
                  </a:lnTo>
                  <a:lnTo>
                    <a:pt x="0" y="12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87900" y="4053275"/>
              <a:ext cx="305772" cy="328134"/>
            </a:xfrm>
            <a:custGeom>
              <a:avLst/>
              <a:gdLst>
                <a:gd name="T0" fmla="*/ 133 w 234"/>
                <a:gd name="T1" fmla="*/ 0 h 260"/>
                <a:gd name="T2" fmla="*/ 213 w 234"/>
                <a:gd name="T3" fmla="*/ 26 h 260"/>
                <a:gd name="T4" fmla="*/ 232 w 234"/>
                <a:gd name="T5" fmla="*/ 42 h 260"/>
                <a:gd name="T6" fmla="*/ 234 w 234"/>
                <a:gd name="T7" fmla="*/ 59 h 260"/>
                <a:gd name="T8" fmla="*/ 223 w 234"/>
                <a:gd name="T9" fmla="*/ 71 h 260"/>
                <a:gd name="T10" fmla="*/ 215 w 234"/>
                <a:gd name="T11" fmla="*/ 80 h 260"/>
                <a:gd name="T12" fmla="*/ 206 w 234"/>
                <a:gd name="T13" fmla="*/ 87 h 260"/>
                <a:gd name="T14" fmla="*/ 192 w 234"/>
                <a:gd name="T15" fmla="*/ 97 h 260"/>
                <a:gd name="T16" fmla="*/ 196 w 234"/>
                <a:gd name="T17" fmla="*/ 99 h 260"/>
                <a:gd name="T18" fmla="*/ 201 w 234"/>
                <a:gd name="T19" fmla="*/ 120 h 260"/>
                <a:gd name="T20" fmla="*/ 201 w 234"/>
                <a:gd name="T21" fmla="*/ 132 h 260"/>
                <a:gd name="T22" fmla="*/ 189 w 234"/>
                <a:gd name="T23" fmla="*/ 144 h 260"/>
                <a:gd name="T24" fmla="*/ 187 w 234"/>
                <a:gd name="T25" fmla="*/ 149 h 260"/>
                <a:gd name="T26" fmla="*/ 166 w 234"/>
                <a:gd name="T27" fmla="*/ 158 h 260"/>
                <a:gd name="T28" fmla="*/ 159 w 234"/>
                <a:gd name="T29" fmla="*/ 177 h 260"/>
                <a:gd name="T30" fmla="*/ 147 w 234"/>
                <a:gd name="T31" fmla="*/ 182 h 260"/>
                <a:gd name="T32" fmla="*/ 137 w 234"/>
                <a:gd name="T33" fmla="*/ 194 h 260"/>
                <a:gd name="T34" fmla="*/ 130 w 234"/>
                <a:gd name="T35" fmla="*/ 206 h 260"/>
                <a:gd name="T36" fmla="*/ 92 w 234"/>
                <a:gd name="T37" fmla="*/ 236 h 260"/>
                <a:gd name="T38" fmla="*/ 80 w 234"/>
                <a:gd name="T39" fmla="*/ 246 h 260"/>
                <a:gd name="T40" fmla="*/ 92 w 234"/>
                <a:gd name="T41" fmla="*/ 255 h 260"/>
                <a:gd name="T42" fmla="*/ 69 w 234"/>
                <a:gd name="T43" fmla="*/ 260 h 260"/>
                <a:gd name="T44" fmla="*/ 59 w 234"/>
                <a:gd name="T45" fmla="*/ 253 h 260"/>
                <a:gd name="T46" fmla="*/ 52 w 234"/>
                <a:gd name="T47" fmla="*/ 253 h 260"/>
                <a:gd name="T48" fmla="*/ 33 w 234"/>
                <a:gd name="T49" fmla="*/ 241 h 260"/>
                <a:gd name="T50" fmla="*/ 31 w 234"/>
                <a:gd name="T51" fmla="*/ 234 h 260"/>
                <a:gd name="T52" fmla="*/ 33 w 234"/>
                <a:gd name="T53" fmla="*/ 227 h 260"/>
                <a:gd name="T54" fmla="*/ 40 w 234"/>
                <a:gd name="T55" fmla="*/ 215 h 260"/>
                <a:gd name="T56" fmla="*/ 50 w 234"/>
                <a:gd name="T57" fmla="*/ 196 h 260"/>
                <a:gd name="T58" fmla="*/ 21 w 234"/>
                <a:gd name="T59" fmla="*/ 192 h 260"/>
                <a:gd name="T60" fmla="*/ 0 w 234"/>
                <a:gd name="T61" fmla="*/ 177 h 260"/>
                <a:gd name="T62" fmla="*/ 5 w 234"/>
                <a:gd name="T63" fmla="*/ 170 h 260"/>
                <a:gd name="T64" fmla="*/ 7 w 234"/>
                <a:gd name="T65" fmla="*/ 154 h 260"/>
                <a:gd name="T66" fmla="*/ 17 w 234"/>
                <a:gd name="T67" fmla="*/ 139 h 260"/>
                <a:gd name="T68" fmla="*/ 24 w 234"/>
                <a:gd name="T69" fmla="*/ 130 h 260"/>
                <a:gd name="T70" fmla="*/ 9 w 234"/>
                <a:gd name="T71" fmla="*/ 1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4" h="260">
                  <a:moveTo>
                    <a:pt x="9" y="116"/>
                  </a:moveTo>
                  <a:lnTo>
                    <a:pt x="133" y="0"/>
                  </a:lnTo>
                  <a:lnTo>
                    <a:pt x="215" y="14"/>
                  </a:lnTo>
                  <a:lnTo>
                    <a:pt x="213" y="26"/>
                  </a:lnTo>
                  <a:lnTo>
                    <a:pt x="227" y="35"/>
                  </a:lnTo>
                  <a:lnTo>
                    <a:pt x="232" y="42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30" y="59"/>
                  </a:lnTo>
                  <a:lnTo>
                    <a:pt x="223" y="71"/>
                  </a:lnTo>
                  <a:lnTo>
                    <a:pt x="227" y="78"/>
                  </a:lnTo>
                  <a:lnTo>
                    <a:pt x="215" y="80"/>
                  </a:lnTo>
                  <a:lnTo>
                    <a:pt x="211" y="78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6" y="99"/>
                  </a:lnTo>
                  <a:lnTo>
                    <a:pt x="194" y="118"/>
                  </a:lnTo>
                  <a:lnTo>
                    <a:pt x="201" y="120"/>
                  </a:lnTo>
                  <a:lnTo>
                    <a:pt x="199" y="128"/>
                  </a:lnTo>
                  <a:lnTo>
                    <a:pt x="201" y="132"/>
                  </a:lnTo>
                  <a:lnTo>
                    <a:pt x="194" y="137"/>
                  </a:lnTo>
                  <a:lnTo>
                    <a:pt x="189" y="144"/>
                  </a:lnTo>
                  <a:lnTo>
                    <a:pt x="192" y="147"/>
                  </a:lnTo>
                  <a:lnTo>
                    <a:pt x="187" y="149"/>
                  </a:lnTo>
                  <a:lnTo>
                    <a:pt x="180" y="156"/>
                  </a:lnTo>
                  <a:lnTo>
                    <a:pt x="166" y="158"/>
                  </a:lnTo>
                  <a:lnTo>
                    <a:pt x="166" y="170"/>
                  </a:lnTo>
                  <a:lnTo>
                    <a:pt x="159" y="177"/>
                  </a:lnTo>
                  <a:lnTo>
                    <a:pt x="154" y="175"/>
                  </a:lnTo>
                  <a:lnTo>
                    <a:pt x="147" y="182"/>
                  </a:lnTo>
                  <a:lnTo>
                    <a:pt x="140" y="182"/>
                  </a:lnTo>
                  <a:lnTo>
                    <a:pt x="137" y="194"/>
                  </a:lnTo>
                  <a:lnTo>
                    <a:pt x="130" y="199"/>
                  </a:lnTo>
                  <a:lnTo>
                    <a:pt x="130" y="206"/>
                  </a:lnTo>
                  <a:lnTo>
                    <a:pt x="104" y="225"/>
                  </a:lnTo>
                  <a:lnTo>
                    <a:pt x="92" y="236"/>
                  </a:lnTo>
                  <a:lnTo>
                    <a:pt x="85" y="239"/>
                  </a:lnTo>
                  <a:lnTo>
                    <a:pt x="80" y="246"/>
                  </a:lnTo>
                  <a:lnTo>
                    <a:pt x="90" y="251"/>
                  </a:lnTo>
                  <a:lnTo>
                    <a:pt x="92" y="255"/>
                  </a:lnTo>
                  <a:lnTo>
                    <a:pt x="76" y="255"/>
                  </a:lnTo>
                  <a:lnTo>
                    <a:pt x="69" y="260"/>
                  </a:lnTo>
                  <a:lnTo>
                    <a:pt x="66" y="251"/>
                  </a:lnTo>
                  <a:lnTo>
                    <a:pt x="59" y="253"/>
                  </a:lnTo>
                  <a:lnTo>
                    <a:pt x="57" y="248"/>
                  </a:lnTo>
                  <a:lnTo>
                    <a:pt x="52" y="253"/>
                  </a:lnTo>
                  <a:lnTo>
                    <a:pt x="36" y="248"/>
                  </a:lnTo>
                  <a:lnTo>
                    <a:pt x="33" y="241"/>
                  </a:lnTo>
                  <a:lnTo>
                    <a:pt x="26" y="239"/>
                  </a:lnTo>
                  <a:lnTo>
                    <a:pt x="31" y="234"/>
                  </a:lnTo>
                  <a:lnTo>
                    <a:pt x="28" y="229"/>
                  </a:lnTo>
                  <a:lnTo>
                    <a:pt x="33" y="227"/>
                  </a:lnTo>
                  <a:lnTo>
                    <a:pt x="31" y="220"/>
                  </a:lnTo>
                  <a:lnTo>
                    <a:pt x="40" y="215"/>
                  </a:lnTo>
                  <a:lnTo>
                    <a:pt x="40" y="201"/>
                  </a:lnTo>
                  <a:lnTo>
                    <a:pt x="50" y="196"/>
                  </a:lnTo>
                  <a:lnTo>
                    <a:pt x="24" y="196"/>
                  </a:lnTo>
                  <a:lnTo>
                    <a:pt x="21" y="192"/>
                  </a:lnTo>
                  <a:lnTo>
                    <a:pt x="2" y="187"/>
                  </a:lnTo>
                  <a:lnTo>
                    <a:pt x="0" y="177"/>
                  </a:lnTo>
                  <a:lnTo>
                    <a:pt x="9" y="175"/>
                  </a:lnTo>
                  <a:lnTo>
                    <a:pt x="5" y="170"/>
                  </a:lnTo>
                  <a:lnTo>
                    <a:pt x="12" y="163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17" y="139"/>
                  </a:lnTo>
                  <a:lnTo>
                    <a:pt x="24" y="137"/>
                  </a:lnTo>
                  <a:lnTo>
                    <a:pt x="24" y="130"/>
                  </a:lnTo>
                  <a:lnTo>
                    <a:pt x="14" y="125"/>
                  </a:lnTo>
                  <a:lnTo>
                    <a:pt x="9" y="11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97047" y="4842061"/>
              <a:ext cx="692560" cy="734516"/>
            </a:xfrm>
            <a:custGeom>
              <a:avLst/>
              <a:gdLst>
                <a:gd name="T0" fmla="*/ 73 w 530"/>
                <a:gd name="T1" fmla="*/ 168 h 582"/>
                <a:gd name="T2" fmla="*/ 137 w 530"/>
                <a:gd name="T3" fmla="*/ 170 h 582"/>
                <a:gd name="T4" fmla="*/ 140 w 530"/>
                <a:gd name="T5" fmla="*/ 158 h 582"/>
                <a:gd name="T6" fmla="*/ 140 w 530"/>
                <a:gd name="T7" fmla="*/ 125 h 582"/>
                <a:gd name="T8" fmla="*/ 130 w 530"/>
                <a:gd name="T9" fmla="*/ 106 h 582"/>
                <a:gd name="T10" fmla="*/ 152 w 530"/>
                <a:gd name="T11" fmla="*/ 80 h 582"/>
                <a:gd name="T12" fmla="*/ 159 w 530"/>
                <a:gd name="T13" fmla="*/ 54 h 582"/>
                <a:gd name="T14" fmla="*/ 192 w 530"/>
                <a:gd name="T15" fmla="*/ 45 h 582"/>
                <a:gd name="T16" fmla="*/ 242 w 530"/>
                <a:gd name="T17" fmla="*/ 23 h 582"/>
                <a:gd name="T18" fmla="*/ 272 w 530"/>
                <a:gd name="T19" fmla="*/ 23 h 582"/>
                <a:gd name="T20" fmla="*/ 265 w 530"/>
                <a:gd name="T21" fmla="*/ 90 h 582"/>
                <a:gd name="T22" fmla="*/ 277 w 530"/>
                <a:gd name="T23" fmla="*/ 116 h 582"/>
                <a:gd name="T24" fmla="*/ 322 w 530"/>
                <a:gd name="T25" fmla="*/ 151 h 582"/>
                <a:gd name="T26" fmla="*/ 308 w 530"/>
                <a:gd name="T27" fmla="*/ 180 h 582"/>
                <a:gd name="T28" fmla="*/ 336 w 530"/>
                <a:gd name="T29" fmla="*/ 196 h 582"/>
                <a:gd name="T30" fmla="*/ 353 w 530"/>
                <a:gd name="T31" fmla="*/ 213 h 582"/>
                <a:gd name="T32" fmla="*/ 381 w 530"/>
                <a:gd name="T33" fmla="*/ 220 h 582"/>
                <a:gd name="T34" fmla="*/ 393 w 530"/>
                <a:gd name="T35" fmla="*/ 236 h 582"/>
                <a:gd name="T36" fmla="*/ 407 w 530"/>
                <a:gd name="T37" fmla="*/ 253 h 582"/>
                <a:gd name="T38" fmla="*/ 426 w 530"/>
                <a:gd name="T39" fmla="*/ 274 h 582"/>
                <a:gd name="T40" fmla="*/ 443 w 530"/>
                <a:gd name="T41" fmla="*/ 277 h 582"/>
                <a:gd name="T42" fmla="*/ 483 w 530"/>
                <a:gd name="T43" fmla="*/ 281 h 582"/>
                <a:gd name="T44" fmla="*/ 495 w 530"/>
                <a:gd name="T45" fmla="*/ 296 h 582"/>
                <a:gd name="T46" fmla="*/ 507 w 530"/>
                <a:gd name="T47" fmla="*/ 324 h 582"/>
                <a:gd name="T48" fmla="*/ 504 w 530"/>
                <a:gd name="T49" fmla="*/ 338 h 582"/>
                <a:gd name="T50" fmla="*/ 514 w 530"/>
                <a:gd name="T51" fmla="*/ 360 h 582"/>
                <a:gd name="T52" fmla="*/ 530 w 530"/>
                <a:gd name="T53" fmla="*/ 383 h 582"/>
                <a:gd name="T54" fmla="*/ 507 w 530"/>
                <a:gd name="T55" fmla="*/ 383 h 582"/>
                <a:gd name="T56" fmla="*/ 462 w 530"/>
                <a:gd name="T57" fmla="*/ 383 h 582"/>
                <a:gd name="T58" fmla="*/ 450 w 530"/>
                <a:gd name="T59" fmla="*/ 426 h 582"/>
                <a:gd name="T60" fmla="*/ 393 w 530"/>
                <a:gd name="T61" fmla="*/ 416 h 582"/>
                <a:gd name="T62" fmla="*/ 400 w 530"/>
                <a:gd name="T63" fmla="*/ 447 h 582"/>
                <a:gd name="T64" fmla="*/ 433 w 530"/>
                <a:gd name="T65" fmla="*/ 464 h 582"/>
                <a:gd name="T66" fmla="*/ 369 w 530"/>
                <a:gd name="T67" fmla="*/ 563 h 582"/>
                <a:gd name="T68" fmla="*/ 348 w 530"/>
                <a:gd name="T69" fmla="*/ 577 h 582"/>
                <a:gd name="T70" fmla="*/ 329 w 530"/>
                <a:gd name="T71" fmla="*/ 566 h 582"/>
                <a:gd name="T72" fmla="*/ 310 w 530"/>
                <a:gd name="T73" fmla="*/ 551 h 582"/>
                <a:gd name="T74" fmla="*/ 282 w 530"/>
                <a:gd name="T75" fmla="*/ 502 h 582"/>
                <a:gd name="T76" fmla="*/ 301 w 530"/>
                <a:gd name="T77" fmla="*/ 466 h 582"/>
                <a:gd name="T78" fmla="*/ 272 w 530"/>
                <a:gd name="T79" fmla="*/ 450 h 582"/>
                <a:gd name="T80" fmla="*/ 237 w 530"/>
                <a:gd name="T81" fmla="*/ 440 h 582"/>
                <a:gd name="T82" fmla="*/ 211 w 530"/>
                <a:gd name="T83" fmla="*/ 400 h 582"/>
                <a:gd name="T84" fmla="*/ 152 w 530"/>
                <a:gd name="T85" fmla="*/ 409 h 582"/>
                <a:gd name="T86" fmla="*/ 133 w 530"/>
                <a:gd name="T87" fmla="*/ 383 h 582"/>
                <a:gd name="T88" fmla="*/ 83 w 530"/>
                <a:gd name="T89" fmla="*/ 352 h 582"/>
                <a:gd name="T90" fmla="*/ 66 w 530"/>
                <a:gd name="T91" fmla="*/ 317 h 582"/>
                <a:gd name="T92" fmla="*/ 47 w 530"/>
                <a:gd name="T93" fmla="*/ 284 h 582"/>
                <a:gd name="T94" fmla="*/ 38 w 530"/>
                <a:gd name="T95" fmla="*/ 248 h 582"/>
                <a:gd name="T96" fmla="*/ 14 w 530"/>
                <a:gd name="T97" fmla="*/ 232 h 582"/>
                <a:gd name="T98" fmla="*/ 29 w 530"/>
                <a:gd name="T99" fmla="*/ 210 h 582"/>
                <a:gd name="T100" fmla="*/ 31 w 530"/>
                <a:gd name="T101" fmla="*/ 17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0" h="582">
                  <a:moveTo>
                    <a:pt x="0" y="144"/>
                  </a:moveTo>
                  <a:lnTo>
                    <a:pt x="36" y="170"/>
                  </a:lnTo>
                  <a:lnTo>
                    <a:pt x="66" y="170"/>
                  </a:lnTo>
                  <a:lnTo>
                    <a:pt x="73" y="168"/>
                  </a:lnTo>
                  <a:lnTo>
                    <a:pt x="97" y="175"/>
                  </a:lnTo>
                  <a:lnTo>
                    <a:pt x="116" y="170"/>
                  </a:lnTo>
                  <a:lnTo>
                    <a:pt x="121" y="165"/>
                  </a:lnTo>
                  <a:lnTo>
                    <a:pt x="137" y="170"/>
                  </a:lnTo>
                  <a:lnTo>
                    <a:pt x="137" y="175"/>
                  </a:lnTo>
                  <a:lnTo>
                    <a:pt x="145" y="170"/>
                  </a:lnTo>
                  <a:lnTo>
                    <a:pt x="145" y="163"/>
                  </a:lnTo>
                  <a:lnTo>
                    <a:pt x="140" y="158"/>
                  </a:lnTo>
                  <a:lnTo>
                    <a:pt x="137" y="149"/>
                  </a:lnTo>
                  <a:lnTo>
                    <a:pt x="147" y="132"/>
                  </a:lnTo>
                  <a:lnTo>
                    <a:pt x="142" y="132"/>
                  </a:lnTo>
                  <a:lnTo>
                    <a:pt x="140" y="125"/>
                  </a:lnTo>
                  <a:lnTo>
                    <a:pt x="142" y="123"/>
                  </a:lnTo>
                  <a:lnTo>
                    <a:pt x="133" y="111"/>
                  </a:lnTo>
                  <a:lnTo>
                    <a:pt x="137" y="106"/>
                  </a:lnTo>
                  <a:lnTo>
                    <a:pt x="130" y="106"/>
                  </a:lnTo>
                  <a:lnTo>
                    <a:pt x="128" y="102"/>
                  </a:lnTo>
                  <a:lnTo>
                    <a:pt x="145" y="99"/>
                  </a:lnTo>
                  <a:lnTo>
                    <a:pt x="149" y="90"/>
                  </a:lnTo>
                  <a:lnTo>
                    <a:pt x="152" y="80"/>
                  </a:lnTo>
                  <a:lnTo>
                    <a:pt x="159" y="73"/>
                  </a:lnTo>
                  <a:lnTo>
                    <a:pt x="166" y="61"/>
                  </a:lnTo>
                  <a:lnTo>
                    <a:pt x="163" y="57"/>
                  </a:lnTo>
                  <a:lnTo>
                    <a:pt x="159" y="54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8" y="42"/>
                  </a:lnTo>
                  <a:lnTo>
                    <a:pt x="192" y="45"/>
                  </a:lnTo>
                  <a:lnTo>
                    <a:pt x="197" y="28"/>
                  </a:lnTo>
                  <a:lnTo>
                    <a:pt x="208" y="31"/>
                  </a:lnTo>
                  <a:lnTo>
                    <a:pt x="213" y="12"/>
                  </a:lnTo>
                  <a:lnTo>
                    <a:pt x="242" y="23"/>
                  </a:lnTo>
                  <a:lnTo>
                    <a:pt x="258" y="0"/>
                  </a:lnTo>
                  <a:lnTo>
                    <a:pt x="268" y="4"/>
                  </a:lnTo>
                  <a:lnTo>
                    <a:pt x="284" y="2"/>
                  </a:lnTo>
                  <a:lnTo>
                    <a:pt x="272" y="23"/>
                  </a:lnTo>
                  <a:lnTo>
                    <a:pt x="270" y="42"/>
                  </a:lnTo>
                  <a:lnTo>
                    <a:pt x="265" y="47"/>
                  </a:lnTo>
                  <a:lnTo>
                    <a:pt x="270" y="66"/>
                  </a:lnTo>
                  <a:lnTo>
                    <a:pt x="265" y="90"/>
                  </a:lnTo>
                  <a:lnTo>
                    <a:pt x="268" y="97"/>
                  </a:lnTo>
                  <a:lnTo>
                    <a:pt x="282" y="104"/>
                  </a:lnTo>
                  <a:lnTo>
                    <a:pt x="282" y="111"/>
                  </a:lnTo>
                  <a:lnTo>
                    <a:pt x="277" y="116"/>
                  </a:lnTo>
                  <a:lnTo>
                    <a:pt x="284" y="128"/>
                  </a:lnTo>
                  <a:lnTo>
                    <a:pt x="296" y="132"/>
                  </a:lnTo>
                  <a:lnTo>
                    <a:pt x="298" y="139"/>
                  </a:lnTo>
                  <a:lnTo>
                    <a:pt x="322" y="151"/>
                  </a:lnTo>
                  <a:lnTo>
                    <a:pt x="317" y="161"/>
                  </a:lnTo>
                  <a:lnTo>
                    <a:pt x="317" y="165"/>
                  </a:lnTo>
                  <a:lnTo>
                    <a:pt x="313" y="168"/>
                  </a:lnTo>
                  <a:lnTo>
                    <a:pt x="308" y="180"/>
                  </a:lnTo>
                  <a:lnTo>
                    <a:pt x="329" y="191"/>
                  </a:lnTo>
                  <a:lnTo>
                    <a:pt x="334" y="191"/>
                  </a:lnTo>
                  <a:lnTo>
                    <a:pt x="331" y="196"/>
                  </a:lnTo>
                  <a:lnTo>
                    <a:pt x="336" y="196"/>
                  </a:lnTo>
                  <a:lnTo>
                    <a:pt x="341" y="206"/>
                  </a:lnTo>
                  <a:lnTo>
                    <a:pt x="348" y="206"/>
                  </a:lnTo>
                  <a:lnTo>
                    <a:pt x="346" y="210"/>
                  </a:lnTo>
                  <a:lnTo>
                    <a:pt x="353" y="213"/>
                  </a:lnTo>
                  <a:lnTo>
                    <a:pt x="360" y="213"/>
                  </a:lnTo>
                  <a:lnTo>
                    <a:pt x="365" y="213"/>
                  </a:lnTo>
                  <a:lnTo>
                    <a:pt x="365" y="220"/>
                  </a:lnTo>
                  <a:lnTo>
                    <a:pt x="381" y="220"/>
                  </a:lnTo>
                  <a:lnTo>
                    <a:pt x="384" y="229"/>
                  </a:lnTo>
                  <a:lnTo>
                    <a:pt x="391" y="229"/>
                  </a:lnTo>
                  <a:lnTo>
                    <a:pt x="388" y="234"/>
                  </a:lnTo>
                  <a:lnTo>
                    <a:pt x="393" y="236"/>
                  </a:lnTo>
                  <a:lnTo>
                    <a:pt x="393" y="246"/>
                  </a:lnTo>
                  <a:lnTo>
                    <a:pt x="403" y="251"/>
                  </a:lnTo>
                  <a:lnTo>
                    <a:pt x="403" y="255"/>
                  </a:lnTo>
                  <a:lnTo>
                    <a:pt x="407" y="253"/>
                  </a:lnTo>
                  <a:lnTo>
                    <a:pt x="410" y="263"/>
                  </a:lnTo>
                  <a:lnTo>
                    <a:pt x="417" y="265"/>
                  </a:lnTo>
                  <a:lnTo>
                    <a:pt x="424" y="274"/>
                  </a:lnTo>
                  <a:lnTo>
                    <a:pt x="426" y="274"/>
                  </a:lnTo>
                  <a:lnTo>
                    <a:pt x="429" y="272"/>
                  </a:lnTo>
                  <a:lnTo>
                    <a:pt x="433" y="277"/>
                  </a:lnTo>
                  <a:lnTo>
                    <a:pt x="436" y="274"/>
                  </a:lnTo>
                  <a:lnTo>
                    <a:pt x="443" y="277"/>
                  </a:lnTo>
                  <a:lnTo>
                    <a:pt x="452" y="272"/>
                  </a:lnTo>
                  <a:lnTo>
                    <a:pt x="469" y="272"/>
                  </a:lnTo>
                  <a:lnTo>
                    <a:pt x="474" y="284"/>
                  </a:lnTo>
                  <a:lnTo>
                    <a:pt x="483" y="281"/>
                  </a:lnTo>
                  <a:lnTo>
                    <a:pt x="490" y="281"/>
                  </a:lnTo>
                  <a:lnTo>
                    <a:pt x="495" y="291"/>
                  </a:lnTo>
                  <a:lnTo>
                    <a:pt x="490" y="293"/>
                  </a:lnTo>
                  <a:lnTo>
                    <a:pt x="495" y="296"/>
                  </a:lnTo>
                  <a:lnTo>
                    <a:pt x="495" y="310"/>
                  </a:lnTo>
                  <a:lnTo>
                    <a:pt x="500" y="310"/>
                  </a:lnTo>
                  <a:lnTo>
                    <a:pt x="497" y="317"/>
                  </a:lnTo>
                  <a:lnTo>
                    <a:pt x="507" y="324"/>
                  </a:lnTo>
                  <a:lnTo>
                    <a:pt x="507" y="329"/>
                  </a:lnTo>
                  <a:lnTo>
                    <a:pt x="502" y="331"/>
                  </a:lnTo>
                  <a:lnTo>
                    <a:pt x="504" y="331"/>
                  </a:lnTo>
                  <a:lnTo>
                    <a:pt x="504" y="338"/>
                  </a:lnTo>
                  <a:lnTo>
                    <a:pt x="509" y="338"/>
                  </a:lnTo>
                  <a:lnTo>
                    <a:pt x="509" y="348"/>
                  </a:lnTo>
                  <a:lnTo>
                    <a:pt x="514" y="348"/>
                  </a:lnTo>
                  <a:lnTo>
                    <a:pt x="514" y="360"/>
                  </a:lnTo>
                  <a:lnTo>
                    <a:pt x="526" y="367"/>
                  </a:lnTo>
                  <a:lnTo>
                    <a:pt x="523" y="374"/>
                  </a:lnTo>
                  <a:lnTo>
                    <a:pt x="528" y="376"/>
                  </a:lnTo>
                  <a:lnTo>
                    <a:pt x="530" y="383"/>
                  </a:lnTo>
                  <a:lnTo>
                    <a:pt x="526" y="386"/>
                  </a:lnTo>
                  <a:lnTo>
                    <a:pt x="530" y="395"/>
                  </a:lnTo>
                  <a:lnTo>
                    <a:pt x="514" y="390"/>
                  </a:lnTo>
                  <a:lnTo>
                    <a:pt x="507" y="383"/>
                  </a:lnTo>
                  <a:lnTo>
                    <a:pt x="497" y="383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62" y="383"/>
                  </a:lnTo>
                  <a:lnTo>
                    <a:pt x="459" y="390"/>
                  </a:lnTo>
                  <a:lnTo>
                    <a:pt x="452" y="397"/>
                  </a:lnTo>
                  <a:lnTo>
                    <a:pt x="452" y="409"/>
                  </a:lnTo>
                  <a:lnTo>
                    <a:pt x="450" y="426"/>
                  </a:lnTo>
                  <a:lnTo>
                    <a:pt x="433" y="426"/>
                  </a:lnTo>
                  <a:lnTo>
                    <a:pt x="417" y="414"/>
                  </a:lnTo>
                  <a:lnTo>
                    <a:pt x="398" y="409"/>
                  </a:lnTo>
                  <a:lnTo>
                    <a:pt x="393" y="416"/>
                  </a:lnTo>
                  <a:lnTo>
                    <a:pt x="400" y="419"/>
                  </a:lnTo>
                  <a:lnTo>
                    <a:pt x="395" y="428"/>
                  </a:lnTo>
                  <a:lnTo>
                    <a:pt x="393" y="440"/>
                  </a:lnTo>
                  <a:lnTo>
                    <a:pt x="400" y="447"/>
                  </a:lnTo>
                  <a:lnTo>
                    <a:pt x="410" y="447"/>
                  </a:lnTo>
                  <a:lnTo>
                    <a:pt x="412" y="454"/>
                  </a:lnTo>
                  <a:lnTo>
                    <a:pt x="421" y="454"/>
                  </a:lnTo>
                  <a:lnTo>
                    <a:pt x="433" y="464"/>
                  </a:lnTo>
                  <a:lnTo>
                    <a:pt x="424" y="485"/>
                  </a:lnTo>
                  <a:lnTo>
                    <a:pt x="429" y="492"/>
                  </a:lnTo>
                  <a:lnTo>
                    <a:pt x="426" y="499"/>
                  </a:lnTo>
                  <a:lnTo>
                    <a:pt x="369" y="563"/>
                  </a:lnTo>
                  <a:lnTo>
                    <a:pt x="369" y="573"/>
                  </a:lnTo>
                  <a:lnTo>
                    <a:pt x="362" y="575"/>
                  </a:lnTo>
                  <a:lnTo>
                    <a:pt x="358" y="582"/>
                  </a:lnTo>
                  <a:lnTo>
                    <a:pt x="348" y="577"/>
                  </a:lnTo>
                  <a:lnTo>
                    <a:pt x="339" y="577"/>
                  </a:lnTo>
                  <a:lnTo>
                    <a:pt x="339" y="570"/>
                  </a:lnTo>
                  <a:lnTo>
                    <a:pt x="331" y="570"/>
                  </a:lnTo>
                  <a:lnTo>
                    <a:pt x="329" y="566"/>
                  </a:lnTo>
                  <a:lnTo>
                    <a:pt x="327" y="566"/>
                  </a:lnTo>
                  <a:lnTo>
                    <a:pt x="317" y="563"/>
                  </a:lnTo>
                  <a:lnTo>
                    <a:pt x="308" y="566"/>
                  </a:lnTo>
                  <a:lnTo>
                    <a:pt x="310" y="551"/>
                  </a:lnTo>
                  <a:lnTo>
                    <a:pt x="303" y="532"/>
                  </a:lnTo>
                  <a:lnTo>
                    <a:pt x="303" y="513"/>
                  </a:lnTo>
                  <a:lnTo>
                    <a:pt x="294" y="504"/>
                  </a:lnTo>
                  <a:lnTo>
                    <a:pt x="282" y="502"/>
                  </a:lnTo>
                  <a:lnTo>
                    <a:pt x="291" y="497"/>
                  </a:lnTo>
                  <a:lnTo>
                    <a:pt x="296" y="492"/>
                  </a:lnTo>
                  <a:lnTo>
                    <a:pt x="308" y="487"/>
                  </a:lnTo>
                  <a:lnTo>
                    <a:pt x="301" y="466"/>
                  </a:lnTo>
                  <a:lnTo>
                    <a:pt x="289" y="459"/>
                  </a:lnTo>
                  <a:lnTo>
                    <a:pt x="289" y="457"/>
                  </a:lnTo>
                  <a:lnTo>
                    <a:pt x="277" y="457"/>
                  </a:lnTo>
                  <a:lnTo>
                    <a:pt x="272" y="450"/>
                  </a:lnTo>
                  <a:lnTo>
                    <a:pt x="263" y="447"/>
                  </a:lnTo>
                  <a:lnTo>
                    <a:pt x="251" y="450"/>
                  </a:lnTo>
                  <a:lnTo>
                    <a:pt x="239" y="459"/>
                  </a:lnTo>
                  <a:lnTo>
                    <a:pt x="237" y="440"/>
                  </a:lnTo>
                  <a:lnTo>
                    <a:pt x="232" y="433"/>
                  </a:lnTo>
                  <a:lnTo>
                    <a:pt x="223" y="433"/>
                  </a:lnTo>
                  <a:lnTo>
                    <a:pt x="218" y="428"/>
                  </a:lnTo>
                  <a:lnTo>
                    <a:pt x="211" y="400"/>
                  </a:lnTo>
                  <a:lnTo>
                    <a:pt x="189" y="397"/>
                  </a:lnTo>
                  <a:lnTo>
                    <a:pt x="173" y="409"/>
                  </a:lnTo>
                  <a:lnTo>
                    <a:pt x="156" y="407"/>
                  </a:lnTo>
                  <a:lnTo>
                    <a:pt x="152" y="409"/>
                  </a:lnTo>
                  <a:lnTo>
                    <a:pt x="142" y="407"/>
                  </a:lnTo>
                  <a:lnTo>
                    <a:pt x="133" y="402"/>
                  </a:lnTo>
                  <a:lnTo>
                    <a:pt x="128" y="390"/>
                  </a:lnTo>
                  <a:lnTo>
                    <a:pt x="133" y="383"/>
                  </a:lnTo>
                  <a:lnTo>
                    <a:pt x="126" y="374"/>
                  </a:lnTo>
                  <a:lnTo>
                    <a:pt x="107" y="364"/>
                  </a:lnTo>
                  <a:lnTo>
                    <a:pt x="100" y="355"/>
                  </a:lnTo>
                  <a:lnTo>
                    <a:pt x="83" y="352"/>
                  </a:lnTo>
                  <a:lnTo>
                    <a:pt x="81" y="350"/>
                  </a:lnTo>
                  <a:lnTo>
                    <a:pt x="81" y="345"/>
                  </a:lnTo>
                  <a:lnTo>
                    <a:pt x="69" y="345"/>
                  </a:lnTo>
                  <a:lnTo>
                    <a:pt x="66" y="317"/>
                  </a:lnTo>
                  <a:lnTo>
                    <a:pt x="64" y="315"/>
                  </a:lnTo>
                  <a:lnTo>
                    <a:pt x="55" y="315"/>
                  </a:lnTo>
                  <a:lnTo>
                    <a:pt x="57" y="293"/>
                  </a:lnTo>
                  <a:lnTo>
                    <a:pt x="47" y="284"/>
                  </a:lnTo>
                  <a:lnTo>
                    <a:pt x="55" y="279"/>
                  </a:lnTo>
                  <a:lnTo>
                    <a:pt x="50" y="265"/>
                  </a:lnTo>
                  <a:lnTo>
                    <a:pt x="55" y="25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29" y="246"/>
                  </a:lnTo>
                  <a:lnTo>
                    <a:pt x="14" y="239"/>
                  </a:lnTo>
                  <a:lnTo>
                    <a:pt x="14" y="232"/>
                  </a:lnTo>
                  <a:lnTo>
                    <a:pt x="36" y="232"/>
                  </a:lnTo>
                  <a:lnTo>
                    <a:pt x="40" y="222"/>
                  </a:lnTo>
                  <a:lnTo>
                    <a:pt x="33" y="218"/>
                  </a:lnTo>
                  <a:lnTo>
                    <a:pt x="29" y="210"/>
                  </a:lnTo>
                  <a:lnTo>
                    <a:pt x="36" y="203"/>
                  </a:lnTo>
                  <a:lnTo>
                    <a:pt x="33" y="199"/>
                  </a:lnTo>
                  <a:lnTo>
                    <a:pt x="43" y="189"/>
                  </a:lnTo>
                  <a:lnTo>
                    <a:pt x="31" y="177"/>
                  </a:lnTo>
                  <a:lnTo>
                    <a:pt x="24" y="168"/>
                  </a:lnTo>
                  <a:lnTo>
                    <a:pt x="2" y="16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092437" y="4151716"/>
              <a:ext cx="347587" cy="334445"/>
            </a:xfrm>
            <a:custGeom>
              <a:avLst/>
              <a:gdLst>
                <a:gd name="T0" fmla="*/ 50 w 266"/>
                <a:gd name="T1" fmla="*/ 128 h 265"/>
                <a:gd name="T2" fmla="*/ 57 w 266"/>
                <a:gd name="T3" fmla="*/ 116 h 265"/>
                <a:gd name="T4" fmla="*/ 67 w 266"/>
                <a:gd name="T5" fmla="*/ 104 h 265"/>
                <a:gd name="T6" fmla="*/ 79 w 266"/>
                <a:gd name="T7" fmla="*/ 99 h 265"/>
                <a:gd name="T8" fmla="*/ 86 w 266"/>
                <a:gd name="T9" fmla="*/ 80 h 265"/>
                <a:gd name="T10" fmla="*/ 107 w 266"/>
                <a:gd name="T11" fmla="*/ 71 h 265"/>
                <a:gd name="T12" fmla="*/ 109 w 266"/>
                <a:gd name="T13" fmla="*/ 66 h 265"/>
                <a:gd name="T14" fmla="*/ 121 w 266"/>
                <a:gd name="T15" fmla="*/ 54 h 265"/>
                <a:gd name="T16" fmla="*/ 121 w 266"/>
                <a:gd name="T17" fmla="*/ 42 h 265"/>
                <a:gd name="T18" fmla="*/ 112 w 266"/>
                <a:gd name="T19" fmla="*/ 35 h 265"/>
                <a:gd name="T20" fmla="*/ 112 w 266"/>
                <a:gd name="T21" fmla="*/ 19 h 265"/>
                <a:gd name="T22" fmla="*/ 126 w 266"/>
                <a:gd name="T23" fmla="*/ 9 h 265"/>
                <a:gd name="T24" fmla="*/ 135 w 266"/>
                <a:gd name="T25" fmla="*/ 2 h 265"/>
                <a:gd name="T26" fmla="*/ 147 w 266"/>
                <a:gd name="T27" fmla="*/ 2 h 265"/>
                <a:gd name="T28" fmla="*/ 161 w 266"/>
                <a:gd name="T29" fmla="*/ 5 h 265"/>
                <a:gd name="T30" fmla="*/ 173 w 266"/>
                <a:gd name="T31" fmla="*/ 40 h 265"/>
                <a:gd name="T32" fmla="*/ 192 w 266"/>
                <a:gd name="T33" fmla="*/ 66 h 265"/>
                <a:gd name="T34" fmla="*/ 218 w 266"/>
                <a:gd name="T35" fmla="*/ 80 h 265"/>
                <a:gd name="T36" fmla="*/ 223 w 266"/>
                <a:gd name="T37" fmla="*/ 90 h 265"/>
                <a:gd name="T38" fmla="*/ 225 w 266"/>
                <a:gd name="T39" fmla="*/ 121 h 265"/>
                <a:gd name="T40" fmla="*/ 230 w 266"/>
                <a:gd name="T41" fmla="*/ 130 h 265"/>
                <a:gd name="T42" fmla="*/ 244 w 266"/>
                <a:gd name="T43" fmla="*/ 144 h 265"/>
                <a:gd name="T44" fmla="*/ 223 w 266"/>
                <a:gd name="T45" fmla="*/ 158 h 265"/>
                <a:gd name="T46" fmla="*/ 228 w 266"/>
                <a:gd name="T47" fmla="*/ 175 h 265"/>
                <a:gd name="T48" fmla="*/ 235 w 266"/>
                <a:gd name="T49" fmla="*/ 182 h 265"/>
                <a:gd name="T50" fmla="*/ 249 w 266"/>
                <a:gd name="T51" fmla="*/ 211 h 265"/>
                <a:gd name="T52" fmla="*/ 266 w 266"/>
                <a:gd name="T53" fmla="*/ 220 h 265"/>
                <a:gd name="T54" fmla="*/ 237 w 266"/>
                <a:gd name="T55" fmla="*/ 234 h 265"/>
                <a:gd name="T56" fmla="*/ 218 w 266"/>
                <a:gd name="T57" fmla="*/ 246 h 265"/>
                <a:gd name="T58" fmla="*/ 218 w 266"/>
                <a:gd name="T59" fmla="*/ 248 h 265"/>
                <a:gd name="T60" fmla="*/ 211 w 266"/>
                <a:gd name="T61" fmla="*/ 253 h 265"/>
                <a:gd name="T62" fmla="*/ 185 w 266"/>
                <a:gd name="T63" fmla="*/ 248 h 265"/>
                <a:gd name="T64" fmla="*/ 180 w 266"/>
                <a:gd name="T65" fmla="*/ 237 h 265"/>
                <a:gd name="T66" fmla="*/ 157 w 266"/>
                <a:gd name="T67" fmla="*/ 251 h 265"/>
                <a:gd name="T68" fmla="*/ 131 w 266"/>
                <a:gd name="T69" fmla="*/ 265 h 265"/>
                <a:gd name="T70" fmla="*/ 109 w 266"/>
                <a:gd name="T71" fmla="*/ 253 h 265"/>
                <a:gd name="T72" fmla="*/ 86 w 266"/>
                <a:gd name="T73" fmla="*/ 248 h 265"/>
                <a:gd name="T74" fmla="*/ 74 w 266"/>
                <a:gd name="T75" fmla="*/ 239 h 265"/>
                <a:gd name="T76" fmla="*/ 69 w 266"/>
                <a:gd name="T77" fmla="*/ 230 h 265"/>
                <a:gd name="T78" fmla="*/ 60 w 266"/>
                <a:gd name="T79" fmla="*/ 222 h 265"/>
                <a:gd name="T80" fmla="*/ 45 w 266"/>
                <a:gd name="T81" fmla="*/ 213 h 265"/>
                <a:gd name="T82" fmla="*/ 34 w 266"/>
                <a:gd name="T83" fmla="*/ 185 h 265"/>
                <a:gd name="T84" fmla="*/ 19 w 266"/>
                <a:gd name="T85" fmla="*/ 182 h 265"/>
                <a:gd name="T86" fmla="*/ 10 w 266"/>
                <a:gd name="T87" fmla="*/ 173 h 265"/>
                <a:gd name="T88" fmla="*/ 24 w 266"/>
                <a:gd name="T89" fmla="*/ 1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265">
                  <a:moveTo>
                    <a:pt x="36" y="140"/>
                  </a:moveTo>
                  <a:lnTo>
                    <a:pt x="50" y="128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0" y="104"/>
                  </a:lnTo>
                  <a:lnTo>
                    <a:pt x="67" y="104"/>
                  </a:lnTo>
                  <a:lnTo>
                    <a:pt x="74" y="97"/>
                  </a:lnTo>
                  <a:lnTo>
                    <a:pt x="79" y="99"/>
                  </a:lnTo>
                  <a:lnTo>
                    <a:pt x="86" y="92"/>
                  </a:lnTo>
                  <a:lnTo>
                    <a:pt x="86" y="80"/>
                  </a:lnTo>
                  <a:lnTo>
                    <a:pt x="100" y="78"/>
                  </a:lnTo>
                  <a:lnTo>
                    <a:pt x="107" y="71"/>
                  </a:lnTo>
                  <a:lnTo>
                    <a:pt x="112" y="69"/>
                  </a:lnTo>
                  <a:lnTo>
                    <a:pt x="109" y="66"/>
                  </a:lnTo>
                  <a:lnTo>
                    <a:pt x="114" y="59"/>
                  </a:lnTo>
                  <a:lnTo>
                    <a:pt x="121" y="54"/>
                  </a:lnTo>
                  <a:lnTo>
                    <a:pt x="119" y="52"/>
                  </a:lnTo>
                  <a:lnTo>
                    <a:pt x="121" y="42"/>
                  </a:lnTo>
                  <a:lnTo>
                    <a:pt x="114" y="40"/>
                  </a:lnTo>
                  <a:lnTo>
                    <a:pt x="112" y="35"/>
                  </a:lnTo>
                  <a:lnTo>
                    <a:pt x="116" y="26"/>
                  </a:lnTo>
                  <a:lnTo>
                    <a:pt x="112" y="19"/>
                  </a:lnTo>
                  <a:lnTo>
                    <a:pt x="116" y="12"/>
                  </a:lnTo>
                  <a:lnTo>
                    <a:pt x="126" y="9"/>
                  </a:lnTo>
                  <a:lnTo>
                    <a:pt x="131" y="0"/>
                  </a:lnTo>
                  <a:lnTo>
                    <a:pt x="135" y="2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52" y="0"/>
                  </a:lnTo>
                  <a:lnTo>
                    <a:pt x="161" y="5"/>
                  </a:lnTo>
                  <a:lnTo>
                    <a:pt x="164" y="21"/>
                  </a:lnTo>
                  <a:lnTo>
                    <a:pt x="173" y="40"/>
                  </a:lnTo>
                  <a:lnTo>
                    <a:pt x="190" y="52"/>
                  </a:lnTo>
                  <a:lnTo>
                    <a:pt x="192" y="66"/>
                  </a:lnTo>
                  <a:lnTo>
                    <a:pt x="202" y="66"/>
                  </a:lnTo>
                  <a:lnTo>
                    <a:pt x="218" y="80"/>
                  </a:lnTo>
                  <a:lnTo>
                    <a:pt x="216" y="85"/>
                  </a:lnTo>
                  <a:lnTo>
                    <a:pt x="223" y="90"/>
                  </a:lnTo>
                  <a:lnTo>
                    <a:pt x="218" y="111"/>
                  </a:lnTo>
                  <a:lnTo>
                    <a:pt x="225" y="121"/>
                  </a:lnTo>
                  <a:lnTo>
                    <a:pt x="230" y="121"/>
                  </a:lnTo>
                  <a:lnTo>
                    <a:pt x="230" y="130"/>
                  </a:lnTo>
                  <a:lnTo>
                    <a:pt x="235" y="137"/>
                  </a:lnTo>
                  <a:lnTo>
                    <a:pt x="244" y="144"/>
                  </a:lnTo>
                  <a:lnTo>
                    <a:pt x="218" y="154"/>
                  </a:lnTo>
                  <a:lnTo>
                    <a:pt x="223" y="158"/>
                  </a:lnTo>
                  <a:lnTo>
                    <a:pt x="221" y="166"/>
                  </a:lnTo>
                  <a:lnTo>
                    <a:pt x="228" y="175"/>
                  </a:lnTo>
                  <a:lnTo>
                    <a:pt x="228" y="180"/>
                  </a:lnTo>
                  <a:lnTo>
                    <a:pt x="235" y="182"/>
                  </a:lnTo>
                  <a:lnTo>
                    <a:pt x="235" y="194"/>
                  </a:lnTo>
                  <a:lnTo>
                    <a:pt x="249" y="211"/>
                  </a:lnTo>
                  <a:lnTo>
                    <a:pt x="263" y="213"/>
                  </a:lnTo>
                  <a:lnTo>
                    <a:pt x="266" y="220"/>
                  </a:lnTo>
                  <a:lnTo>
                    <a:pt x="251" y="239"/>
                  </a:lnTo>
                  <a:lnTo>
                    <a:pt x="237" y="234"/>
                  </a:lnTo>
                  <a:lnTo>
                    <a:pt x="221" y="237"/>
                  </a:lnTo>
                  <a:lnTo>
                    <a:pt x="218" y="246"/>
                  </a:lnTo>
                  <a:lnTo>
                    <a:pt x="214" y="246"/>
                  </a:lnTo>
                  <a:lnTo>
                    <a:pt x="218" y="248"/>
                  </a:lnTo>
                  <a:lnTo>
                    <a:pt x="218" y="253"/>
                  </a:lnTo>
                  <a:lnTo>
                    <a:pt x="211" y="253"/>
                  </a:lnTo>
                  <a:lnTo>
                    <a:pt x="202" y="258"/>
                  </a:lnTo>
                  <a:lnTo>
                    <a:pt x="185" y="248"/>
                  </a:lnTo>
                  <a:lnTo>
                    <a:pt x="185" y="241"/>
                  </a:lnTo>
                  <a:lnTo>
                    <a:pt x="180" y="237"/>
                  </a:lnTo>
                  <a:lnTo>
                    <a:pt x="171" y="239"/>
                  </a:lnTo>
                  <a:lnTo>
                    <a:pt x="157" y="251"/>
                  </a:lnTo>
                  <a:lnTo>
                    <a:pt x="150" y="251"/>
                  </a:lnTo>
                  <a:lnTo>
                    <a:pt x="131" y="265"/>
                  </a:lnTo>
                  <a:lnTo>
                    <a:pt x="114" y="253"/>
                  </a:lnTo>
                  <a:lnTo>
                    <a:pt x="109" y="253"/>
                  </a:lnTo>
                  <a:lnTo>
                    <a:pt x="107" y="260"/>
                  </a:lnTo>
                  <a:lnTo>
                    <a:pt x="86" y="248"/>
                  </a:lnTo>
                  <a:lnTo>
                    <a:pt x="79" y="251"/>
                  </a:lnTo>
                  <a:lnTo>
                    <a:pt x="74" y="239"/>
                  </a:lnTo>
                  <a:lnTo>
                    <a:pt x="67" y="234"/>
                  </a:lnTo>
                  <a:lnTo>
                    <a:pt x="69" y="230"/>
                  </a:lnTo>
                  <a:lnTo>
                    <a:pt x="67" y="222"/>
                  </a:lnTo>
                  <a:lnTo>
                    <a:pt x="60" y="222"/>
                  </a:lnTo>
                  <a:lnTo>
                    <a:pt x="57" y="213"/>
                  </a:lnTo>
                  <a:lnTo>
                    <a:pt x="45" y="213"/>
                  </a:lnTo>
                  <a:lnTo>
                    <a:pt x="43" y="187"/>
                  </a:lnTo>
                  <a:lnTo>
                    <a:pt x="34" y="185"/>
                  </a:lnTo>
                  <a:lnTo>
                    <a:pt x="27" y="180"/>
                  </a:lnTo>
                  <a:lnTo>
                    <a:pt x="19" y="182"/>
                  </a:lnTo>
                  <a:lnTo>
                    <a:pt x="12" y="177"/>
                  </a:lnTo>
                  <a:lnTo>
                    <a:pt x="10" y="173"/>
                  </a:lnTo>
                  <a:lnTo>
                    <a:pt x="0" y="168"/>
                  </a:lnTo>
                  <a:lnTo>
                    <a:pt x="24" y="147"/>
                  </a:lnTo>
                  <a:lnTo>
                    <a:pt x="36" y="14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225722" y="5537453"/>
              <a:ext cx="721308" cy="490940"/>
            </a:xfrm>
            <a:custGeom>
              <a:avLst/>
              <a:gdLst>
                <a:gd name="T0" fmla="*/ 152 w 552"/>
                <a:gd name="T1" fmla="*/ 15 h 389"/>
                <a:gd name="T2" fmla="*/ 164 w 552"/>
                <a:gd name="T3" fmla="*/ 26 h 389"/>
                <a:gd name="T4" fmla="*/ 197 w 552"/>
                <a:gd name="T5" fmla="*/ 43 h 389"/>
                <a:gd name="T6" fmla="*/ 228 w 552"/>
                <a:gd name="T7" fmla="*/ 64 h 389"/>
                <a:gd name="T8" fmla="*/ 249 w 552"/>
                <a:gd name="T9" fmla="*/ 69 h 389"/>
                <a:gd name="T10" fmla="*/ 272 w 552"/>
                <a:gd name="T11" fmla="*/ 93 h 389"/>
                <a:gd name="T12" fmla="*/ 301 w 552"/>
                <a:gd name="T13" fmla="*/ 114 h 389"/>
                <a:gd name="T14" fmla="*/ 327 w 552"/>
                <a:gd name="T15" fmla="*/ 140 h 389"/>
                <a:gd name="T16" fmla="*/ 341 w 552"/>
                <a:gd name="T17" fmla="*/ 157 h 389"/>
                <a:gd name="T18" fmla="*/ 362 w 552"/>
                <a:gd name="T19" fmla="*/ 171 h 389"/>
                <a:gd name="T20" fmla="*/ 384 w 552"/>
                <a:gd name="T21" fmla="*/ 185 h 389"/>
                <a:gd name="T22" fmla="*/ 407 w 552"/>
                <a:gd name="T23" fmla="*/ 202 h 389"/>
                <a:gd name="T24" fmla="*/ 443 w 552"/>
                <a:gd name="T25" fmla="*/ 220 h 389"/>
                <a:gd name="T26" fmla="*/ 462 w 552"/>
                <a:gd name="T27" fmla="*/ 244 h 389"/>
                <a:gd name="T28" fmla="*/ 471 w 552"/>
                <a:gd name="T29" fmla="*/ 261 h 389"/>
                <a:gd name="T30" fmla="*/ 474 w 552"/>
                <a:gd name="T31" fmla="*/ 268 h 389"/>
                <a:gd name="T32" fmla="*/ 516 w 552"/>
                <a:gd name="T33" fmla="*/ 280 h 389"/>
                <a:gd name="T34" fmla="*/ 533 w 552"/>
                <a:gd name="T35" fmla="*/ 313 h 389"/>
                <a:gd name="T36" fmla="*/ 545 w 552"/>
                <a:gd name="T37" fmla="*/ 336 h 389"/>
                <a:gd name="T38" fmla="*/ 512 w 552"/>
                <a:gd name="T39" fmla="*/ 377 h 389"/>
                <a:gd name="T40" fmla="*/ 478 w 552"/>
                <a:gd name="T41" fmla="*/ 377 h 389"/>
                <a:gd name="T42" fmla="*/ 469 w 552"/>
                <a:gd name="T43" fmla="*/ 348 h 389"/>
                <a:gd name="T44" fmla="*/ 457 w 552"/>
                <a:gd name="T45" fmla="*/ 339 h 389"/>
                <a:gd name="T46" fmla="*/ 433 w 552"/>
                <a:gd name="T47" fmla="*/ 322 h 389"/>
                <a:gd name="T48" fmla="*/ 417 w 552"/>
                <a:gd name="T49" fmla="*/ 318 h 389"/>
                <a:gd name="T50" fmla="*/ 403 w 552"/>
                <a:gd name="T51" fmla="*/ 315 h 389"/>
                <a:gd name="T52" fmla="*/ 379 w 552"/>
                <a:gd name="T53" fmla="*/ 303 h 389"/>
                <a:gd name="T54" fmla="*/ 370 w 552"/>
                <a:gd name="T55" fmla="*/ 289 h 389"/>
                <a:gd name="T56" fmla="*/ 351 w 552"/>
                <a:gd name="T57" fmla="*/ 277 h 389"/>
                <a:gd name="T58" fmla="*/ 332 w 552"/>
                <a:gd name="T59" fmla="*/ 275 h 389"/>
                <a:gd name="T60" fmla="*/ 329 w 552"/>
                <a:gd name="T61" fmla="*/ 265 h 389"/>
                <a:gd name="T62" fmla="*/ 308 w 552"/>
                <a:gd name="T63" fmla="*/ 261 h 389"/>
                <a:gd name="T64" fmla="*/ 296 w 552"/>
                <a:gd name="T65" fmla="*/ 256 h 389"/>
                <a:gd name="T66" fmla="*/ 284 w 552"/>
                <a:gd name="T67" fmla="*/ 249 h 389"/>
                <a:gd name="T68" fmla="*/ 277 w 552"/>
                <a:gd name="T69" fmla="*/ 230 h 389"/>
                <a:gd name="T70" fmla="*/ 251 w 552"/>
                <a:gd name="T71" fmla="*/ 218 h 389"/>
                <a:gd name="T72" fmla="*/ 230 w 552"/>
                <a:gd name="T73" fmla="*/ 197 h 389"/>
                <a:gd name="T74" fmla="*/ 206 w 552"/>
                <a:gd name="T75" fmla="*/ 190 h 389"/>
                <a:gd name="T76" fmla="*/ 185 w 552"/>
                <a:gd name="T77" fmla="*/ 180 h 389"/>
                <a:gd name="T78" fmla="*/ 175 w 552"/>
                <a:gd name="T79" fmla="*/ 173 h 389"/>
                <a:gd name="T80" fmla="*/ 159 w 552"/>
                <a:gd name="T81" fmla="*/ 161 h 389"/>
                <a:gd name="T82" fmla="*/ 142 w 552"/>
                <a:gd name="T83" fmla="*/ 152 h 389"/>
                <a:gd name="T84" fmla="*/ 130 w 552"/>
                <a:gd name="T85" fmla="*/ 147 h 389"/>
                <a:gd name="T86" fmla="*/ 114 w 552"/>
                <a:gd name="T87" fmla="*/ 135 h 389"/>
                <a:gd name="T88" fmla="*/ 81 w 552"/>
                <a:gd name="T89" fmla="*/ 135 h 389"/>
                <a:gd name="T90" fmla="*/ 57 w 552"/>
                <a:gd name="T91" fmla="*/ 116 h 389"/>
                <a:gd name="T92" fmla="*/ 33 w 552"/>
                <a:gd name="T93" fmla="*/ 102 h 389"/>
                <a:gd name="T94" fmla="*/ 14 w 552"/>
                <a:gd name="T95" fmla="*/ 83 h 389"/>
                <a:gd name="T96" fmla="*/ 50 w 552"/>
                <a:gd name="T97" fmla="*/ 41 h 389"/>
                <a:gd name="T98" fmla="*/ 59 w 552"/>
                <a:gd name="T99" fmla="*/ 10 h 389"/>
                <a:gd name="T100" fmla="*/ 81 w 552"/>
                <a:gd name="T101" fmla="*/ 5 h 389"/>
                <a:gd name="T102" fmla="*/ 109 w 552"/>
                <a:gd name="T103" fmla="*/ 1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2" h="389">
                  <a:moveTo>
                    <a:pt x="133" y="12"/>
                  </a:moveTo>
                  <a:lnTo>
                    <a:pt x="133" y="15"/>
                  </a:lnTo>
                  <a:lnTo>
                    <a:pt x="142" y="12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6" y="19"/>
                  </a:lnTo>
                  <a:lnTo>
                    <a:pt x="164" y="19"/>
                  </a:lnTo>
                  <a:lnTo>
                    <a:pt x="164" y="26"/>
                  </a:lnTo>
                  <a:lnTo>
                    <a:pt x="173" y="26"/>
                  </a:lnTo>
                  <a:lnTo>
                    <a:pt x="194" y="38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201" y="48"/>
                  </a:lnTo>
                  <a:lnTo>
                    <a:pt x="228" y="60"/>
                  </a:lnTo>
                  <a:lnTo>
                    <a:pt x="225" y="62"/>
                  </a:lnTo>
                  <a:lnTo>
                    <a:pt x="228" y="64"/>
                  </a:lnTo>
                  <a:lnTo>
                    <a:pt x="237" y="69"/>
                  </a:lnTo>
                  <a:lnTo>
                    <a:pt x="242" y="67"/>
                  </a:lnTo>
                  <a:lnTo>
                    <a:pt x="244" y="71"/>
                  </a:lnTo>
                  <a:lnTo>
                    <a:pt x="249" y="69"/>
                  </a:lnTo>
                  <a:lnTo>
                    <a:pt x="256" y="81"/>
                  </a:lnTo>
                  <a:lnTo>
                    <a:pt x="263" y="76"/>
                  </a:lnTo>
                  <a:lnTo>
                    <a:pt x="265" y="86"/>
                  </a:lnTo>
                  <a:lnTo>
                    <a:pt x="272" y="93"/>
                  </a:lnTo>
                  <a:lnTo>
                    <a:pt x="272" y="97"/>
                  </a:lnTo>
                  <a:lnTo>
                    <a:pt x="280" y="95"/>
                  </a:lnTo>
                  <a:lnTo>
                    <a:pt x="291" y="109"/>
                  </a:lnTo>
                  <a:lnTo>
                    <a:pt x="301" y="114"/>
                  </a:lnTo>
                  <a:lnTo>
                    <a:pt x="306" y="121"/>
                  </a:lnTo>
                  <a:lnTo>
                    <a:pt x="315" y="121"/>
                  </a:lnTo>
                  <a:lnTo>
                    <a:pt x="322" y="126"/>
                  </a:lnTo>
                  <a:lnTo>
                    <a:pt x="327" y="140"/>
                  </a:lnTo>
                  <a:lnTo>
                    <a:pt x="329" y="140"/>
                  </a:lnTo>
                  <a:lnTo>
                    <a:pt x="329" y="145"/>
                  </a:lnTo>
                  <a:lnTo>
                    <a:pt x="343" y="147"/>
                  </a:lnTo>
                  <a:lnTo>
                    <a:pt x="341" y="157"/>
                  </a:lnTo>
                  <a:lnTo>
                    <a:pt x="346" y="157"/>
                  </a:lnTo>
                  <a:lnTo>
                    <a:pt x="351" y="161"/>
                  </a:lnTo>
                  <a:lnTo>
                    <a:pt x="355" y="157"/>
                  </a:lnTo>
                  <a:lnTo>
                    <a:pt x="362" y="171"/>
                  </a:lnTo>
                  <a:lnTo>
                    <a:pt x="372" y="178"/>
                  </a:lnTo>
                  <a:lnTo>
                    <a:pt x="370" y="185"/>
                  </a:lnTo>
                  <a:lnTo>
                    <a:pt x="372" y="187"/>
                  </a:lnTo>
                  <a:lnTo>
                    <a:pt x="384" y="185"/>
                  </a:lnTo>
                  <a:lnTo>
                    <a:pt x="388" y="190"/>
                  </a:lnTo>
                  <a:lnTo>
                    <a:pt x="391" y="185"/>
                  </a:lnTo>
                  <a:lnTo>
                    <a:pt x="405" y="192"/>
                  </a:lnTo>
                  <a:lnTo>
                    <a:pt x="407" y="202"/>
                  </a:lnTo>
                  <a:lnTo>
                    <a:pt x="417" y="197"/>
                  </a:lnTo>
                  <a:lnTo>
                    <a:pt x="424" y="204"/>
                  </a:lnTo>
                  <a:lnTo>
                    <a:pt x="431" y="202"/>
                  </a:lnTo>
                  <a:lnTo>
                    <a:pt x="443" y="220"/>
                  </a:lnTo>
                  <a:lnTo>
                    <a:pt x="445" y="232"/>
                  </a:lnTo>
                  <a:lnTo>
                    <a:pt x="457" y="235"/>
                  </a:lnTo>
                  <a:lnTo>
                    <a:pt x="455" y="247"/>
                  </a:lnTo>
                  <a:lnTo>
                    <a:pt x="462" y="244"/>
                  </a:lnTo>
                  <a:lnTo>
                    <a:pt x="459" y="251"/>
                  </a:lnTo>
                  <a:lnTo>
                    <a:pt x="462" y="254"/>
                  </a:lnTo>
                  <a:lnTo>
                    <a:pt x="467" y="254"/>
                  </a:lnTo>
                  <a:lnTo>
                    <a:pt x="471" y="261"/>
                  </a:lnTo>
                  <a:lnTo>
                    <a:pt x="476" y="256"/>
                  </a:lnTo>
                  <a:lnTo>
                    <a:pt x="483" y="258"/>
                  </a:lnTo>
                  <a:lnTo>
                    <a:pt x="483" y="265"/>
                  </a:lnTo>
                  <a:lnTo>
                    <a:pt x="474" y="268"/>
                  </a:lnTo>
                  <a:lnTo>
                    <a:pt x="481" y="270"/>
                  </a:lnTo>
                  <a:lnTo>
                    <a:pt x="488" y="265"/>
                  </a:lnTo>
                  <a:lnTo>
                    <a:pt x="495" y="275"/>
                  </a:lnTo>
                  <a:lnTo>
                    <a:pt x="516" y="280"/>
                  </a:lnTo>
                  <a:lnTo>
                    <a:pt x="526" y="287"/>
                  </a:lnTo>
                  <a:lnTo>
                    <a:pt x="528" y="301"/>
                  </a:lnTo>
                  <a:lnTo>
                    <a:pt x="533" y="299"/>
                  </a:lnTo>
                  <a:lnTo>
                    <a:pt x="533" y="313"/>
                  </a:lnTo>
                  <a:lnTo>
                    <a:pt x="535" y="313"/>
                  </a:lnTo>
                  <a:lnTo>
                    <a:pt x="540" y="310"/>
                  </a:lnTo>
                  <a:lnTo>
                    <a:pt x="552" y="320"/>
                  </a:lnTo>
                  <a:lnTo>
                    <a:pt x="545" y="336"/>
                  </a:lnTo>
                  <a:lnTo>
                    <a:pt x="542" y="355"/>
                  </a:lnTo>
                  <a:lnTo>
                    <a:pt x="533" y="365"/>
                  </a:lnTo>
                  <a:lnTo>
                    <a:pt x="523" y="365"/>
                  </a:lnTo>
                  <a:lnTo>
                    <a:pt x="512" y="377"/>
                  </a:lnTo>
                  <a:lnTo>
                    <a:pt x="504" y="389"/>
                  </a:lnTo>
                  <a:lnTo>
                    <a:pt x="497" y="389"/>
                  </a:lnTo>
                  <a:lnTo>
                    <a:pt x="486" y="372"/>
                  </a:lnTo>
                  <a:lnTo>
                    <a:pt x="478" y="377"/>
                  </a:lnTo>
                  <a:lnTo>
                    <a:pt x="483" y="370"/>
                  </a:lnTo>
                  <a:lnTo>
                    <a:pt x="474" y="363"/>
                  </a:lnTo>
                  <a:lnTo>
                    <a:pt x="474" y="355"/>
                  </a:lnTo>
                  <a:lnTo>
                    <a:pt x="469" y="348"/>
                  </a:lnTo>
                  <a:lnTo>
                    <a:pt x="457" y="348"/>
                  </a:lnTo>
                  <a:lnTo>
                    <a:pt x="455" y="344"/>
                  </a:lnTo>
                  <a:lnTo>
                    <a:pt x="459" y="341"/>
                  </a:lnTo>
                  <a:lnTo>
                    <a:pt x="457" y="339"/>
                  </a:lnTo>
                  <a:lnTo>
                    <a:pt x="445" y="336"/>
                  </a:lnTo>
                  <a:lnTo>
                    <a:pt x="448" y="325"/>
                  </a:lnTo>
                  <a:lnTo>
                    <a:pt x="443" y="332"/>
                  </a:lnTo>
                  <a:lnTo>
                    <a:pt x="433" y="322"/>
                  </a:lnTo>
                  <a:lnTo>
                    <a:pt x="424" y="327"/>
                  </a:lnTo>
                  <a:lnTo>
                    <a:pt x="419" y="325"/>
                  </a:lnTo>
                  <a:lnTo>
                    <a:pt x="422" y="318"/>
                  </a:lnTo>
                  <a:lnTo>
                    <a:pt x="417" y="318"/>
                  </a:lnTo>
                  <a:lnTo>
                    <a:pt x="414" y="325"/>
                  </a:lnTo>
                  <a:lnTo>
                    <a:pt x="410" y="322"/>
                  </a:lnTo>
                  <a:lnTo>
                    <a:pt x="407" y="315"/>
                  </a:lnTo>
                  <a:lnTo>
                    <a:pt x="403" y="315"/>
                  </a:lnTo>
                  <a:lnTo>
                    <a:pt x="400" y="306"/>
                  </a:lnTo>
                  <a:lnTo>
                    <a:pt x="391" y="306"/>
                  </a:lnTo>
                  <a:lnTo>
                    <a:pt x="386" y="299"/>
                  </a:lnTo>
                  <a:lnTo>
                    <a:pt x="379" y="303"/>
                  </a:lnTo>
                  <a:lnTo>
                    <a:pt x="372" y="299"/>
                  </a:lnTo>
                  <a:lnTo>
                    <a:pt x="372" y="296"/>
                  </a:lnTo>
                  <a:lnTo>
                    <a:pt x="367" y="294"/>
                  </a:lnTo>
                  <a:lnTo>
                    <a:pt x="370" y="289"/>
                  </a:lnTo>
                  <a:lnTo>
                    <a:pt x="358" y="292"/>
                  </a:lnTo>
                  <a:lnTo>
                    <a:pt x="360" y="289"/>
                  </a:lnTo>
                  <a:lnTo>
                    <a:pt x="355" y="277"/>
                  </a:lnTo>
                  <a:lnTo>
                    <a:pt x="351" y="277"/>
                  </a:lnTo>
                  <a:lnTo>
                    <a:pt x="346" y="273"/>
                  </a:lnTo>
                  <a:lnTo>
                    <a:pt x="339" y="277"/>
                  </a:lnTo>
                  <a:lnTo>
                    <a:pt x="341" y="273"/>
                  </a:lnTo>
                  <a:lnTo>
                    <a:pt x="332" y="275"/>
                  </a:lnTo>
                  <a:lnTo>
                    <a:pt x="334" y="270"/>
                  </a:lnTo>
                  <a:lnTo>
                    <a:pt x="332" y="268"/>
                  </a:lnTo>
                  <a:lnTo>
                    <a:pt x="329" y="270"/>
                  </a:lnTo>
                  <a:lnTo>
                    <a:pt x="329" y="265"/>
                  </a:lnTo>
                  <a:lnTo>
                    <a:pt x="322" y="261"/>
                  </a:lnTo>
                  <a:lnTo>
                    <a:pt x="317" y="265"/>
                  </a:lnTo>
                  <a:lnTo>
                    <a:pt x="315" y="258"/>
                  </a:lnTo>
                  <a:lnTo>
                    <a:pt x="308" y="261"/>
                  </a:lnTo>
                  <a:lnTo>
                    <a:pt x="308" y="256"/>
                  </a:lnTo>
                  <a:lnTo>
                    <a:pt x="303" y="254"/>
                  </a:lnTo>
                  <a:lnTo>
                    <a:pt x="301" y="258"/>
                  </a:lnTo>
                  <a:lnTo>
                    <a:pt x="296" y="256"/>
                  </a:lnTo>
                  <a:lnTo>
                    <a:pt x="299" y="251"/>
                  </a:lnTo>
                  <a:lnTo>
                    <a:pt x="291" y="254"/>
                  </a:lnTo>
                  <a:lnTo>
                    <a:pt x="291" y="247"/>
                  </a:lnTo>
                  <a:lnTo>
                    <a:pt x="284" y="249"/>
                  </a:lnTo>
                  <a:lnTo>
                    <a:pt x="289" y="237"/>
                  </a:lnTo>
                  <a:lnTo>
                    <a:pt x="287" y="230"/>
                  </a:lnTo>
                  <a:lnTo>
                    <a:pt x="282" y="228"/>
                  </a:lnTo>
                  <a:lnTo>
                    <a:pt x="277" y="230"/>
                  </a:lnTo>
                  <a:lnTo>
                    <a:pt x="275" y="223"/>
                  </a:lnTo>
                  <a:lnTo>
                    <a:pt x="265" y="225"/>
                  </a:lnTo>
                  <a:lnTo>
                    <a:pt x="263" y="213"/>
                  </a:lnTo>
                  <a:lnTo>
                    <a:pt x="251" y="218"/>
                  </a:lnTo>
                  <a:lnTo>
                    <a:pt x="251" y="209"/>
                  </a:lnTo>
                  <a:lnTo>
                    <a:pt x="232" y="202"/>
                  </a:lnTo>
                  <a:lnTo>
                    <a:pt x="225" y="206"/>
                  </a:lnTo>
                  <a:lnTo>
                    <a:pt x="230" y="197"/>
                  </a:lnTo>
                  <a:lnTo>
                    <a:pt x="228" y="194"/>
                  </a:lnTo>
                  <a:lnTo>
                    <a:pt x="218" y="192"/>
                  </a:lnTo>
                  <a:lnTo>
                    <a:pt x="211" y="185"/>
                  </a:lnTo>
                  <a:lnTo>
                    <a:pt x="206" y="190"/>
                  </a:lnTo>
                  <a:lnTo>
                    <a:pt x="201" y="187"/>
                  </a:lnTo>
                  <a:lnTo>
                    <a:pt x="199" y="190"/>
                  </a:lnTo>
                  <a:lnTo>
                    <a:pt x="194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0" y="176"/>
                  </a:lnTo>
                  <a:lnTo>
                    <a:pt x="183" y="173"/>
                  </a:lnTo>
                  <a:lnTo>
                    <a:pt x="175" y="173"/>
                  </a:lnTo>
                  <a:lnTo>
                    <a:pt x="173" y="166"/>
                  </a:lnTo>
                  <a:lnTo>
                    <a:pt x="166" y="168"/>
                  </a:lnTo>
                  <a:lnTo>
                    <a:pt x="156" y="164"/>
                  </a:lnTo>
                  <a:lnTo>
                    <a:pt x="159" y="161"/>
                  </a:lnTo>
                  <a:lnTo>
                    <a:pt x="152" y="157"/>
                  </a:lnTo>
                  <a:lnTo>
                    <a:pt x="152" y="149"/>
                  </a:lnTo>
                  <a:lnTo>
                    <a:pt x="145" y="154"/>
                  </a:lnTo>
                  <a:lnTo>
                    <a:pt x="142" y="152"/>
                  </a:lnTo>
                  <a:lnTo>
                    <a:pt x="145" y="147"/>
                  </a:lnTo>
                  <a:lnTo>
                    <a:pt x="135" y="147"/>
                  </a:lnTo>
                  <a:lnTo>
                    <a:pt x="135" y="149"/>
                  </a:lnTo>
                  <a:lnTo>
                    <a:pt x="130" y="147"/>
                  </a:lnTo>
                  <a:lnTo>
                    <a:pt x="128" y="149"/>
                  </a:lnTo>
                  <a:lnTo>
                    <a:pt x="119" y="142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8"/>
                  </a:lnTo>
                  <a:lnTo>
                    <a:pt x="107" y="138"/>
                  </a:lnTo>
                  <a:lnTo>
                    <a:pt x="90" y="131"/>
                  </a:lnTo>
                  <a:lnTo>
                    <a:pt x="81" y="135"/>
                  </a:lnTo>
                  <a:lnTo>
                    <a:pt x="74" y="135"/>
                  </a:lnTo>
                  <a:lnTo>
                    <a:pt x="67" y="126"/>
                  </a:lnTo>
                  <a:lnTo>
                    <a:pt x="59" y="126"/>
                  </a:lnTo>
                  <a:lnTo>
                    <a:pt x="57" y="116"/>
                  </a:lnTo>
                  <a:lnTo>
                    <a:pt x="48" y="114"/>
                  </a:lnTo>
                  <a:lnTo>
                    <a:pt x="43" y="107"/>
                  </a:lnTo>
                  <a:lnTo>
                    <a:pt x="36" y="102"/>
                  </a:lnTo>
                  <a:lnTo>
                    <a:pt x="33" y="102"/>
                  </a:lnTo>
                  <a:lnTo>
                    <a:pt x="31" y="97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4" y="83"/>
                  </a:lnTo>
                  <a:lnTo>
                    <a:pt x="12" y="55"/>
                  </a:lnTo>
                  <a:lnTo>
                    <a:pt x="0" y="33"/>
                  </a:lnTo>
                  <a:lnTo>
                    <a:pt x="36" y="48"/>
                  </a:lnTo>
                  <a:lnTo>
                    <a:pt x="50" y="41"/>
                  </a:lnTo>
                  <a:lnTo>
                    <a:pt x="59" y="33"/>
                  </a:lnTo>
                  <a:lnTo>
                    <a:pt x="57" y="26"/>
                  </a:lnTo>
                  <a:lnTo>
                    <a:pt x="62" y="17"/>
                  </a:lnTo>
                  <a:lnTo>
                    <a:pt x="59" y="1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78" y="3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100" y="3"/>
                  </a:lnTo>
                  <a:lnTo>
                    <a:pt x="109" y="10"/>
                  </a:lnTo>
                  <a:lnTo>
                    <a:pt x="112" y="5"/>
                  </a:lnTo>
                  <a:lnTo>
                    <a:pt x="121" y="12"/>
                  </a:lnTo>
                  <a:lnTo>
                    <a:pt x="133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254470" y="3802127"/>
              <a:ext cx="407696" cy="424051"/>
            </a:xfrm>
            <a:custGeom>
              <a:avLst/>
              <a:gdLst>
                <a:gd name="T0" fmla="*/ 7 w 312"/>
                <a:gd name="T1" fmla="*/ 142 h 336"/>
                <a:gd name="T2" fmla="*/ 37 w 312"/>
                <a:gd name="T3" fmla="*/ 99 h 336"/>
                <a:gd name="T4" fmla="*/ 47 w 312"/>
                <a:gd name="T5" fmla="*/ 33 h 336"/>
                <a:gd name="T6" fmla="*/ 59 w 312"/>
                <a:gd name="T7" fmla="*/ 33 h 336"/>
                <a:gd name="T8" fmla="*/ 80 w 312"/>
                <a:gd name="T9" fmla="*/ 7 h 336"/>
                <a:gd name="T10" fmla="*/ 113 w 312"/>
                <a:gd name="T11" fmla="*/ 24 h 336"/>
                <a:gd name="T12" fmla="*/ 108 w 312"/>
                <a:gd name="T13" fmla="*/ 38 h 336"/>
                <a:gd name="T14" fmla="*/ 130 w 312"/>
                <a:gd name="T15" fmla="*/ 43 h 336"/>
                <a:gd name="T16" fmla="*/ 137 w 312"/>
                <a:gd name="T17" fmla="*/ 52 h 336"/>
                <a:gd name="T18" fmla="*/ 142 w 312"/>
                <a:gd name="T19" fmla="*/ 71 h 336"/>
                <a:gd name="T20" fmla="*/ 144 w 312"/>
                <a:gd name="T21" fmla="*/ 85 h 336"/>
                <a:gd name="T22" fmla="*/ 139 w 312"/>
                <a:gd name="T23" fmla="*/ 95 h 336"/>
                <a:gd name="T24" fmla="*/ 161 w 312"/>
                <a:gd name="T25" fmla="*/ 111 h 336"/>
                <a:gd name="T26" fmla="*/ 158 w 312"/>
                <a:gd name="T27" fmla="*/ 128 h 336"/>
                <a:gd name="T28" fmla="*/ 158 w 312"/>
                <a:gd name="T29" fmla="*/ 132 h 336"/>
                <a:gd name="T30" fmla="*/ 161 w 312"/>
                <a:gd name="T31" fmla="*/ 140 h 336"/>
                <a:gd name="T32" fmla="*/ 182 w 312"/>
                <a:gd name="T33" fmla="*/ 154 h 336"/>
                <a:gd name="T34" fmla="*/ 191 w 312"/>
                <a:gd name="T35" fmla="*/ 170 h 336"/>
                <a:gd name="T36" fmla="*/ 210 w 312"/>
                <a:gd name="T37" fmla="*/ 173 h 336"/>
                <a:gd name="T38" fmla="*/ 208 w 312"/>
                <a:gd name="T39" fmla="*/ 185 h 336"/>
                <a:gd name="T40" fmla="*/ 222 w 312"/>
                <a:gd name="T41" fmla="*/ 194 h 336"/>
                <a:gd name="T42" fmla="*/ 227 w 312"/>
                <a:gd name="T43" fmla="*/ 201 h 336"/>
                <a:gd name="T44" fmla="*/ 253 w 312"/>
                <a:gd name="T45" fmla="*/ 203 h 336"/>
                <a:gd name="T46" fmla="*/ 260 w 312"/>
                <a:gd name="T47" fmla="*/ 215 h 336"/>
                <a:gd name="T48" fmla="*/ 274 w 312"/>
                <a:gd name="T49" fmla="*/ 218 h 336"/>
                <a:gd name="T50" fmla="*/ 295 w 312"/>
                <a:gd name="T51" fmla="*/ 234 h 336"/>
                <a:gd name="T52" fmla="*/ 310 w 312"/>
                <a:gd name="T53" fmla="*/ 256 h 336"/>
                <a:gd name="T54" fmla="*/ 300 w 312"/>
                <a:gd name="T55" fmla="*/ 279 h 336"/>
                <a:gd name="T56" fmla="*/ 295 w 312"/>
                <a:gd name="T57" fmla="*/ 310 h 336"/>
                <a:gd name="T58" fmla="*/ 274 w 312"/>
                <a:gd name="T59" fmla="*/ 317 h 336"/>
                <a:gd name="T60" fmla="*/ 260 w 312"/>
                <a:gd name="T61" fmla="*/ 334 h 336"/>
                <a:gd name="T62" fmla="*/ 239 w 312"/>
                <a:gd name="T63" fmla="*/ 336 h 336"/>
                <a:gd name="T64" fmla="*/ 227 w 312"/>
                <a:gd name="T65" fmla="*/ 324 h 336"/>
                <a:gd name="T66" fmla="*/ 210 w 312"/>
                <a:gd name="T67" fmla="*/ 334 h 336"/>
                <a:gd name="T68" fmla="*/ 201 w 312"/>
                <a:gd name="T69" fmla="*/ 322 h 336"/>
                <a:gd name="T70" fmla="*/ 203 w 312"/>
                <a:gd name="T71" fmla="*/ 305 h 336"/>
                <a:gd name="T72" fmla="*/ 189 w 312"/>
                <a:gd name="T73" fmla="*/ 296 h 336"/>
                <a:gd name="T74" fmla="*/ 182 w 312"/>
                <a:gd name="T75" fmla="*/ 296 h 336"/>
                <a:gd name="T76" fmla="*/ 170 w 312"/>
                <a:gd name="T77" fmla="*/ 308 h 336"/>
                <a:gd name="T78" fmla="*/ 158 w 312"/>
                <a:gd name="T79" fmla="*/ 310 h 336"/>
                <a:gd name="T80" fmla="*/ 149 w 312"/>
                <a:gd name="T81" fmla="*/ 315 h 336"/>
                <a:gd name="T82" fmla="*/ 134 w 312"/>
                <a:gd name="T83" fmla="*/ 324 h 336"/>
                <a:gd name="T84" fmla="*/ 108 w 312"/>
                <a:gd name="T85" fmla="*/ 303 h 336"/>
                <a:gd name="T86" fmla="*/ 87 w 312"/>
                <a:gd name="T87" fmla="*/ 289 h 336"/>
                <a:gd name="T88" fmla="*/ 56 w 312"/>
                <a:gd name="T89" fmla="*/ 279 h 336"/>
                <a:gd name="T90" fmla="*/ 23 w 312"/>
                <a:gd name="T91" fmla="*/ 248 h 336"/>
                <a:gd name="T92" fmla="*/ 9 w 312"/>
                <a:gd name="T93" fmla="*/ 222 h 336"/>
                <a:gd name="T94" fmla="*/ 16 w 312"/>
                <a:gd name="T95" fmla="*/ 218 h 336"/>
                <a:gd name="T96" fmla="*/ 7 w 312"/>
                <a:gd name="T97" fmla="*/ 196 h 336"/>
                <a:gd name="T98" fmla="*/ 23 w 312"/>
                <a:gd name="T99" fmla="*/ 177 h 336"/>
                <a:gd name="T100" fmla="*/ 7 w 312"/>
                <a:gd name="T101" fmla="*/ 173 h 336"/>
                <a:gd name="T102" fmla="*/ 2 w 312"/>
                <a:gd name="T103" fmla="*/ 15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2" h="336">
                  <a:moveTo>
                    <a:pt x="0" y="159"/>
                  </a:moveTo>
                  <a:lnTo>
                    <a:pt x="2" y="147"/>
                  </a:lnTo>
                  <a:lnTo>
                    <a:pt x="7" y="142"/>
                  </a:lnTo>
                  <a:lnTo>
                    <a:pt x="19" y="123"/>
                  </a:lnTo>
                  <a:lnTo>
                    <a:pt x="35" y="111"/>
                  </a:lnTo>
                  <a:lnTo>
                    <a:pt x="37" y="99"/>
                  </a:lnTo>
                  <a:lnTo>
                    <a:pt x="56" y="71"/>
                  </a:lnTo>
                  <a:lnTo>
                    <a:pt x="56" y="59"/>
                  </a:lnTo>
                  <a:lnTo>
                    <a:pt x="47" y="33"/>
                  </a:lnTo>
                  <a:lnTo>
                    <a:pt x="47" y="26"/>
                  </a:lnTo>
                  <a:lnTo>
                    <a:pt x="54" y="21"/>
                  </a:lnTo>
                  <a:lnTo>
                    <a:pt x="59" y="33"/>
                  </a:lnTo>
                  <a:lnTo>
                    <a:pt x="71" y="31"/>
                  </a:lnTo>
                  <a:lnTo>
                    <a:pt x="66" y="12"/>
                  </a:lnTo>
                  <a:lnTo>
                    <a:pt x="80" y="7"/>
                  </a:lnTo>
                  <a:lnTo>
                    <a:pt x="82" y="0"/>
                  </a:lnTo>
                  <a:lnTo>
                    <a:pt x="106" y="12"/>
                  </a:lnTo>
                  <a:lnTo>
                    <a:pt x="113" y="24"/>
                  </a:lnTo>
                  <a:lnTo>
                    <a:pt x="104" y="35"/>
                  </a:lnTo>
                  <a:lnTo>
                    <a:pt x="108" y="33"/>
                  </a:lnTo>
                  <a:lnTo>
                    <a:pt x="108" y="38"/>
                  </a:lnTo>
                  <a:lnTo>
                    <a:pt x="113" y="35"/>
                  </a:lnTo>
                  <a:lnTo>
                    <a:pt x="123" y="47"/>
                  </a:lnTo>
                  <a:lnTo>
                    <a:pt x="130" y="43"/>
                  </a:lnTo>
                  <a:lnTo>
                    <a:pt x="132" y="45"/>
                  </a:lnTo>
                  <a:lnTo>
                    <a:pt x="132" y="57"/>
                  </a:lnTo>
                  <a:lnTo>
                    <a:pt x="137" y="52"/>
                  </a:lnTo>
                  <a:lnTo>
                    <a:pt x="139" y="59"/>
                  </a:lnTo>
                  <a:lnTo>
                    <a:pt x="137" y="66"/>
                  </a:lnTo>
                  <a:lnTo>
                    <a:pt x="142" y="71"/>
                  </a:lnTo>
                  <a:lnTo>
                    <a:pt x="139" y="76"/>
                  </a:lnTo>
                  <a:lnTo>
                    <a:pt x="146" y="78"/>
                  </a:lnTo>
                  <a:lnTo>
                    <a:pt x="144" y="85"/>
                  </a:lnTo>
                  <a:lnTo>
                    <a:pt x="146" y="92"/>
                  </a:lnTo>
                  <a:lnTo>
                    <a:pt x="142" y="90"/>
                  </a:lnTo>
                  <a:lnTo>
                    <a:pt x="139" y="95"/>
                  </a:lnTo>
                  <a:lnTo>
                    <a:pt x="139" y="102"/>
                  </a:lnTo>
                  <a:lnTo>
                    <a:pt x="161" y="109"/>
                  </a:lnTo>
                  <a:lnTo>
                    <a:pt x="161" y="111"/>
                  </a:lnTo>
                  <a:lnTo>
                    <a:pt x="158" y="123"/>
                  </a:lnTo>
                  <a:lnTo>
                    <a:pt x="153" y="125"/>
                  </a:lnTo>
                  <a:lnTo>
                    <a:pt x="158" y="128"/>
                  </a:lnTo>
                  <a:lnTo>
                    <a:pt x="153" y="132"/>
                  </a:lnTo>
                  <a:lnTo>
                    <a:pt x="158" y="137"/>
                  </a:lnTo>
                  <a:lnTo>
                    <a:pt x="158" y="132"/>
                  </a:lnTo>
                  <a:lnTo>
                    <a:pt x="161" y="132"/>
                  </a:lnTo>
                  <a:lnTo>
                    <a:pt x="165" y="137"/>
                  </a:lnTo>
                  <a:lnTo>
                    <a:pt x="161" y="140"/>
                  </a:lnTo>
                  <a:lnTo>
                    <a:pt x="161" y="151"/>
                  </a:lnTo>
                  <a:lnTo>
                    <a:pt x="172" y="151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9" y="161"/>
                  </a:lnTo>
                  <a:lnTo>
                    <a:pt x="191" y="170"/>
                  </a:lnTo>
                  <a:lnTo>
                    <a:pt x="208" y="168"/>
                  </a:lnTo>
                  <a:lnTo>
                    <a:pt x="206" y="170"/>
                  </a:lnTo>
                  <a:lnTo>
                    <a:pt x="210" y="173"/>
                  </a:lnTo>
                  <a:lnTo>
                    <a:pt x="206" y="182"/>
                  </a:lnTo>
                  <a:lnTo>
                    <a:pt x="210" y="182"/>
                  </a:lnTo>
                  <a:lnTo>
                    <a:pt x="208" y="185"/>
                  </a:lnTo>
                  <a:lnTo>
                    <a:pt x="220" y="192"/>
                  </a:lnTo>
                  <a:lnTo>
                    <a:pt x="217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9" y="192"/>
                  </a:lnTo>
                  <a:lnTo>
                    <a:pt x="227" y="201"/>
                  </a:lnTo>
                  <a:lnTo>
                    <a:pt x="234" y="208"/>
                  </a:lnTo>
                  <a:lnTo>
                    <a:pt x="239" y="211"/>
                  </a:lnTo>
                  <a:lnTo>
                    <a:pt x="253" y="203"/>
                  </a:lnTo>
                  <a:lnTo>
                    <a:pt x="255" y="211"/>
                  </a:lnTo>
                  <a:lnTo>
                    <a:pt x="262" y="208"/>
                  </a:lnTo>
                  <a:lnTo>
                    <a:pt x="260" y="215"/>
                  </a:lnTo>
                  <a:lnTo>
                    <a:pt x="265" y="213"/>
                  </a:lnTo>
                  <a:lnTo>
                    <a:pt x="265" y="218"/>
                  </a:lnTo>
                  <a:lnTo>
                    <a:pt x="274" y="218"/>
                  </a:lnTo>
                  <a:lnTo>
                    <a:pt x="281" y="227"/>
                  </a:lnTo>
                  <a:lnTo>
                    <a:pt x="295" y="220"/>
                  </a:lnTo>
                  <a:lnTo>
                    <a:pt x="295" y="234"/>
                  </a:lnTo>
                  <a:lnTo>
                    <a:pt x="310" y="239"/>
                  </a:lnTo>
                  <a:lnTo>
                    <a:pt x="305" y="251"/>
                  </a:lnTo>
                  <a:lnTo>
                    <a:pt x="310" y="256"/>
                  </a:lnTo>
                  <a:lnTo>
                    <a:pt x="307" y="263"/>
                  </a:lnTo>
                  <a:lnTo>
                    <a:pt x="312" y="267"/>
                  </a:lnTo>
                  <a:lnTo>
                    <a:pt x="300" y="279"/>
                  </a:lnTo>
                  <a:lnTo>
                    <a:pt x="298" y="293"/>
                  </a:lnTo>
                  <a:lnTo>
                    <a:pt x="300" y="298"/>
                  </a:lnTo>
                  <a:lnTo>
                    <a:pt x="295" y="310"/>
                  </a:lnTo>
                  <a:lnTo>
                    <a:pt x="286" y="322"/>
                  </a:lnTo>
                  <a:lnTo>
                    <a:pt x="281" y="315"/>
                  </a:lnTo>
                  <a:lnTo>
                    <a:pt x="274" y="317"/>
                  </a:lnTo>
                  <a:lnTo>
                    <a:pt x="262" y="331"/>
                  </a:lnTo>
                  <a:lnTo>
                    <a:pt x="265" y="336"/>
                  </a:lnTo>
                  <a:lnTo>
                    <a:pt x="260" y="334"/>
                  </a:lnTo>
                  <a:lnTo>
                    <a:pt x="260" y="331"/>
                  </a:lnTo>
                  <a:lnTo>
                    <a:pt x="258" y="329"/>
                  </a:lnTo>
                  <a:lnTo>
                    <a:pt x="239" y="336"/>
                  </a:lnTo>
                  <a:lnTo>
                    <a:pt x="234" y="324"/>
                  </a:lnTo>
                  <a:lnTo>
                    <a:pt x="229" y="324"/>
                  </a:lnTo>
                  <a:lnTo>
                    <a:pt x="227" y="324"/>
                  </a:lnTo>
                  <a:lnTo>
                    <a:pt x="227" y="329"/>
                  </a:lnTo>
                  <a:lnTo>
                    <a:pt x="220" y="334"/>
                  </a:lnTo>
                  <a:lnTo>
                    <a:pt x="210" y="334"/>
                  </a:lnTo>
                  <a:lnTo>
                    <a:pt x="206" y="331"/>
                  </a:lnTo>
                  <a:lnTo>
                    <a:pt x="206" y="334"/>
                  </a:lnTo>
                  <a:lnTo>
                    <a:pt x="201" y="322"/>
                  </a:lnTo>
                  <a:lnTo>
                    <a:pt x="210" y="315"/>
                  </a:lnTo>
                  <a:lnTo>
                    <a:pt x="201" y="310"/>
                  </a:lnTo>
                  <a:lnTo>
                    <a:pt x="203" y="305"/>
                  </a:lnTo>
                  <a:lnTo>
                    <a:pt x="196" y="301"/>
                  </a:lnTo>
                  <a:lnTo>
                    <a:pt x="191" y="296"/>
                  </a:lnTo>
                  <a:lnTo>
                    <a:pt x="189" y="296"/>
                  </a:lnTo>
                  <a:lnTo>
                    <a:pt x="187" y="289"/>
                  </a:lnTo>
                  <a:lnTo>
                    <a:pt x="182" y="291"/>
                  </a:lnTo>
                  <a:lnTo>
                    <a:pt x="182" y="296"/>
                  </a:lnTo>
                  <a:lnTo>
                    <a:pt x="175" y="296"/>
                  </a:lnTo>
                  <a:lnTo>
                    <a:pt x="175" y="303"/>
                  </a:lnTo>
                  <a:lnTo>
                    <a:pt x="170" y="308"/>
                  </a:lnTo>
                  <a:lnTo>
                    <a:pt x="163" y="308"/>
                  </a:lnTo>
                  <a:lnTo>
                    <a:pt x="156" y="303"/>
                  </a:lnTo>
                  <a:lnTo>
                    <a:pt x="158" y="310"/>
                  </a:lnTo>
                  <a:lnTo>
                    <a:pt x="153" y="312"/>
                  </a:lnTo>
                  <a:lnTo>
                    <a:pt x="151" y="317"/>
                  </a:lnTo>
                  <a:lnTo>
                    <a:pt x="149" y="315"/>
                  </a:lnTo>
                  <a:lnTo>
                    <a:pt x="137" y="317"/>
                  </a:lnTo>
                  <a:lnTo>
                    <a:pt x="139" y="322"/>
                  </a:lnTo>
                  <a:lnTo>
                    <a:pt x="134" y="324"/>
                  </a:lnTo>
                  <a:lnTo>
                    <a:pt x="116" y="322"/>
                  </a:lnTo>
                  <a:lnTo>
                    <a:pt x="108" y="312"/>
                  </a:lnTo>
                  <a:lnTo>
                    <a:pt x="108" y="303"/>
                  </a:lnTo>
                  <a:lnTo>
                    <a:pt x="94" y="298"/>
                  </a:lnTo>
                  <a:lnTo>
                    <a:pt x="87" y="293"/>
                  </a:lnTo>
                  <a:lnTo>
                    <a:pt x="87" y="289"/>
                  </a:lnTo>
                  <a:lnTo>
                    <a:pt x="82" y="289"/>
                  </a:lnTo>
                  <a:lnTo>
                    <a:pt x="71" y="275"/>
                  </a:lnTo>
                  <a:lnTo>
                    <a:pt x="56" y="279"/>
                  </a:lnTo>
                  <a:lnTo>
                    <a:pt x="37" y="251"/>
                  </a:lnTo>
                  <a:lnTo>
                    <a:pt x="23" y="253"/>
                  </a:lnTo>
                  <a:lnTo>
                    <a:pt x="23" y="248"/>
                  </a:lnTo>
                  <a:lnTo>
                    <a:pt x="28" y="241"/>
                  </a:lnTo>
                  <a:lnTo>
                    <a:pt x="23" y="234"/>
                  </a:lnTo>
                  <a:lnTo>
                    <a:pt x="9" y="222"/>
                  </a:lnTo>
                  <a:lnTo>
                    <a:pt x="11" y="213"/>
                  </a:lnTo>
                  <a:lnTo>
                    <a:pt x="16" y="211"/>
                  </a:lnTo>
                  <a:lnTo>
                    <a:pt x="16" y="218"/>
                  </a:lnTo>
                  <a:lnTo>
                    <a:pt x="19" y="218"/>
                  </a:lnTo>
                  <a:lnTo>
                    <a:pt x="26" y="201"/>
                  </a:lnTo>
                  <a:lnTo>
                    <a:pt x="7" y="196"/>
                  </a:lnTo>
                  <a:lnTo>
                    <a:pt x="11" y="194"/>
                  </a:lnTo>
                  <a:lnTo>
                    <a:pt x="14" y="185"/>
                  </a:lnTo>
                  <a:lnTo>
                    <a:pt x="23" y="177"/>
                  </a:lnTo>
                  <a:lnTo>
                    <a:pt x="16" y="170"/>
                  </a:lnTo>
                  <a:lnTo>
                    <a:pt x="14" y="175"/>
                  </a:lnTo>
                  <a:lnTo>
                    <a:pt x="7" y="173"/>
                  </a:lnTo>
                  <a:lnTo>
                    <a:pt x="2" y="166"/>
                  </a:lnTo>
                  <a:lnTo>
                    <a:pt x="7" y="154"/>
                  </a:lnTo>
                  <a:lnTo>
                    <a:pt x="2" y="159"/>
                  </a:lnTo>
                  <a:lnTo>
                    <a:pt x="0" y="15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279298" y="4118902"/>
              <a:ext cx="278331" cy="364734"/>
            </a:xfrm>
            <a:custGeom>
              <a:avLst/>
              <a:gdLst>
                <a:gd name="T0" fmla="*/ 18 w 213"/>
                <a:gd name="T1" fmla="*/ 0 h 289"/>
                <a:gd name="T2" fmla="*/ 52 w 213"/>
                <a:gd name="T3" fmla="*/ 24 h 289"/>
                <a:gd name="T4" fmla="*/ 68 w 213"/>
                <a:gd name="T5" fmla="*/ 38 h 289"/>
                <a:gd name="T6" fmla="*/ 75 w 213"/>
                <a:gd name="T7" fmla="*/ 47 h 289"/>
                <a:gd name="T8" fmla="*/ 89 w 213"/>
                <a:gd name="T9" fmla="*/ 61 h 289"/>
                <a:gd name="T10" fmla="*/ 101 w 213"/>
                <a:gd name="T11" fmla="*/ 71 h 289"/>
                <a:gd name="T12" fmla="*/ 108 w 213"/>
                <a:gd name="T13" fmla="*/ 85 h 289"/>
                <a:gd name="T14" fmla="*/ 130 w 213"/>
                <a:gd name="T15" fmla="*/ 92 h 289"/>
                <a:gd name="T16" fmla="*/ 139 w 213"/>
                <a:gd name="T17" fmla="*/ 106 h 289"/>
                <a:gd name="T18" fmla="*/ 156 w 213"/>
                <a:gd name="T19" fmla="*/ 125 h 289"/>
                <a:gd name="T20" fmla="*/ 172 w 213"/>
                <a:gd name="T21" fmla="*/ 137 h 289"/>
                <a:gd name="T22" fmla="*/ 184 w 213"/>
                <a:gd name="T23" fmla="*/ 132 h 289"/>
                <a:gd name="T24" fmla="*/ 184 w 213"/>
                <a:gd name="T25" fmla="*/ 149 h 289"/>
                <a:gd name="T26" fmla="*/ 196 w 213"/>
                <a:gd name="T27" fmla="*/ 158 h 289"/>
                <a:gd name="T28" fmla="*/ 201 w 213"/>
                <a:gd name="T29" fmla="*/ 173 h 289"/>
                <a:gd name="T30" fmla="*/ 205 w 213"/>
                <a:gd name="T31" fmla="*/ 187 h 289"/>
                <a:gd name="T32" fmla="*/ 213 w 213"/>
                <a:gd name="T33" fmla="*/ 192 h 289"/>
                <a:gd name="T34" fmla="*/ 201 w 213"/>
                <a:gd name="T35" fmla="*/ 203 h 289"/>
                <a:gd name="T36" fmla="*/ 196 w 213"/>
                <a:gd name="T37" fmla="*/ 206 h 289"/>
                <a:gd name="T38" fmla="*/ 194 w 213"/>
                <a:gd name="T39" fmla="*/ 215 h 289"/>
                <a:gd name="T40" fmla="*/ 170 w 213"/>
                <a:gd name="T41" fmla="*/ 229 h 289"/>
                <a:gd name="T42" fmla="*/ 153 w 213"/>
                <a:gd name="T43" fmla="*/ 234 h 289"/>
                <a:gd name="T44" fmla="*/ 137 w 213"/>
                <a:gd name="T45" fmla="*/ 265 h 289"/>
                <a:gd name="T46" fmla="*/ 132 w 213"/>
                <a:gd name="T47" fmla="*/ 277 h 289"/>
                <a:gd name="T48" fmla="*/ 123 w 213"/>
                <a:gd name="T49" fmla="*/ 289 h 289"/>
                <a:gd name="T50" fmla="*/ 108 w 213"/>
                <a:gd name="T51" fmla="*/ 265 h 289"/>
                <a:gd name="T52" fmla="*/ 123 w 213"/>
                <a:gd name="T53" fmla="*/ 241 h 289"/>
                <a:gd name="T54" fmla="*/ 92 w 213"/>
                <a:gd name="T55" fmla="*/ 220 h 289"/>
                <a:gd name="T56" fmla="*/ 85 w 213"/>
                <a:gd name="T57" fmla="*/ 203 h 289"/>
                <a:gd name="T58" fmla="*/ 80 w 213"/>
                <a:gd name="T59" fmla="*/ 196 h 289"/>
                <a:gd name="T60" fmla="*/ 75 w 213"/>
                <a:gd name="T61" fmla="*/ 180 h 289"/>
                <a:gd name="T62" fmla="*/ 92 w 213"/>
                <a:gd name="T63" fmla="*/ 163 h 289"/>
                <a:gd name="T64" fmla="*/ 87 w 213"/>
                <a:gd name="T65" fmla="*/ 147 h 289"/>
                <a:gd name="T66" fmla="*/ 75 w 213"/>
                <a:gd name="T67" fmla="*/ 137 h 289"/>
                <a:gd name="T68" fmla="*/ 73 w 213"/>
                <a:gd name="T69" fmla="*/ 111 h 289"/>
                <a:gd name="T70" fmla="*/ 59 w 213"/>
                <a:gd name="T71" fmla="*/ 92 h 289"/>
                <a:gd name="T72" fmla="*/ 47 w 213"/>
                <a:gd name="T73" fmla="*/ 78 h 289"/>
                <a:gd name="T74" fmla="*/ 21 w 213"/>
                <a:gd name="T75" fmla="*/ 47 h 289"/>
                <a:gd name="T76" fmla="*/ 9 w 213"/>
                <a:gd name="T77" fmla="*/ 26 h 289"/>
                <a:gd name="T78" fmla="*/ 0 w 213"/>
                <a:gd name="T79" fmla="*/ 19 h 289"/>
                <a:gd name="T80" fmla="*/ 11 w 213"/>
                <a:gd name="T81" fmla="*/ 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3" h="289">
                  <a:moveTo>
                    <a:pt x="7" y="2"/>
                  </a:moveTo>
                  <a:lnTo>
                    <a:pt x="18" y="0"/>
                  </a:lnTo>
                  <a:lnTo>
                    <a:pt x="37" y="28"/>
                  </a:lnTo>
                  <a:lnTo>
                    <a:pt x="52" y="24"/>
                  </a:lnTo>
                  <a:lnTo>
                    <a:pt x="63" y="38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75" y="47"/>
                  </a:lnTo>
                  <a:lnTo>
                    <a:pt x="89" y="52"/>
                  </a:lnTo>
                  <a:lnTo>
                    <a:pt x="89" y="61"/>
                  </a:lnTo>
                  <a:lnTo>
                    <a:pt x="94" y="68"/>
                  </a:lnTo>
                  <a:lnTo>
                    <a:pt x="101" y="71"/>
                  </a:lnTo>
                  <a:lnTo>
                    <a:pt x="104" y="83"/>
                  </a:lnTo>
                  <a:lnTo>
                    <a:pt x="108" y="85"/>
                  </a:lnTo>
                  <a:lnTo>
                    <a:pt x="111" y="92"/>
                  </a:lnTo>
                  <a:lnTo>
                    <a:pt x="130" y="92"/>
                  </a:lnTo>
                  <a:lnTo>
                    <a:pt x="132" y="99"/>
                  </a:lnTo>
                  <a:lnTo>
                    <a:pt x="139" y="106"/>
                  </a:lnTo>
                  <a:lnTo>
                    <a:pt x="134" y="113"/>
                  </a:lnTo>
                  <a:lnTo>
                    <a:pt x="156" y="125"/>
                  </a:lnTo>
                  <a:lnTo>
                    <a:pt x="170" y="128"/>
                  </a:lnTo>
                  <a:lnTo>
                    <a:pt x="172" y="137"/>
                  </a:lnTo>
                  <a:lnTo>
                    <a:pt x="182" y="137"/>
                  </a:lnTo>
                  <a:lnTo>
                    <a:pt x="184" y="132"/>
                  </a:lnTo>
                  <a:lnTo>
                    <a:pt x="189" y="135"/>
                  </a:lnTo>
                  <a:lnTo>
                    <a:pt x="184" y="149"/>
                  </a:lnTo>
                  <a:lnTo>
                    <a:pt x="189" y="149"/>
                  </a:lnTo>
                  <a:lnTo>
                    <a:pt x="196" y="158"/>
                  </a:lnTo>
                  <a:lnTo>
                    <a:pt x="194" y="168"/>
                  </a:lnTo>
                  <a:lnTo>
                    <a:pt x="201" y="173"/>
                  </a:lnTo>
                  <a:lnTo>
                    <a:pt x="203" y="184"/>
                  </a:lnTo>
                  <a:lnTo>
                    <a:pt x="205" y="187"/>
                  </a:lnTo>
                  <a:lnTo>
                    <a:pt x="203" y="192"/>
                  </a:lnTo>
                  <a:lnTo>
                    <a:pt x="213" y="192"/>
                  </a:lnTo>
                  <a:lnTo>
                    <a:pt x="210" y="201"/>
                  </a:lnTo>
                  <a:lnTo>
                    <a:pt x="201" y="203"/>
                  </a:lnTo>
                  <a:lnTo>
                    <a:pt x="198" y="206"/>
                  </a:lnTo>
                  <a:lnTo>
                    <a:pt x="196" y="206"/>
                  </a:lnTo>
                  <a:lnTo>
                    <a:pt x="191" y="211"/>
                  </a:lnTo>
                  <a:lnTo>
                    <a:pt x="194" y="215"/>
                  </a:lnTo>
                  <a:lnTo>
                    <a:pt x="182" y="227"/>
                  </a:lnTo>
                  <a:lnTo>
                    <a:pt x="170" y="229"/>
                  </a:lnTo>
                  <a:lnTo>
                    <a:pt x="160" y="237"/>
                  </a:lnTo>
                  <a:lnTo>
                    <a:pt x="153" y="234"/>
                  </a:lnTo>
                  <a:lnTo>
                    <a:pt x="153" y="253"/>
                  </a:lnTo>
                  <a:lnTo>
                    <a:pt x="137" y="265"/>
                  </a:lnTo>
                  <a:lnTo>
                    <a:pt x="137" y="274"/>
                  </a:lnTo>
                  <a:lnTo>
                    <a:pt x="132" y="277"/>
                  </a:lnTo>
                  <a:lnTo>
                    <a:pt x="132" y="284"/>
                  </a:lnTo>
                  <a:lnTo>
                    <a:pt x="123" y="289"/>
                  </a:lnTo>
                  <a:lnTo>
                    <a:pt x="113" y="267"/>
                  </a:lnTo>
                  <a:lnTo>
                    <a:pt x="108" y="265"/>
                  </a:lnTo>
                  <a:lnTo>
                    <a:pt x="123" y="251"/>
                  </a:lnTo>
                  <a:lnTo>
                    <a:pt x="123" y="241"/>
                  </a:lnTo>
                  <a:lnTo>
                    <a:pt x="106" y="237"/>
                  </a:lnTo>
                  <a:lnTo>
                    <a:pt x="92" y="220"/>
                  </a:lnTo>
                  <a:lnTo>
                    <a:pt x="92" y="208"/>
                  </a:lnTo>
                  <a:lnTo>
                    <a:pt x="85" y="203"/>
                  </a:lnTo>
                  <a:lnTo>
                    <a:pt x="85" y="201"/>
                  </a:lnTo>
                  <a:lnTo>
                    <a:pt x="80" y="196"/>
                  </a:lnTo>
                  <a:lnTo>
                    <a:pt x="80" y="184"/>
                  </a:lnTo>
                  <a:lnTo>
                    <a:pt x="75" y="180"/>
                  </a:lnTo>
                  <a:lnTo>
                    <a:pt x="101" y="170"/>
                  </a:lnTo>
                  <a:lnTo>
                    <a:pt x="92" y="163"/>
                  </a:lnTo>
                  <a:lnTo>
                    <a:pt x="87" y="156"/>
                  </a:lnTo>
                  <a:lnTo>
                    <a:pt x="87" y="147"/>
                  </a:lnTo>
                  <a:lnTo>
                    <a:pt x="82" y="147"/>
                  </a:lnTo>
                  <a:lnTo>
                    <a:pt x="75" y="137"/>
                  </a:lnTo>
                  <a:lnTo>
                    <a:pt x="80" y="116"/>
                  </a:lnTo>
                  <a:lnTo>
                    <a:pt x="73" y="111"/>
                  </a:lnTo>
                  <a:lnTo>
                    <a:pt x="75" y="106"/>
                  </a:lnTo>
                  <a:lnTo>
                    <a:pt x="59" y="92"/>
                  </a:lnTo>
                  <a:lnTo>
                    <a:pt x="49" y="92"/>
                  </a:lnTo>
                  <a:lnTo>
                    <a:pt x="47" y="78"/>
                  </a:lnTo>
                  <a:lnTo>
                    <a:pt x="30" y="66"/>
                  </a:lnTo>
                  <a:lnTo>
                    <a:pt x="21" y="47"/>
                  </a:lnTo>
                  <a:lnTo>
                    <a:pt x="18" y="31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1" y="7"/>
                  </a:lnTo>
                  <a:lnTo>
                    <a:pt x="7" y="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347247" y="5720451"/>
              <a:ext cx="540981" cy="415217"/>
            </a:xfrm>
            <a:custGeom>
              <a:avLst/>
              <a:gdLst>
                <a:gd name="T0" fmla="*/ 37 w 414"/>
                <a:gd name="T1" fmla="*/ 2 h 329"/>
                <a:gd name="T2" fmla="*/ 52 w 414"/>
                <a:gd name="T3" fmla="*/ 2 h 329"/>
                <a:gd name="T4" fmla="*/ 59 w 414"/>
                <a:gd name="T5" fmla="*/ 4 h 329"/>
                <a:gd name="T6" fmla="*/ 63 w 414"/>
                <a:gd name="T7" fmla="*/ 19 h 329"/>
                <a:gd name="T8" fmla="*/ 82 w 414"/>
                <a:gd name="T9" fmla="*/ 28 h 329"/>
                <a:gd name="T10" fmla="*/ 92 w 414"/>
                <a:gd name="T11" fmla="*/ 33 h 329"/>
                <a:gd name="T12" fmla="*/ 106 w 414"/>
                <a:gd name="T13" fmla="*/ 45 h 329"/>
                <a:gd name="T14" fmla="*/ 118 w 414"/>
                <a:gd name="T15" fmla="*/ 40 h 329"/>
                <a:gd name="T16" fmla="*/ 137 w 414"/>
                <a:gd name="T17" fmla="*/ 52 h 329"/>
                <a:gd name="T18" fmla="*/ 158 w 414"/>
                <a:gd name="T19" fmla="*/ 64 h 329"/>
                <a:gd name="T20" fmla="*/ 172 w 414"/>
                <a:gd name="T21" fmla="*/ 80 h 329"/>
                <a:gd name="T22" fmla="*/ 189 w 414"/>
                <a:gd name="T23" fmla="*/ 83 h 329"/>
                <a:gd name="T24" fmla="*/ 191 w 414"/>
                <a:gd name="T25" fmla="*/ 104 h 329"/>
                <a:gd name="T26" fmla="*/ 206 w 414"/>
                <a:gd name="T27" fmla="*/ 106 h 329"/>
                <a:gd name="T28" fmla="*/ 210 w 414"/>
                <a:gd name="T29" fmla="*/ 109 h 329"/>
                <a:gd name="T30" fmla="*/ 222 w 414"/>
                <a:gd name="T31" fmla="*/ 113 h 329"/>
                <a:gd name="T32" fmla="*/ 236 w 414"/>
                <a:gd name="T33" fmla="*/ 120 h 329"/>
                <a:gd name="T34" fmla="*/ 241 w 414"/>
                <a:gd name="T35" fmla="*/ 125 h 329"/>
                <a:gd name="T36" fmla="*/ 246 w 414"/>
                <a:gd name="T37" fmla="*/ 132 h 329"/>
                <a:gd name="T38" fmla="*/ 262 w 414"/>
                <a:gd name="T39" fmla="*/ 132 h 329"/>
                <a:gd name="T40" fmla="*/ 277 w 414"/>
                <a:gd name="T41" fmla="*/ 144 h 329"/>
                <a:gd name="T42" fmla="*/ 279 w 414"/>
                <a:gd name="T43" fmla="*/ 154 h 329"/>
                <a:gd name="T44" fmla="*/ 298 w 414"/>
                <a:gd name="T45" fmla="*/ 161 h 329"/>
                <a:gd name="T46" fmla="*/ 314 w 414"/>
                <a:gd name="T47" fmla="*/ 170 h 329"/>
                <a:gd name="T48" fmla="*/ 324 w 414"/>
                <a:gd name="T49" fmla="*/ 173 h 329"/>
                <a:gd name="T50" fmla="*/ 331 w 414"/>
                <a:gd name="T51" fmla="*/ 182 h 329"/>
                <a:gd name="T52" fmla="*/ 355 w 414"/>
                <a:gd name="T53" fmla="*/ 180 h 329"/>
                <a:gd name="T54" fmla="*/ 366 w 414"/>
                <a:gd name="T55" fmla="*/ 196 h 329"/>
                <a:gd name="T56" fmla="*/ 376 w 414"/>
                <a:gd name="T57" fmla="*/ 203 h 329"/>
                <a:gd name="T58" fmla="*/ 390 w 414"/>
                <a:gd name="T59" fmla="*/ 225 h 329"/>
                <a:gd name="T60" fmla="*/ 395 w 414"/>
                <a:gd name="T61" fmla="*/ 234 h 329"/>
                <a:gd name="T62" fmla="*/ 411 w 414"/>
                <a:gd name="T63" fmla="*/ 244 h 329"/>
                <a:gd name="T64" fmla="*/ 395 w 414"/>
                <a:gd name="T65" fmla="*/ 300 h 329"/>
                <a:gd name="T66" fmla="*/ 407 w 414"/>
                <a:gd name="T67" fmla="*/ 329 h 329"/>
                <a:gd name="T68" fmla="*/ 340 w 414"/>
                <a:gd name="T69" fmla="*/ 298 h 329"/>
                <a:gd name="T70" fmla="*/ 331 w 414"/>
                <a:gd name="T71" fmla="*/ 284 h 329"/>
                <a:gd name="T72" fmla="*/ 319 w 414"/>
                <a:gd name="T73" fmla="*/ 267 h 329"/>
                <a:gd name="T74" fmla="*/ 303 w 414"/>
                <a:gd name="T75" fmla="*/ 251 h 329"/>
                <a:gd name="T76" fmla="*/ 288 w 414"/>
                <a:gd name="T77" fmla="*/ 203 h 329"/>
                <a:gd name="T78" fmla="*/ 250 w 414"/>
                <a:gd name="T79" fmla="*/ 184 h 329"/>
                <a:gd name="T80" fmla="*/ 206 w 414"/>
                <a:gd name="T81" fmla="*/ 158 h 329"/>
                <a:gd name="T82" fmla="*/ 120 w 414"/>
                <a:gd name="T83" fmla="*/ 156 h 329"/>
                <a:gd name="T84" fmla="*/ 123 w 414"/>
                <a:gd name="T85" fmla="*/ 177 h 329"/>
                <a:gd name="T86" fmla="*/ 104 w 414"/>
                <a:gd name="T87" fmla="*/ 168 h 329"/>
                <a:gd name="T88" fmla="*/ 80 w 414"/>
                <a:gd name="T89" fmla="*/ 163 h 329"/>
                <a:gd name="T90" fmla="*/ 68 w 414"/>
                <a:gd name="T91" fmla="*/ 158 h 329"/>
                <a:gd name="T92" fmla="*/ 40 w 414"/>
                <a:gd name="T93" fmla="*/ 158 h 329"/>
                <a:gd name="T94" fmla="*/ 16 w 414"/>
                <a:gd name="T95" fmla="*/ 135 h 329"/>
                <a:gd name="T96" fmla="*/ 28 w 414"/>
                <a:gd name="T9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4" h="329">
                  <a:moveTo>
                    <a:pt x="28" y="0"/>
                  </a:moveTo>
                  <a:lnTo>
                    <a:pt x="35" y="4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49" y="7"/>
                  </a:lnTo>
                  <a:lnTo>
                    <a:pt x="52" y="9"/>
                  </a:lnTo>
                  <a:lnTo>
                    <a:pt x="59" y="4"/>
                  </a:lnTo>
                  <a:lnTo>
                    <a:pt x="59" y="12"/>
                  </a:lnTo>
                  <a:lnTo>
                    <a:pt x="66" y="16"/>
                  </a:lnTo>
                  <a:lnTo>
                    <a:pt x="63" y="19"/>
                  </a:lnTo>
                  <a:lnTo>
                    <a:pt x="73" y="23"/>
                  </a:lnTo>
                  <a:lnTo>
                    <a:pt x="80" y="21"/>
                  </a:lnTo>
                  <a:lnTo>
                    <a:pt x="82" y="28"/>
                  </a:lnTo>
                  <a:lnTo>
                    <a:pt x="90" y="28"/>
                  </a:lnTo>
                  <a:lnTo>
                    <a:pt x="87" y="31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101" y="35"/>
                  </a:lnTo>
                  <a:lnTo>
                    <a:pt x="106" y="45"/>
                  </a:lnTo>
                  <a:lnTo>
                    <a:pt x="108" y="42"/>
                  </a:lnTo>
                  <a:lnTo>
                    <a:pt x="113" y="45"/>
                  </a:lnTo>
                  <a:lnTo>
                    <a:pt x="118" y="40"/>
                  </a:lnTo>
                  <a:lnTo>
                    <a:pt x="125" y="47"/>
                  </a:lnTo>
                  <a:lnTo>
                    <a:pt x="135" y="49"/>
                  </a:lnTo>
                  <a:lnTo>
                    <a:pt x="137" y="52"/>
                  </a:lnTo>
                  <a:lnTo>
                    <a:pt x="132" y="61"/>
                  </a:lnTo>
                  <a:lnTo>
                    <a:pt x="139" y="57"/>
                  </a:lnTo>
                  <a:lnTo>
                    <a:pt x="158" y="64"/>
                  </a:lnTo>
                  <a:lnTo>
                    <a:pt x="158" y="73"/>
                  </a:lnTo>
                  <a:lnTo>
                    <a:pt x="170" y="68"/>
                  </a:lnTo>
                  <a:lnTo>
                    <a:pt x="172" y="80"/>
                  </a:lnTo>
                  <a:lnTo>
                    <a:pt x="182" y="78"/>
                  </a:lnTo>
                  <a:lnTo>
                    <a:pt x="184" y="85"/>
                  </a:lnTo>
                  <a:lnTo>
                    <a:pt x="189" y="83"/>
                  </a:lnTo>
                  <a:lnTo>
                    <a:pt x="194" y="85"/>
                  </a:lnTo>
                  <a:lnTo>
                    <a:pt x="196" y="92"/>
                  </a:lnTo>
                  <a:lnTo>
                    <a:pt x="191" y="104"/>
                  </a:lnTo>
                  <a:lnTo>
                    <a:pt x="198" y="102"/>
                  </a:lnTo>
                  <a:lnTo>
                    <a:pt x="198" y="109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8" y="113"/>
                  </a:lnTo>
                  <a:lnTo>
                    <a:pt x="210" y="109"/>
                  </a:lnTo>
                  <a:lnTo>
                    <a:pt x="215" y="111"/>
                  </a:lnTo>
                  <a:lnTo>
                    <a:pt x="215" y="116"/>
                  </a:lnTo>
                  <a:lnTo>
                    <a:pt x="222" y="113"/>
                  </a:lnTo>
                  <a:lnTo>
                    <a:pt x="224" y="120"/>
                  </a:lnTo>
                  <a:lnTo>
                    <a:pt x="229" y="116"/>
                  </a:lnTo>
                  <a:lnTo>
                    <a:pt x="236" y="120"/>
                  </a:lnTo>
                  <a:lnTo>
                    <a:pt x="236" y="125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39" y="130"/>
                  </a:lnTo>
                  <a:lnTo>
                    <a:pt x="248" y="128"/>
                  </a:lnTo>
                  <a:lnTo>
                    <a:pt x="246" y="132"/>
                  </a:lnTo>
                  <a:lnTo>
                    <a:pt x="253" y="128"/>
                  </a:lnTo>
                  <a:lnTo>
                    <a:pt x="258" y="132"/>
                  </a:lnTo>
                  <a:lnTo>
                    <a:pt x="262" y="132"/>
                  </a:lnTo>
                  <a:lnTo>
                    <a:pt x="267" y="144"/>
                  </a:lnTo>
                  <a:lnTo>
                    <a:pt x="265" y="147"/>
                  </a:lnTo>
                  <a:lnTo>
                    <a:pt x="277" y="144"/>
                  </a:lnTo>
                  <a:lnTo>
                    <a:pt x="274" y="149"/>
                  </a:lnTo>
                  <a:lnTo>
                    <a:pt x="279" y="151"/>
                  </a:lnTo>
                  <a:lnTo>
                    <a:pt x="279" y="154"/>
                  </a:lnTo>
                  <a:lnTo>
                    <a:pt x="286" y="158"/>
                  </a:lnTo>
                  <a:lnTo>
                    <a:pt x="293" y="154"/>
                  </a:lnTo>
                  <a:lnTo>
                    <a:pt x="298" y="161"/>
                  </a:lnTo>
                  <a:lnTo>
                    <a:pt x="307" y="161"/>
                  </a:lnTo>
                  <a:lnTo>
                    <a:pt x="310" y="170"/>
                  </a:lnTo>
                  <a:lnTo>
                    <a:pt x="314" y="170"/>
                  </a:lnTo>
                  <a:lnTo>
                    <a:pt x="317" y="177"/>
                  </a:lnTo>
                  <a:lnTo>
                    <a:pt x="321" y="180"/>
                  </a:lnTo>
                  <a:lnTo>
                    <a:pt x="324" y="173"/>
                  </a:lnTo>
                  <a:lnTo>
                    <a:pt x="329" y="173"/>
                  </a:lnTo>
                  <a:lnTo>
                    <a:pt x="326" y="180"/>
                  </a:lnTo>
                  <a:lnTo>
                    <a:pt x="331" y="182"/>
                  </a:lnTo>
                  <a:lnTo>
                    <a:pt x="340" y="177"/>
                  </a:lnTo>
                  <a:lnTo>
                    <a:pt x="350" y="187"/>
                  </a:lnTo>
                  <a:lnTo>
                    <a:pt x="355" y="180"/>
                  </a:lnTo>
                  <a:lnTo>
                    <a:pt x="352" y="191"/>
                  </a:lnTo>
                  <a:lnTo>
                    <a:pt x="364" y="194"/>
                  </a:lnTo>
                  <a:lnTo>
                    <a:pt x="366" y="196"/>
                  </a:lnTo>
                  <a:lnTo>
                    <a:pt x="362" y="199"/>
                  </a:lnTo>
                  <a:lnTo>
                    <a:pt x="364" y="203"/>
                  </a:lnTo>
                  <a:lnTo>
                    <a:pt x="376" y="203"/>
                  </a:lnTo>
                  <a:lnTo>
                    <a:pt x="381" y="210"/>
                  </a:lnTo>
                  <a:lnTo>
                    <a:pt x="381" y="218"/>
                  </a:lnTo>
                  <a:lnTo>
                    <a:pt x="390" y="225"/>
                  </a:lnTo>
                  <a:lnTo>
                    <a:pt x="385" y="232"/>
                  </a:lnTo>
                  <a:lnTo>
                    <a:pt x="393" y="227"/>
                  </a:lnTo>
                  <a:lnTo>
                    <a:pt x="395" y="234"/>
                  </a:lnTo>
                  <a:lnTo>
                    <a:pt x="400" y="234"/>
                  </a:lnTo>
                  <a:lnTo>
                    <a:pt x="402" y="241"/>
                  </a:lnTo>
                  <a:lnTo>
                    <a:pt x="411" y="244"/>
                  </a:lnTo>
                  <a:lnTo>
                    <a:pt x="409" y="258"/>
                  </a:lnTo>
                  <a:lnTo>
                    <a:pt x="390" y="291"/>
                  </a:lnTo>
                  <a:lnTo>
                    <a:pt x="395" y="300"/>
                  </a:lnTo>
                  <a:lnTo>
                    <a:pt x="414" y="317"/>
                  </a:lnTo>
                  <a:lnTo>
                    <a:pt x="414" y="324"/>
                  </a:lnTo>
                  <a:lnTo>
                    <a:pt x="407" y="329"/>
                  </a:lnTo>
                  <a:lnTo>
                    <a:pt x="364" y="315"/>
                  </a:lnTo>
                  <a:lnTo>
                    <a:pt x="355" y="303"/>
                  </a:lnTo>
                  <a:lnTo>
                    <a:pt x="340" y="298"/>
                  </a:lnTo>
                  <a:lnTo>
                    <a:pt x="340" y="289"/>
                  </a:lnTo>
                  <a:lnTo>
                    <a:pt x="331" y="291"/>
                  </a:lnTo>
                  <a:lnTo>
                    <a:pt x="331" y="284"/>
                  </a:lnTo>
                  <a:lnTo>
                    <a:pt x="319" y="284"/>
                  </a:lnTo>
                  <a:lnTo>
                    <a:pt x="326" y="277"/>
                  </a:lnTo>
                  <a:lnTo>
                    <a:pt x="319" y="267"/>
                  </a:lnTo>
                  <a:lnTo>
                    <a:pt x="314" y="265"/>
                  </a:lnTo>
                  <a:lnTo>
                    <a:pt x="310" y="253"/>
                  </a:lnTo>
                  <a:lnTo>
                    <a:pt x="303" y="251"/>
                  </a:lnTo>
                  <a:lnTo>
                    <a:pt x="291" y="241"/>
                  </a:lnTo>
                  <a:lnTo>
                    <a:pt x="293" y="222"/>
                  </a:lnTo>
                  <a:lnTo>
                    <a:pt x="288" y="203"/>
                  </a:lnTo>
                  <a:lnTo>
                    <a:pt x="286" y="199"/>
                  </a:lnTo>
                  <a:lnTo>
                    <a:pt x="265" y="196"/>
                  </a:lnTo>
                  <a:lnTo>
                    <a:pt x="250" y="184"/>
                  </a:lnTo>
                  <a:lnTo>
                    <a:pt x="241" y="184"/>
                  </a:lnTo>
                  <a:lnTo>
                    <a:pt x="232" y="173"/>
                  </a:lnTo>
                  <a:lnTo>
                    <a:pt x="206" y="158"/>
                  </a:lnTo>
                  <a:lnTo>
                    <a:pt x="179" y="137"/>
                  </a:lnTo>
                  <a:lnTo>
                    <a:pt x="132" y="130"/>
                  </a:lnTo>
                  <a:lnTo>
                    <a:pt x="120" y="156"/>
                  </a:lnTo>
                  <a:lnTo>
                    <a:pt x="123" y="170"/>
                  </a:lnTo>
                  <a:lnTo>
                    <a:pt x="127" y="173"/>
                  </a:lnTo>
                  <a:lnTo>
                    <a:pt x="123" y="177"/>
                  </a:lnTo>
                  <a:lnTo>
                    <a:pt x="116" y="170"/>
                  </a:lnTo>
                  <a:lnTo>
                    <a:pt x="106" y="175"/>
                  </a:lnTo>
                  <a:lnTo>
                    <a:pt x="104" y="168"/>
                  </a:lnTo>
                  <a:lnTo>
                    <a:pt x="99" y="170"/>
                  </a:lnTo>
                  <a:lnTo>
                    <a:pt x="92" y="163"/>
                  </a:lnTo>
                  <a:lnTo>
                    <a:pt x="80" y="163"/>
                  </a:lnTo>
                  <a:lnTo>
                    <a:pt x="78" y="161"/>
                  </a:lnTo>
                  <a:lnTo>
                    <a:pt x="68" y="161"/>
                  </a:lnTo>
                  <a:lnTo>
                    <a:pt x="68" y="158"/>
                  </a:lnTo>
                  <a:lnTo>
                    <a:pt x="61" y="158"/>
                  </a:lnTo>
                  <a:lnTo>
                    <a:pt x="54" y="165"/>
                  </a:lnTo>
                  <a:lnTo>
                    <a:pt x="40" y="158"/>
                  </a:lnTo>
                  <a:lnTo>
                    <a:pt x="30" y="163"/>
                  </a:lnTo>
                  <a:lnTo>
                    <a:pt x="14" y="154"/>
                  </a:lnTo>
                  <a:lnTo>
                    <a:pt x="16" y="135"/>
                  </a:lnTo>
                  <a:lnTo>
                    <a:pt x="14" y="130"/>
                  </a:lnTo>
                  <a:lnTo>
                    <a:pt x="0" y="23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1343327" y="4737310"/>
              <a:ext cx="829765" cy="729468"/>
            </a:xfrm>
            <a:custGeom>
              <a:avLst/>
              <a:gdLst>
                <a:gd name="T0" fmla="*/ 78 w 635"/>
                <a:gd name="T1" fmla="*/ 109 h 578"/>
                <a:gd name="T2" fmla="*/ 119 w 635"/>
                <a:gd name="T3" fmla="*/ 137 h 578"/>
                <a:gd name="T4" fmla="*/ 180 w 635"/>
                <a:gd name="T5" fmla="*/ 192 h 578"/>
                <a:gd name="T6" fmla="*/ 251 w 635"/>
                <a:gd name="T7" fmla="*/ 201 h 578"/>
                <a:gd name="T8" fmla="*/ 365 w 635"/>
                <a:gd name="T9" fmla="*/ 147 h 578"/>
                <a:gd name="T10" fmla="*/ 351 w 635"/>
                <a:gd name="T11" fmla="*/ 109 h 578"/>
                <a:gd name="T12" fmla="*/ 334 w 635"/>
                <a:gd name="T13" fmla="*/ 106 h 578"/>
                <a:gd name="T14" fmla="*/ 315 w 635"/>
                <a:gd name="T15" fmla="*/ 90 h 578"/>
                <a:gd name="T16" fmla="*/ 284 w 635"/>
                <a:gd name="T17" fmla="*/ 66 h 578"/>
                <a:gd name="T18" fmla="*/ 332 w 635"/>
                <a:gd name="T19" fmla="*/ 16 h 578"/>
                <a:gd name="T20" fmla="*/ 374 w 635"/>
                <a:gd name="T21" fmla="*/ 12 h 578"/>
                <a:gd name="T22" fmla="*/ 412 w 635"/>
                <a:gd name="T23" fmla="*/ 38 h 578"/>
                <a:gd name="T24" fmla="*/ 440 w 635"/>
                <a:gd name="T25" fmla="*/ 45 h 578"/>
                <a:gd name="T26" fmla="*/ 462 w 635"/>
                <a:gd name="T27" fmla="*/ 85 h 578"/>
                <a:gd name="T28" fmla="*/ 471 w 635"/>
                <a:gd name="T29" fmla="*/ 99 h 578"/>
                <a:gd name="T30" fmla="*/ 485 w 635"/>
                <a:gd name="T31" fmla="*/ 109 h 578"/>
                <a:gd name="T32" fmla="*/ 495 w 635"/>
                <a:gd name="T33" fmla="*/ 123 h 578"/>
                <a:gd name="T34" fmla="*/ 507 w 635"/>
                <a:gd name="T35" fmla="*/ 128 h 578"/>
                <a:gd name="T36" fmla="*/ 495 w 635"/>
                <a:gd name="T37" fmla="*/ 147 h 578"/>
                <a:gd name="T38" fmla="*/ 474 w 635"/>
                <a:gd name="T39" fmla="*/ 187 h 578"/>
                <a:gd name="T40" fmla="*/ 474 w 635"/>
                <a:gd name="T41" fmla="*/ 260 h 578"/>
                <a:gd name="T42" fmla="*/ 455 w 635"/>
                <a:gd name="T43" fmla="*/ 341 h 578"/>
                <a:gd name="T44" fmla="*/ 495 w 635"/>
                <a:gd name="T45" fmla="*/ 360 h 578"/>
                <a:gd name="T46" fmla="*/ 526 w 635"/>
                <a:gd name="T47" fmla="*/ 409 h 578"/>
                <a:gd name="T48" fmla="*/ 580 w 635"/>
                <a:gd name="T49" fmla="*/ 407 h 578"/>
                <a:gd name="T50" fmla="*/ 606 w 635"/>
                <a:gd name="T51" fmla="*/ 469 h 578"/>
                <a:gd name="T52" fmla="*/ 623 w 635"/>
                <a:gd name="T53" fmla="*/ 490 h 578"/>
                <a:gd name="T54" fmla="*/ 604 w 635"/>
                <a:gd name="T55" fmla="*/ 504 h 578"/>
                <a:gd name="T56" fmla="*/ 575 w 635"/>
                <a:gd name="T57" fmla="*/ 499 h 578"/>
                <a:gd name="T58" fmla="*/ 521 w 635"/>
                <a:gd name="T59" fmla="*/ 488 h 578"/>
                <a:gd name="T60" fmla="*/ 464 w 635"/>
                <a:gd name="T61" fmla="*/ 502 h 578"/>
                <a:gd name="T62" fmla="*/ 419 w 635"/>
                <a:gd name="T63" fmla="*/ 518 h 578"/>
                <a:gd name="T64" fmla="*/ 365 w 635"/>
                <a:gd name="T65" fmla="*/ 563 h 578"/>
                <a:gd name="T66" fmla="*/ 329 w 635"/>
                <a:gd name="T67" fmla="*/ 573 h 578"/>
                <a:gd name="T68" fmla="*/ 277 w 635"/>
                <a:gd name="T69" fmla="*/ 570 h 578"/>
                <a:gd name="T70" fmla="*/ 277 w 635"/>
                <a:gd name="T71" fmla="*/ 537 h 578"/>
                <a:gd name="T72" fmla="*/ 280 w 635"/>
                <a:gd name="T73" fmla="*/ 518 h 578"/>
                <a:gd name="T74" fmla="*/ 277 w 635"/>
                <a:gd name="T75" fmla="*/ 495 h 578"/>
                <a:gd name="T76" fmla="*/ 268 w 635"/>
                <a:gd name="T77" fmla="*/ 483 h 578"/>
                <a:gd name="T78" fmla="*/ 261 w 635"/>
                <a:gd name="T79" fmla="*/ 450 h 578"/>
                <a:gd name="T80" fmla="*/ 239 w 635"/>
                <a:gd name="T81" fmla="*/ 421 h 578"/>
                <a:gd name="T82" fmla="*/ 232 w 635"/>
                <a:gd name="T83" fmla="*/ 400 h 578"/>
                <a:gd name="T84" fmla="*/ 230 w 635"/>
                <a:gd name="T85" fmla="*/ 374 h 578"/>
                <a:gd name="T86" fmla="*/ 187 w 635"/>
                <a:gd name="T87" fmla="*/ 355 h 578"/>
                <a:gd name="T88" fmla="*/ 161 w 635"/>
                <a:gd name="T89" fmla="*/ 357 h 578"/>
                <a:gd name="T90" fmla="*/ 138 w 635"/>
                <a:gd name="T91" fmla="*/ 338 h 578"/>
                <a:gd name="T92" fmla="*/ 126 w 635"/>
                <a:gd name="T93" fmla="*/ 312 h 578"/>
                <a:gd name="T94" fmla="*/ 95 w 635"/>
                <a:gd name="T95" fmla="*/ 296 h 578"/>
                <a:gd name="T96" fmla="*/ 71 w 635"/>
                <a:gd name="T97" fmla="*/ 279 h 578"/>
                <a:gd name="T98" fmla="*/ 48 w 635"/>
                <a:gd name="T99" fmla="*/ 251 h 578"/>
                <a:gd name="T100" fmla="*/ 31 w 635"/>
                <a:gd name="T101" fmla="*/ 215 h 578"/>
                <a:gd name="T102" fmla="*/ 3 w 635"/>
                <a:gd name="T103" fmla="*/ 180 h 578"/>
                <a:gd name="T104" fmla="*/ 7 w 635"/>
                <a:gd name="T105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5" h="578">
                  <a:moveTo>
                    <a:pt x="19" y="85"/>
                  </a:moveTo>
                  <a:lnTo>
                    <a:pt x="43" y="87"/>
                  </a:lnTo>
                  <a:lnTo>
                    <a:pt x="55" y="99"/>
                  </a:lnTo>
                  <a:lnTo>
                    <a:pt x="76" y="104"/>
                  </a:lnTo>
                  <a:lnTo>
                    <a:pt x="78" y="109"/>
                  </a:lnTo>
                  <a:lnTo>
                    <a:pt x="83" y="104"/>
                  </a:lnTo>
                  <a:lnTo>
                    <a:pt x="90" y="111"/>
                  </a:lnTo>
                  <a:lnTo>
                    <a:pt x="88" y="132"/>
                  </a:lnTo>
                  <a:lnTo>
                    <a:pt x="107" y="135"/>
                  </a:lnTo>
                  <a:lnTo>
                    <a:pt x="119" y="137"/>
                  </a:lnTo>
                  <a:lnTo>
                    <a:pt x="130" y="147"/>
                  </a:lnTo>
                  <a:lnTo>
                    <a:pt x="130" y="156"/>
                  </a:lnTo>
                  <a:lnTo>
                    <a:pt x="138" y="163"/>
                  </a:lnTo>
                  <a:lnTo>
                    <a:pt x="126" y="175"/>
                  </a:lnTo>
                  <a:lnTo>
                    <a:pt x="180" y="192"/>
                  </a:lnTo>
                  <a:lnTo>
                    <a:pt x="192" y="192"/>
                  </a:lnTo>
                  <a:lnTo>
                    <a:pt x="213" y="196"/>
                  </a:lnTo>
                  <a:lnTo>
                    <a:pt x="225" y="203"/>
                  </a:lnTo>
                  <a:lnTo>
                    <a:pt x="244" y="201"/>
                  </a:lnTo>
                  <a:lnTo>
                    <a:pt x="251" y="201"/>
                  </a:lnTo>
                  <a:lnTo>
                    <a:pt x="265" y="196"/>
                  </a:lnTo>
                  <a:lnTo>
                    <a:pt x="301" y="201"/>
                  </a:lnTo>
                  <a:lnTo>
                    <a:pt x="313" y="196"/>
                  </a:lnTo>
                  <a:lnTo>
                    <a:pt x="327" y="187"/>
                  </a:lnTo>
                  <a:lnTo>
                    <a:pt x="365" y="147"/>
                  </a:lnTo>
                  <a:lnTo>
                    <a:pt x="355" y="140"/>
                  </a:lnTo>
                  <a:lnTo>
                    <a:pt x="346" y="140"/>
                  </a:lnTo>
                  <a:lnTo>
                    <a:pt x="343" y="130"/>
                  </a:lnTo>
                  <a:lnTo>
                    <a:pt x="343" y="118"/>
                  </a:lnTo>
                  <a:lnTo>
                    <a:pt x="351" y="109"/>
                  </a:lnTo>
                  <a:lnTo>
                    <a:pt x="348" y="104"/>
                  </a:lnTo>
                  <a:lnTo>
                    <a:pt x="341" y="104"/>
                  </a:lnTo>
                  <a:lnTo>
                    <a:pt x="341" y="106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2" y="109"/>
                  </a:lnTo>
                  <a:lnTo>
                    <a:pt x="327" y="106"/>
                  </a:lnTo>
                  <a:lnTo>
                    <a:pt x="329" y="104"/>
                  </a:lnTo>
                  <a:lnTo>
                    <a:pt x="322" y="95"/>
                  </a:lnTo>
                  <a:lnTo>
                    <a:pt x="315" y="90"/>
                  </a:lnTo>
                  <a:lnTo>
                    <a:pt x="303" y="92"/>
                  </a:lnTo>
                  <a:lnTo>
                    <a:pt x="294" y="87"/>
                  </a:lnTo>
                  <a:lnTo>
                    <a:pt x="284" y="90"/>
                  </a:lnTo>
                  <a:lnTo>
                    <a:pt x="280" y="83"/>
                  </a:lnTo>
                  <a:lnTo>
                    <a:pt x="284" y="66"/>
                  </a:lnTo>
                  <a:lnTo>
                    <a:pt x="280" y="59"/>
                  </a:lnTo>
                  <a:lnTo>
                    <a:pt x="296" y="45"/>
                  </a:lnTo>
                  <a:lnTo>
                    <a:pt x="327" y="38"/>
                  </a:lnTo>
                  <a:lnTo>
                    <a:pt x="332" y="33"/>
                  </a:lnTo>
                  <a:lnTo>
                    <a:pt x="332" y="16"/>
                  </a:lnTo>
                  <a:lnTo>
                    <a:pt x="341" y="5"/>
                  </a:lnTo>
                  <a:lnTo>
                    <a:pt x="353" y="5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4" y="12"/>
                  </a:lnTo>
                  <a:lnTo>
                    <a:pt x="379" y="14"/>
                  </a:lnTo>
                  <a:lnTo>
                    <a:pt x="381" y="28"/>
                  </a:lnTo>
                  <a:lnTo>
                    <a:pt x="391" y="31"/>
                  </a:lnTo>
                  <a:lnTo>
                    <a:pt x="396" y="38"/>
                  </a:lnTo>
                  <a:lnTo>
                    <a:pt x="412" y="38"/>
                  </a:lnTo>
                  <a:lnTo>
                    <a:pt x="412" y="42"/>
                  </a:lnTo>
                  <a:lnTo>
                    <a:pt x="419" y="45"/>
                  </a:lnTo>
                  <a:lnTo>
                    <a:pt x="426" y="45"/>
                  </a:lnTo>
                  <a:lnTo>
                    <a:pt x="429" y="40"/>
                  </a:lnTo>
                  <a:lnTo>
                    <a:pt x="440" y="45"/>
                  </a:lnTo>
                  <a:lnTo>
                    <a:pt x="450" y="64"/>
                  </a:lnTo>
                  <a:lnTo>
                    <a:pt x="462" y="66"/>
                  </a:lnTo>
                  <a:lnTo>
                    <a:pt x="467" y="71"/>
                  </a:lnTo>
                  <a:lnTo>
                    <a:pt x="457" y="80"/>
                  </a:lnTo>
                  <a:lnTo>
                    <a:pt x="462" y="85"/>
                  </a:lnTo>
                  <a:lnTo>
                    <a:pt x="464" y="90"/>
                  </a:lnTo>
                  <a:lnTo>
                    <a:pt x="467" y="87"/>
                  </a:lnTo>
                  <a:lnTo>
                    <a:pt x="467" y="95"/>
                  </a:lnTo>
                  <a:lnTo>
                    <a:pt x="471" y="97"/>
                  </a:lnTo>
                  <a:lnTo>
                    <a:pt x="471" y="99"/>
                  </a:lnTo>
                  <a:lnTo>
                    <a:pt x="474" y="95"/>
                  </a:lnTo>
                  <a:lnTo>
                    <a:pt x="478" y="95"/>
                  </a:lnTo>
                  <a:lnTo>
                    <a:pt x="476" y="102"/>
                  </a:lnTo>
                  <a:lnTo>
                    <a:pt x="476" y="104"/>
                  </a:lnTo>
                  <a:lnTo>
                    <a:pt x="485" y="109"/>
                  </a:lnTo>
                  <a:lnTo>
                    <a:pt x="483" y="114"/>
                  </a:lnTo>
                  <a:lnTo>
                    <a:pt x="488" y="123"/>
                  </a:lnTo>
                  <a:lnTo>
                    <a:pt x="493" y="123"/>
                  </a:lnTo>
                  <a:lnTo>
                    <a:pt x="495" y="118"/>
                  </a:lnTo>
                  <a:lnTo>
                    <a:pt x="495" y="123"/>
                  </a:lnTo>
                  <a:lnTo>
                    <a:pt x="502" y="128"/>
                  </a:lnTo>
                  <a:lnTo>
                    <a:pt x="500" y="132"/>
                  </a:lnTo>
                  <a:lnTo>
                    <a:pt x="504" y="135"/>
                  </a:lnTo>
                  <a:lnTo>
                    <a:pt x="504" y="130"/>
                  </a:lnTo>
                  <a:lnTo>
                    <a:pt x="507" y="128"/>
                  </a:lnTo>
                  <a:lnTo>
                    <a:pt x="514" y="130"/>
                  </a:lnTo>
                  <a:lnTo>
                    <a:pt x="507" y="135"/>
                  </a:lnTo>
                  <a:lnTo>
                    <a:pt x="504" y="144"/>
                  </a:lnTo>
                  <a:lnTo>
                    <a:pt x="500" y="149"/>
                  </a:lnTo>
                  <a:lnTo>
                    <a:pt x="495" y="147"/>
                  </a:lnTo>
                  <a:lnTo>
                    <a:pt x="500" y="168"/>
                  </a:lnTo>
                  <a:lnTo>
                    <a:pt x="493" y="175"/>
                  </a:lnTo>
                  <a:lnTo>
                    <a:pt x="488" y="180"/>
                  </a:lnTo>
                  <a:lnTo>
                    <a:pt x="481" y="177"/>
                  </a:lnTo>
                  <a:lnTo>
                    <a:pt x="474" y="187"/>
                  </a:lnTo>
                  <a:lnTo>
                    <a:pt x="457" y="194"/>
                  </a:lnTo>
                  <a:lnTo>
                    <a:pt x="450" y="206"/>
                  </a:lnTo>
                  <a:lnTo>
                    <a:pt x="450" y="222"/>
                  </a:lnTo>
                  <a:lnTo>
                    <a:pt x="459" y="230"/>
                  </a:lnTo>
                  <a:lnTo>
                    <a:pt x="474" y="260"/>
                  </a:lnTo>
                  <a:lnTo>
                    <a:pt x="464" y="279"/>
                  </a:lnTo>
                  <a:lnTo>
                    <a:pt x="440" y="298"/>
                  </a:lnTo>
                  <a:lnTo>
                    <a:pt x="440" y="322"/>
                  </a:lnTo>
                  <a:lnTo>
                    <a:pt x="450" y="329"/>
                  </a:lnTo>
                  <a:lnTo>
                    <a:pt x="455" y="341"/>
                  </a:lnTo>
                  <a:lnTo>
                    <a:pt x="474" y="348"/>
                  </a:lnTo>
                  <a:lnTo>
                    <a:pt x="485" y="348"/>
                  </a:lnTo>
                  <a:lnTo>
                    <a:pt x="490" y="355"/>
                  </a:lnTo>
                  <a:lnTo>
                    <a:pt x="493" y="355"/>
                  </a:lnTo>
                  <a:lnTo>
                    <a:pt x="495" y="360"/>
                  </a:lnTo>
                  <a:lnTo>
                    <a:pt x="502" y="355"/>
                  </a:lnTo>
                  <a:lnTo>
                    <a:pt x="495" y="364"/>
                  </a:lnTo>
                  <a:lnTo>
                    <a:pt x="481" y="379"/>
                  </a:lnTo>
                  <a:lnTo>
                    <a:pt x="474" y="405"/>
                  </a:lnTo>
                  <a:lnTo>
                    <a:pt x="526" y="409"/>
                  </a:lnTo>
                  <a:lnTo>
                    <a:pt x="549" y="400"/>
                  </a:lnTo>
                  <a:lnTo>
                    <a:pt x="554" y="395"/>
                  </a:lnTo>
                  <a:lnTo>
                    <a:pt x="573" y="393"/>
                  </a:lnTo>
                  <a:lnTo>
                    <a:pt x="582" y="395"/>
                  </a:lnTo>
                  <a:lnTo>
                    <a:pt x="580" y="407"/>
                  </a:lnTo>
                  <a:lnTo>
                    <a:pt x="575" y="419"/>
                  </a:lnTo>
                  <a:lnTo>
                    <a:pt x="564" y="426"/>
                  </a:lnTo>
                  <a:lnTo>
                    <a:pt x="594" y="443"/>
                  </a:lnTo>
                  <a:lnTo>
                    <a:pt x="597" y="452"/>
                  </a:lnTo>
                  <a:lnTo>
                    <a:pt x="606" y="469"/>
                  </a:lnTo>
                  <a:lnTo>
                    <a:pt x="594" y="476"/>
                  </a:lnTo>
                  <a:lnTo>
                    <a:pt x="601" y="478"/>
                  </a:lnTo>
                  <a:lnTo>
                    <a:pt x="604" y="476"/>
                  </a:lnTo>
                  <a:lnTo>
                    <a:pt x="613" y="478"/>
                  </a:lnTo>
                  <a:lnTo>
                    <a:pt x="623" y="490"/>
                  </a:lnTo>
                  <a:lnTo>
                    <a:pt x="635" y="492"/>
                  </a:lnTo>
                  <a:lnTo>
                    <a:pt x="630" y="492"/>
                  </a:lnTo>
                  <a:lnTo>
                    <a:pt x="625" y="502"/>
                  </a:lnTo>
                  <a:lnTo>
                    <a:pt x="618" y="506"/>
                  </a:lnTo>
                  <a:lnTo>
                    <a:pt x="604" y="504"/>
                  </a:lnTo>
                  <a:lnTo>
                    <a:pt x="599" y="509"/>
                  </a:lnTo>
                  <a:lnTo>
                    <a:pt x="597" y="504"/>
                  </a:lnTo>
                  <a:lnTo>
                    <a:pt x="587" y="506"/>
                  </a:lnTo>
                  <a:lnTo>
                    <a:pt x="585" y="502"/>
                  </a:lnTo>
                  <a:lnTo>
                    <a:pt x="575" y="499"/>
                  </a:lnTo>
                  <a:lnTo>
                    <a:pt x="571" y="492"/>
                  </a:lnTo>
                  <a:lnTo>
                    <a:pt x="554" y="490"/>
                  </a:lnTo>
                  <a:lnTo>
                    <a:pt x="528" y="473"/>
                  </a:lnTo>
                  <a:lnTo>
                    <a:pt x="528" y="483"/>
                  </a:lnTo>
                  <a:lnTo>
                    <a:pt x="521" y="488"/>
                  </a:lnTo>
                  <a:lnTo>
                    <a:pt x="519" y="495"/>
                  </a:lnTo>
                  <a:lnTo>
                    <a:pt x="493" y="506"/>
                  </a:lnTo>
                  <a:lnTo>
                    <a:pt x="481" y="509"/>
                  </a:lnTo>
                  <a:lnTo>
                    <a:pt x="478" y="504"/>
                  </a:lnTo>
                  <a:lnTo>
                    <a:pt x="464" y="502"/>
                  </a:lnTo>
                  <a:lnTo>
                    <a:pt x="452" y="506"/>
                  </a:lnTo>
                  <a:lnTo>
                    <a:pt x="440" y="499"/>
                  </a:lnTo>
                  <a:lnTo>
                    <a:pt x="424" y="497"/>
                  </a:lnTo>
                  <a:lnTo>
                    <a:pt x="419" y="506"/>
                  </a:lnTo>
                  <a:lnTo>
                    <a:pt x="419" y="518"/>
                  </a:lnTo>
                  <a:lnTo>
                    <a:pt x="429" y="525"/>
                  </a:lnTo>
                  <a:lnTo>
                    <a:pt x="424" y="535"/>
                  </a:lnTo>
                  <a:lnTo>
                    <a:pt x="417" y="544"/>
                  </a:lnTo>
                  <a:lnTo>
                    <a:pt x="391" y="563"/>
                  </a:lnTo>
                  <a:lnTo>
                    <a:pt x="365" y="563"/>
                  </a:lnTo>
                  <a:lnTo>
                    <a:pt x="346" y="549"/>
                  </a:lnTo>
                  <a:lnTo>
                    <a:pt x="343" y="554"/>
                  </a:lnTo>
                  <a:lnTo>
                    <a:pt x="348" y="559"/>
                  </a:lnTo>
                  <a:lnTo>
                    <a:pt x="346" y="568"/>
                  </a:lnTo>
                  <a:lnTo>
                    <a:pt x="329" y="573"/>
                  </a:lnTo>
                  <a:lnTo>
                    <a:pt x="313" y="568"/>
                  </a:lnTo>
                  <a:lnTo>
                    <a:pt x="291" y="578"/>
                  </a:lnTo>
                  <a:lnTo>
                    <a:pt x="289" y="578"/>
                  </a:lnTo>
                  <a:lnTo>
                    <a:pt x="284" y="570"/>
                  </a:lnTo>
                  <a:lnTo>
                    <a:pt x="277" y="570"/>
                  </a:lnTo>
                  <a:lnTo>
                    <a:pt x="270" y="556"/>
                  </a:lnTo>
                  <a:lnTo>
                    <a:pt x="275" y="554"/>
                  </a:lnTo>
                  <a:lnTo>
                    <a:pt x="275" y="549"/>
                  </a:lnTo>
                  <a:lnTo>
                    <a:pt x="280" y="549"/>
                  </a:lnTo>
                  <a:lnTo>
                    <a:pt x="277" y="537"/>
                  </a:lnTo>
                  <a:lnTo>
                    <a:pt x="272" y="540"/>
                  </a:lnTo>
                  <a:lnTo>
                    <a:pt x="272" y="530"/>
                  </a:lnTo>
                  <a:lnTo>
                    <a:pt x="277" y="528"/>
                  </a:lnTo>
                  <a:lnTo>
                    <a:pt x="282" y="530"/>
                  </a:lnTo>
                  <a:lnTo>
                    <a:pt x="280" y="518"/>
                  </a:lnTo>
                  <a:lnTo>
                    <a:pt x="284" y="514"/>
                  </a:lnTo>
                  <a:lnTo>
                    <a:pt x="280" y="509"/>
                  </a:lnTo>
                  <a:lnTo>
                    <a:pt x="280" y="502"/>
                  </a:lnTo>
                  <a:lnTo>
                    <a:pt x="277" y="502"/>
                  </a:lnTo>
                  <a:lnTo>
                    <a:pt x="277" y="495"/>
                  </a:lnTo>
                  <a:lnTo>
                    <a:pt x="272" y="497"/>
                  </a:lnTo>
                  <a:lnTo>
                    <a:pt x="272" y="488"/>
                  </a:lnTo>
                  <a:lnTo>
                    <a:pt x="270" y="488"/>
                  </a:lnTo>
                  <a:lnTo>
                    <a:pt x="270" y="483"/>
                  </a:lnTo>
                  <a:lnTo>
                    <a:pt x="268" y="483"/>
                  </a:lnTo>
                  <a:lnTo>
                    <a:pt x="261" y="469"/>
                  </a:lnTo>
                  <a:lnTo>
                    <a:pt x="265" y="466"/>
                  </a:lnTo>
                  <a:lnTo>
                    <a:pt x="261" y="457"/>
                  </a:lnTo>
                  <a:lnTo>
                    <a:pt x="258" y="457"/>
                  </a:lnTo>
                  <a:lnTo>
                    <a:pt x="261" y="450"/>
                  </a:lnTo>
                  <a:lnTo>
                    <a:pt x="249" y="443"/>
                  </a:lnTo>
                  <a:lnTo>
                    <a:pt x="249" y="431"/>
                  </a:lnTo>
                  <a:lnTo>
                    <a:pt x="244" y="431"/>
                  </a:lnTo>
                  <a:lnTo>
                    <a:pt x="244" y="421"/>
                  </a:lnTo>
                  <a:lnTo>
                    <a:pt x="239" y="421"/>
                  </a:lnTo>
                  <a:lnTo>
                    <a:pt x="239" y="414"/>
                  </a:lnTo>
                  <a:lnTo>
                    <a:pt x="237" y="414"/>
                  </a:lnTo>
                  <a:lnTo>
                    <a:pt x="242" y="412"/>
                  </a:lnTo>
                  <a:lnTo>
                    <a:pt x="242" y="407"/>
                  </a:lnTo>
                  <a:lnTo>
                    <a:pt x="232" y="400"/>
                  </a:lnTo>
                  <a:lnTo>
                    <a:pt x="235" y="393"/>
                  </a:lnTo>
                  <a:lnTo>
                    <a:pt x="230" y="393"/>
                  </a:lnTo>
                  <a:lnTo>
                    <a:pt x="230" y="379"/>
                  </a:lnTo>
                  <a:lnTo>
                    <a:pt x="225" y="376"/>
                  </a:lnTo>
                  <a:lnTo>
                    <a:pt x="230" y="374"/>
                  </a:lnTo>
                  <a:lnTo>
                    <a:pt x="225" y="364"/>
                  </a:lnTo>
                  <a:lnTo>
                    <a:pt x="218" y="364"/>
                  </a:lnTo>
                  <a:lnTo>
                    <a:pt x="209" y="367"/>
                  </a:lnTo>
                  <a:lnTo>
                    <a:pt x="204" y="355"/>
                  </a:lnTo>
                  <a:lnTo>
                    <a:pt x="187" y="355"/>
                  </a:lnTo>
                  <a:lnTo>
                    <a:pt x="178" y="360"/>
                  </a:lnTo>
                  <a:lnTo>
                    <a:pt x="171" y="357"/>
                  </a:lnTo>
                  <a:lnTo>
                    <a:pt x="168" y="360"/>
                  </a:lnTo>
                  <a:lnTo>
                    <a:pt x="164" y="355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2" y="348"/>
                  </a:lnTo>
                  <a:lnTo>
                    <a:pt x="145" y="346"/>
                  </a:lnTo>
                  <a:lnTo>
                    <a:pt x="142" y="336"/>
                  </a:lnTo>
                  <a:lnTo>
                    <a:pt x="138" y="338"/>
                  </a:lnTo>
                  <a:lnTo>
                    <a:pt x="138" y="334"/>
                  </a:lnTo>
                  <a:lnTo>
                    <a:pt x="128" y="329"/>
                  </a:lnTo>
                  <a:lnTo>
                    <a:pt x="128" y="319"/>
                  </a:lnTo>
                  <a:lnTo>
                    <a:pt x="123" y="317"/>
                  </a:lnTo>
                  <a:lnTo>
                    <a:pt x="126" y="312"/>
                  </a:lnTo>
                  <a:lnTo>
                    <a:pt x="119" y="312"/>
                  </a:lnTo>
                  <a:lnTo>
                    <a:pt x="116" y="303"/>
                  </a:lnTo>
                  <a:lnTo>
                    <a:pt x="100" y="303"/>
                  </a:lnTo>
                  <a:lnTo>
                    <a:pt x="100" y="296"/>
                  </a:lnTo>
                  <a:lnTo>
                    <a:pt x="95" y="296"/>
                  </a:lnTo>
                  <a:lnTo>
                    <a:pt x="88" y="296"/>
                  </a:lnTo>
                  <a:lnTo>
                    <a:pt x="81" y="293"/>
                  </a:lnTo>
                  <a:lnTo>
                    <a:pt x="83" y="289"/>
                  </a:lnTo>
                  <a:lnTo>
                    <a:pt x="76" y="289"/>
                  </a:lnTo>
                  <a:lnTo>
                    <a:pt x="71" y="279"/>
                  </a:lnTo>
                  <a:lnTo>
                    <a:pt x="66" y="279"/>
                  </a:lnTo>
                  <a:lnTo>
                    <a:pt x="69" y="274"/>
                  </a:lnTo>
                  <a:lnTo>
                    <a:pt x="64" y="274"/>
                  </a:lnTo>
                  <a:lnTo>
                    <a:pt x="43" y="263"/>
                  </a:lnTo>
                  <a:lnTo>
                    <a:pt x="48" y="251"/>
                  </a:lnTo>
                  <a:lnTo>
                    <a:pt x="52" y="248"/>
                  </a:lnTo>
                  <a:lnTo>
                    <a:pt x="52" y="244"/>
                  </a:lnTo>
                  <a:lnTo>
                    <a:pt x="57" y="234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19" y="211"/>
                  </a:lnTo>
                  <a:lnTo>
                    <a:pt x="12" y="199"/>
                  </a:lnTo>
                  <a:lnTo>
                    <a:pt x="17" y="194"/>
                  </a:lnTo>
                  <a:lnTo>
                    <a:pt x="17" y="187"/>
                  </a:lnTo>
                  <a:lnTo>
                    <a:pt x="3" y="180"/>
                  </a:lnTo>
                  <a:lnTo>
                    <a:pt x="0" y="173"/>
                  </a:lnTo>
                  <a:lnTo>
                    <a:pt x="5" y="149"/>
                  </a:lnTo>
                  <a:lnTo>
                    <a:pt x="0" y="130"/>
                  </a:lnTo>
                  <a:lnTo>
                    <a:pt x="5" y="125"/>
                  </a:lnTo>
                  <a:lnTo>
                    <a:pt x="7" y="106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1356394" y="3524474"/>
              <a:ext cx="568422" cy="609573"/>
            </a:xfrm>
            <a:custGeom>
              <a:avLst/>
              <a:gdLst>
                <a:gd name="T0" fmla="*/ 144 w 435"/>
                <a:gd name="T1" fmla="*/ 14 h 483"/>
                <a:gd name="T2" fmla="*/ 137 w 435"/>
                <a:gd name="T3" fmla="*/ 52 h 483"/>
                <a:gd name="T4" fmla="*/ 149 w 435"/>
                <a:gd name="T5" fmla="*/ 92 h 483"/>
                <a:gd name="T6" fmla="*/ 220 w 435"/>
                <a:gd name="T7" fmla="*/ 123 h 483"/>
                <a:gd name="T8" fmla="*/ 187 w 435"/>
                <a:gd name="T9" fmla="*/ 187 h 483"/>
                <a:gd name="T10" fmla="*/ 191 w 435"/>
                <a:gd name="T11" fmla="*/ 215 h 483"/>
                <a:gd name="T12" fmla="*/ 220 w 435"/>
                <a:gd name="T13" fmla="*/ 220 h 483"/>
                <a:gd name="T14" fmla="*/ 215 w 435"/>
                <a:gd name="T15" fmla="*/ 310 h 483"/>
                <a:gd name="T16" fmla="*/ 149 w 435"/>
                <a:gd name="T17" fmla="*/ 289 h 483"/>
                <a:gd name="T18" fmla="*/ 123 w 435"/>
                <a:gd name="T19" fmla="*/ 277 h 483"/>
                <a:gd name="T20" fmla="*/ 149 w 435"/>
                <a:gd name="T21" fmla="*/ 331 h 483"/>
                <a:gd name="T22" fmla="*/ 213 w 435"/>
                <a:gd name="T23" fmla="*/ 369 h 483"/>
                <a:gd name="T24" fmla="*/ 255 w 435"/>
                <a:gd name="T25" fmla="*/ 364 h 483"/>
                <a:gd name="T26" fmla="*/ 265 w 435"/>
                <a:gd name="T27" fmla="*/ 395 h 483"/>
                <a:gd name="T28" fmla="*/ 272 w 435"/>
                <a:gd name="T29" fmla="*/ 416 h 483"/>
                <a:gd name="T30" fmla="*/ 305 w 435"/>
                <a:gd name="T31" fmla="*/ 397 h 483"/>
                <a:gd name="T32" fmla="*/ 305 w 435"/>
                <a:gd name="T33" fmla="*/ 367 h 483"/>
                <a:gd name="T34" fmla="*/ 329 w 435"/>
                <a:gd name="T35" fmla="*/ 326 h 483"/>
                <a:gd name="T36" fmla="*/ 352 w 435"/>
                <a:gd name="T37" fmla="*/ 334 h 483"/>
                <a:gd name="T38" fmla="*/ 376 w 435"/>
                <a:gd name="T39" fmla="*/ 352 h 483"/>
                <a:gd name="T40" fmla="*/ 426 w 435"/>
                <a:gd name="T41" fmla="*/ 381 h 483"/>
                <a:gd name="T42" fmla="*/ 430 w 435"/>
                <a:gd name="T43" fmla="*/ 431 h 483"/>
                <a:gd name="T44" fmla="*/ 426 w 435"/>
                <a:gd name="T45" fmla="*/ 457 h 483"/>
                <a:gd name="T46" fmla="*/ 400 w 435"/>
                <a:gd name="T47" fmla="*/ 464 h 483"/>
                <a:gd name="T48" fmla="*/ 378 w 435"/>
                <a:gd name="T49" fmla="*/ 478 h 483"/>
                <a:gd name="T50" fmla="*/ 355 w 435"/>
                <a:gd name="T51" fmla="*/ 468 h 483"/>
                <a:gd name="T52" fmla="*/ 329 w 435"/>
                <a:gd name="T53" fmla="*/ 471 h 483"/>
                <a:gd name="T54" fmla="*/ 312 w 435"/>
                <a:gd name="T55" fmla="*/ 452 h 483"/>
                <a:gd name="T56" fmla="*/ 284 w 435"/>
                <a:gd name="T57" fmla="*/ 445 h 483"/>
                <a:gd name="T58" fmla="*/ 265 w 435"/>
                <a:gd name="T59" fmla="*/ 442 h 483"/>
                <a:gd name="T60" fmla="*/ 243 w 435"/>
                <a:gd name="T61" fmla="*/ 438 h 483"/>
                <a:gd name="T62" fmla="*/ 229 w 435"/>
                <a:gd name="T63" fmla="*/ 433 h 483"/>
                <a:gd name="T64" fmla="*/ 203 w 435"/>
                <a:gd name="T65" fmla="*/ 447 h 483"/>
                <a:gd name="T66" fmla="*/ 187 w 435"/>
                <a:gd name="T67" fmla="*/ 433 h 483"/>
                <a:gd name="T68" fmla="*/ 177 w 435"/>
                <a:gd name="T69" fmla="*/ 431 h 483"/>
                <a:gd name="T70" fmla="*/ 156 w 435"/>
                <a:gd name="T71" fmla="*/ 428 h 483"/>
                <a:gd name="T72" fmla="*/ 144 w 435"/>
                <a:gd name="T73" fmla="*/ 416 h 483"/>
                <a:gd name="T74" fmla="*/ 142 w 435"/>
                <a:gd name="T75" fmla="*/ 412 h 483"/>
                <a:gd name="T76" fmla="*/ 128 w 435"/>
                <a:gd name="T77" fmla="*/ 402 h 483"/>
                <a:gd name="T78" fmla="*/ 130 w 435"/>
                <a:gd name="T79" fmla="*/ 388 h 483"/>
                <a:gd name="T80" fmla="*/ 104 w 435"/>
                <a:gd name="T81" fmla="*/ 376 h 483"/>
                <a:gd name="T82" fmla="*/ 80 w 435"/>
                <a:gd name="T83" fmla="*/ 371 h 483"/>
                <a:gd name="T84" fmla="*/ 83 w 435"/>
                <a:gd name="T85" fmla="*/ 352 h 483"/>
                <a:gd name="T86" fmla="*/ 75 w 435"/>
                <a:gd name="T87" fmla="*/ 352 h 483"/>
                <a:gd name="T88" fmla="*/ 80 w 435"/>
                <a:gd name="T89" fmla="*/ 343 h 483"/>
                <a:gd name="T90" fmla="*/ 61 w 435"/>
                <a:gd name="T91" fmla="*/ 322 h 483"/>
                <a:gd name="T92" fmla="*/ 68 w 435"/>
                <a:gd name="T93" fmla="*/ 312 h 483"/>
                <a:gd name="T94" fmla="*/ 61 w 435"/>
                <a:gd name="T95" fmla="*/ 296 h 483"/>
                <a:gd name="T96" fmla="*/ 61 w 435"/>
                <a:gd name="T97" fmla="*/ 279 h 483"/>
                <a:gd name="T98" fmla="*/ 54 w 435"/>
                <a:gd name="T99" fmla="*/ 265 h 483"/>
                <a:gd name="T100" fmla="*/ 35 w 435"/>
                <a:gd name="T101" fmla="*/ 255 h 483"/>
                <a:gd name="T102" fmla="*/ 26 w 435"/>
                <a:gd name="T103" fmla="*/ 255 h 483"/>
                <a:gd name="T104" fmla="*/ 28 w 435"/>
                <a:gd name="T105" fmla="*/ 232 h 483"/>
                <a:gd name="T106" fmla="*/ 0 w 435"/>
                <a:gd name="T107" fmla="*/ 208 h 483"/>
                <a:gd name="T108" fmla="*/ 16 w 435"/>
                <a:gd name="T109" fmla="*/ 168 h 483"/>
                <a:gd name="T110" fmla="*/ 9 w 435"/>
                <a:gd name="T111" fmla="*/ 139 h 483"/>
                <a:gd name="T112" fmla="*/ 28 w 435"/>
                <a:gd name="T113" fmla="*/ 118 h 483"/>
                <a:gd name="T114" fmla="*/ 26 w 435"/>
                <a:gd name="T115" fmla="*/ 80 h 483"/>
                <a:gd name="T116" fmla="*/ 52 w 435"/>
                <a:gd name="T117" fmla="*/ 68 h 483"/>
                <a:gd name="T118" fmla="*/ 83 w 435"/>
                <a:gd name="T119" fmla="*/ 28 h 483"/>
                <a:gd name="T120" fmla="*/ 123 w 435"/>
                <a:gd name="T121" fmla="*/ 12 h 483"/>
                <a:gd name="T122" fmla="*/ 154 w 435"/>
                <a:gd name="T123" fmla="*/ 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5" h="483">
                  <a:moveTo>
                    <a:pt x="163" y="0"/>
                  </a:moveTo>
                  <a:lnTo>
                    <a:pt x="163" y="4"/>
                  </a:lnTo>
                  <a:lnTo>
                    <a:pt x="144" y="14"/>
                  </a:lnTo>
                  <a:lnTo>
                    <a:pt x="144" y="31"/>
                  </a:lnTo>
                  <a:lnTo>
                    <a:pt x="139" y="38"/>
                  </a:lnTo>
                  <a:lnTo>
                    <a:pt x="137" y="52"/>
                  </a:lnTo>
                  <a:lnTo>
                    <a:pt x="142" y="64"/>
                  </a:lnTo>
                  <a:lnTo>
                    <a:pt x="151" y="80"/>
                  </a:lnTo>
                  <a:lnTo>
                    <a:pt x="149" y="92"/>
                  </a:lnTo>
                  <a:lnTo>
                    <a:pt x="151" y="109"/>
                  </a:lnTo>
                  <a:lnTo>
                    <a:pt x="201" y="125"/>
                  </a:lnTo>
                  <a:lnTo>
                    <a:pt x="220" y="123"/>
                  </a:lnTo>
                  <a:lnTo>
                    <a:pt x="229" y="139"/>
                  </a:lnTo>
                  <a:lnTo>
                    <a:pt x="184" y="147"/>
                  </a:lnTo>
                  <a:lnTo>
                    <a:pt x="187" y="187"/>
                  </a:lnTo>
                  <a:lnTo>
                    <a:pt x="182" y="187"/>
                  </a:lnTo>
                  <a:lnTo>
                    <a:pt x="184" y="220"/>
                  </a:lnTo>
                  <a:lnTo>
                    <a:pt x="191" y="215"/>
                  </a:lnTo>
                  <a:lnTo>
                    <a:pt x="208" y="222"/>
                  </a:lnTo>
                  <a:lnTo>
                    <a:pt x="215" y="222"/>
                  </a:lnTo>
                  <a:lnTo>
                    <a:pt x="220" y="220"/>
                  </a:lnTo>
                  <a:lnTo>
                    <a:pt x="215" y="246"/>
                  </a:lnTo>
                  <a:lnTo>
                    <a:pt x="246" y="298"/>
                  </a:lnTo>
                  <a:lnTo>
                    <a:pt x="215" y="310"/>
                  </a:lnTo>
                  <a:lnTo>
                    <a:pt x="156" y="272"/>
                  </a:lnTo>
                  <a:lnTo>
                    <a:pt x="149" y="279"/>
                  </a:lnTo>
                  <a:lnTo>
                    <a:pt x="149" y="289"/>
                  </a:lnTo>
                  <a:lnTo>
                    <a:pt x="144" y="286"/>
                  </a:lnTo>
                  <a:lnTo>
                    <a:pt x="137" y="279"/>
                  </a:lnTo>
                  <a:lnTo>
                    <a:pt x="123" y="277"/>
                  </a:lnTo>
                  <a:lnTo>
                    <a:pt x="125" y="303"/>
                  </a:lnTo>
                  <a:lnTo>
                    <a:pt x="146" y="317"/>
                  </a:lnTo>
                  <a:lnTo>
                    <a:pt x="149" y="331"/>
                  </a:lnTo>
                  <a:lnTo>
                    <a:pt x="170" y="336"/>
                  </a:lnTo>
                  <a:lnTo>
                    <a:pt x="187" y="352"/>
                  </a:lnTo>
                  <a:lnTo>
                    <a:pt x="213" y="369"/>
                  </a:lnTo>
                  <a:lnTo>
                    <a:pt x="229" y="364"/>
                  </a:lnTo>
                  <a:lnTo>
                    <a:pt x="239" y="369"/>
                  </a:lnTo>
                  <a:lnTo>
                    <a:pt x="255" y="364"/>
                  </a:lnTo>
                  <a:lnTo>
                    <a:pt x="255" y="376"/>
                  </a:lnTo>
                  <a:lnTo>
                    <a:pt x="265" y="386"/>
                  </a:lnTo>
                  <a:lnTo>
                    <a:pt x="265" y="395"/>
                  </a:lnTo>
                  <a:lnTo>
                    <a:pt x="270" y="397"/>
                  </a:lnTo>
                  <a:lnTo>
                    <a:pt x="267" y="407"/>
                  </a:lnTo>
                  <a:lnTo>
                    <a:pt x="272" y="416"/>
                  </a:lnTo>
                  <a:lnTo>
                    <a:pt x="293" y="405"/>
                  </a:lnTo>
                  <a:lnTo>
                    <a:pt x="303" y="405"/>
                  </a:lnTo>
                  <a:lnTo>
                    <a:pt x="305" y="397"/>
                  </a:lnTo>
                  <a:lnTo>
                    <a:pt x="300" y="386"/>
                  </a:lnTo>
                  <a:lnTo>
                    <a:pt x="300" y="379"/>
                  </a:lnTo>
                  <a:lnTo>
                    <a:pt x="305" y="367"/>
                  </a:lnTo>
                  <a:lnTo>
                    <a:pt x="324" y="355"/>
                  </a:lnTo>
                  <a:lnTo>
                    <a:pt x="331" y="338"/>
                  </a:lnTo>
                  <a:lnTo>
                    <a:pt x="329" y="326"/>
                  </a:lnTo>
                  <a:lnTo>
                    <a:pt x="333" y="329"/>
                  </a:lnTo>
                  <a:lnTo>
                    <a:pt x="352" y="331"/>
                  </a:lnTo>
                  <a:lnTo>
                    <a:pt x="352" y="334"/>
                  </a:lnTo>
                  <a:lnTo>
                    <a:pt x="367" y="345"/>
                  </a:lnTo>
                  <a:lnTo>
                    <a:pt x="367" y="352"/>
                  </a:lnTo>
                  <a:lnTo>
                    <a:pt x="376" y="352"/>
                  </a:lnTo>
                  <a:lnTo>
                    <a:pt x="378" y="360"/>
                  </a:lnTo>
                  <a:lnTo>
                    <a:pt x="412" y="364"/>
                  </a:lnTo>
                  <a:lnTo>
                    <a:pt x="426" y="381"/>
                  </a:lnTo>
                  <a:lnTo>
                    <a:pt x="426" y="395"/>
                  </a:lnTo>
                  <a:lnTo>
                    <a:pt x="435" y="412"/>
                  </a:lnTo>
                  <a:lnTo>
                    <a:pt x="430" y="431"/>
                  </a:lnTo>
                  <a:lnTo>
                    <a:pt x="421" y="433"/>
                  </a:lnTo>
                  <a:lnTo>
                    <a:pt x="428" y="442"/>
                  </a:lnTo>
                  <a:lnTo>
                    <a:pt x="426" y="457"/>
                  </a:lnTo>
                  <a:lnTo>
                    <a:pt x="421" y="457"/>
                  </a:lnTo>
                  <a:lnTo>
                    <a:pt x="412" y="468"/>
                  </a:lnTo>
                  <a:lnTo>
                    <a:pt x="400" y="464"/>
                  </a:lnTo>
                  <a:lnTo>
                    <a:pt x="386" y="464"/>
                  </a:lnTo>
                  <a:lnTo>
                    <a:pt x="381" y="468"/>
                  </a:lnTo>
                  <a:lnTo>
                    <a:pt x="378" y="478"/>
                  </a:lnTo>
                  <a:lnTo>
                    <a:pt x="367" y="483"/>
                  </a:lnTo>
                  <a:lnTo>
                    <a:pt x="362" y="483"/>
                  </a:lnTo>
                  <a:lnTo>
                    <a:pt x="355" y="468"/>
                  </a:lnTo>
                  <a:lnTo>
                    <a:pt x="341" y="466"/>
                  </a:lnTo>
                  <a:lnTo>
                    <a:pt x="333" y="471"/>
                  </a:lnTo>
                  <a:lnTo>
                    <a:pt x="329" y="471"/>
                  </a:lnTo>
                  <a:lnTo>
                    <a:pt x="317" y="459"/>
                  </a:lnTo>
                  <a:lnTo>
                    <a:pt x="312" y="457"/>
                  </a:lnTo>
                  <a:lnTo>
                    <a:pt x="312" y="452"/>
                  </a:lnTo>
                  <a:lnTo>
                    <a:pt x="296" y="442"/>
                  </a:lnTo>
                  <a:lnTo>
                    <a:pt x="286" y="447"/>
                  </a:lnTo>
                  <a:lnTo>
                    <a:pt x="284" y="445"/>
                  </a:lnTo>
                  <a:lnTo>
                    <a:pt x="279" y="445"/>
                  </a:lnTo>
                  <a:lnTo>
                    <a:pt x="274" y="440"/>
                  </a:lnTo>
                  <a:lnTo>
                    <a:pt x="265" y="442"/>
                  </a:lnTo>
                  <a:lnTo>
                    <a:pt x="258" y="435"/>
                  </a:lnTo>
                  <a:lnTo>
                    <a:pt x="251" y="440"/>
                  </a:lnTo>
                  <a:lnTo>
                    <a:pt x="243" y="438"/>
                  </a:lnTo>
                  <a:lnTo>
                    <a:pt x="236" y="442"/>
                  </a:lnTo>
                  <a:lnTo>
                    <a:pt x="232" y="442"/>
                  </a:lnTo>
                  <a:lnTo>
                    <a:pt x="229" y="433"/>
                  </a:lnTo>
                  <a:lnTo>
                    <a:pt x="225" y="431"/>
                  </a:lnTo>
                  <a:lnTo>
                    <a:pt x="215" y="433"/>
                  </a:lnTo>
                  <a:lnTo>
                    <a:pt x="203" y="447"/>
                  </a:lnTo>
                  <a:lnTo>
                    <a:pt x="196" y="438"/>
                  </a:lnTo>
                  <a:lnTo>
                    <a:pt x="187" y="438"/>
                  </a:lnTo>
                  <a:lnTo>
                    <a:pt x="187" y="433"/>
                  </a:lnTo>
                  <a:lnTo>
                    <a:pt x="182" y="435"/>
                  </a:lnTo>
                  <a:lnTo>
                    <a:pt x="184" y="428"/>
                  </a:lnTo>
                  <a:lnTo>
                    <a:pt x="177" y="431"/>
                  </a:lnTo>
                  <a:lnTo>
                    <a:pt x="175" y="423"/>
                  </a:lnTo>
                  <a:lnTo>
                    <a:pt x="161" y="431"/>
                  </a:lnTo>
                  <a:lnTo>
                    <a:pt x="156" y="428"/>
                  </a:lnTo>
                  <a:lnTo>
                    <a:pt x="149" y="421"/>
                  </a:lnTo>
                  <a:lnTo>
                    <a:pt x="151" y="412"/>
                  </a:lnTo>
                  <a:lnTo>
                    <a:pt x="144" y="416"/>
                  </a:lnTo>
                  <a:lnTo>
                    <a:pt x="144" y="414"/>
                  </a:lnTo>
                  <a:lnTo>
                    <a:pt x="139" y="414"/>
                  </a:lnTo>
                  <a:lnTo>
                    <a:pt x="142" y="412"/>
                  </a:lnTo>
                  <a:lnTo>
                    <a:pt x="130" y="405"/>
                  </a:lnTo>
                  <a:lnTo>
                    <a:pt x="132" y="402"/>
                  </a:lnTo>
                  <a:lnTo>
                    <a:pt x="128" y="402"/>
                  </a:lnTo>
                  <a:lnTo>
                    <a:pt x="132" y="393"/>
                  </a:lnTo>
                  <a:lnTo>
                    <a:pt x="128" y="390"/>
                  </a:lnTo>
                  <a:lnTo>
                    <a:pt x="130" y="388"/>
                  </a:lnTo>
                  <a:lnTo>
                    <a:pt x="113" y="390"/>
                  </a:lnTo>
                  <a:lnTo>
                    <a:pt x="111" y="381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94" y="371"/>
                  </a:lnTo>
                  <a:lnTo>
                    <a:pt x="80" y="371"/>
                  </a:lnTo>
                  <a:lnTo>
                    <a:pt x="83" y="360"/>
                  </a:lnTo>
                  <a:lnTo>
                    <a:pt x="87" y="357"/>
                  </a:lnTo>
                  <a:lnTo>
                    <a:pt x="83" y="352"/>
                  </a:lnTo>
                  <a:lnTo>
                    <a:pt x="80" y="352"/>
                  </a:lnTo>
                  <a:lnTo>
                    <a:pt x="80" y="357"/>
                  </a:lnTo>
                  <a:lnTo>
                    <a:pt x="75" y="352"/>
                  </a:lnTo>
                  <a:lnTo>
                    <a:pt x="80" y="348"/>
                  </a:lnTo>
                  <a:lnTo>
                    <a:pt x="75" y="345"/>
                  </a:lnTo>
                  <a:lnTo>
                    <a:pt x="80" y="343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61" y="322"/>
                  </a:lnTo>
                  <a:lnTo>
                    <a:pt x="61" y="315"/>
                  </a:lnTo>
                  <a:lnTo>
                    <a:pt x="64" y="310"/>
                  </a:lnTo>
                  <a:lnTo>
                    <a:pt x="68" y="312"/>
                  </a:lnTo>
                  <a:lnTo>
                    <a:pt x="66" y="305"/>
                  </a:lnTo>
                  <a:lnTo>
                    <a:pt x="68" y="298"/>
                  </a:lnTo>
                  <a:lnTo>
                    <a:pt x="61" y="296"/>
                  </a:lnTo>
                  <a:lnTo>
                    <a:pt x="64" y="291"/>
                  </a:lnTo>
                  <a:lnTo>
                    <a:pt x="59" y="286"/>
                  </a:lnTo>
                  <a:lnTo>
                    <a:pt x="61" y="279"/>
                  </a:lnTo>
                  <a:lnTo>
                    <a:pt x="59" y="272"/>
                  </a:lnTo>
                  <a:lnTo>
                    <a:pt x="54" y="277"/>
                  </a:lnTo>
                  <a:lnTo>
                    <a:pt x="54" y="265"/>
                  </a:lnTo>
                  <a:lnTo>
                    <a:pt x="52" y="263"/>
                  </a:lnTo>
                  <a:lnTo>
                    <a:pt x="45" y="267"/>
                  </a:lnTo>
                  <a:lnTo>
                    <a:pt x="35" y="255"/>
                  </a:lnTo>
                  <a:lnTo>
                    <a:pt x="30" y="258"/>
                  </a:lnTo>
                  <a:lnTo>
                    <a:pt x="30" y="253"/>
                  </a:lnTo>
                  <a:lnTo>
                    <a:pt x="26" y="255"/>
                  </a:lnTo>
                  <a:lnTo>
                    <a:pt x="33" y="246"/>
                  </a:lnTo>
                  <a:lnTo>
                    <a:pt x="33" y="239"/>
                  </a:lnTo>
                  <a:lnTo>
                    <a:pt x="28" y="232"/>
                  </a:lnTo>
                  <a:lnTo>
                    <a:pt x="4" y="220"/>
                  </a:lnTo>
                  <a:lnTo>
                    <a:pt x="2" y="210"/>
                  </a:lnTo>
                  <a:lnTo>
                    <a:pt x="0" y="208"/>
                  </a:lnTo>
                  <a:lnTo>
                    <a:pt x="9" y="194"/>
                  </a:lnTo>
                  <a:lnTo>
                    <a:pt x="4" y="187"/>
                  </a:lnTo>
                  <a:lnTo>
                    <a:pt x="16" y="168"/>
                  </a:lnTo>
                  <a:lnTo>
                    <a:pt x="16" y="163"/>
                  </a:lnTo>
                  <a:lnTo>
                    <a:pt x="12" y="156"/>
                  </a:lnTo>
                  <a:lnTo>
                    <a:pt x="9" y="139"/>
                  </a:lnTo>
                  <a:lnTo>
                    <a:pt x="14" y="132"/>
                  </a:lnTo>
                  <a:lnTo>
                    <a:pt x="28" y="120"/>
                  </a:lnTo>
                  <a:lnTo>
                    <a:pt x="28" y="118"/>
                  </a:lnTo>
                  <a:lnTo>
                    <a:pt x="19" y="111"/>
                  </a:lnTo>
                  <a:lnTo>
                    <a:pt x="26" y="92"/>
                  </a:lnTo>
                  <a:lnTo>
                    <a:pt x="26" y="80"/>
                  </a:lnTo>
                  <a:lnTo>
                    <a:pt x="38" y="73"/>
                  </a:lnTo>
                  <a:lnTo>
                    <a:pt x="47" y="73"/>
                  </a:lnTo>
                  <a:lnTo>
                    <a:pt x="52" y="68"/>
                  </a:lnTo>
                  <a:lnTo>
                    <a:pt x="61" y="49"/>
                  </a:lnTo>
                  <a:lnTo>
                    <a:pt x="73" y="47"/>
                  </a:lnTo>
                  <a:lnTo>
                    <a:pt x="83" y="28"/>
                  </a:lnTo>
                  <a:lnTo>
                    <a:pt x="90" y="23"/>
                  </a:lnTo>
                  <a:lnTo>
                    <a:pt x="106" y="23"/>
                  </a:lnTo>
                  <a:lnTo>
                    <a:pt x="123" y="12"/>
                  </a:lnTo>
                  <a:lnTo>
                    <a:pt x="130" y="2"/>
                  </a:lnTo>
                  <a:lnTo>
                    <a:pt x="144" y="0"/>
                  </a:lnTo>
                  <a:lnTo>
                    <a:pt x="154" y="4"/>
                  </a:lnTo>
                  <a:lnTo>
                    <a:pt x="163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381222" y="4372576"/>
              <a:ext cx="269184" cy="268818"/>
            </a:xfrm>
            <a:custGeom>
              <a:avLst/>
              <a:gdLst>
                <a:gd name="T0" fmla="*/ 54 w 206"/>
                <a:gd name="T1" fmla="*/ 83 h 213"/>
                <a:gd name="T2" fmla="*/ 59 w 206"/>
                <a:gd name="T3" fmla="*/ 73 h 213"/>
                <a:gd name="T4" fmla="*/ 75 w 206"/>
                <a:gd name="T5" fmla="*/ 52 h 213"/>
                <a:gd name="T6" fmla="*/ 82 w 206"/>
                <a:gd name="T7" fmla="*/ 36 h 213"/>
                <a:gd name="T8" fmla="*/ 97 w 206"/>
                <a:gd name="T9" fmla="*/ 28 h 213"/>
                <a:gd name="T10" fmla="*/ 113 w 206"/>
                <a:gd name="T11" fmla="*/ 10 h 213"/>
                <a:gd name="T12" fmla="*/ 137 w 206"/>
                <a:gd name="T13" fmla="*/ 0 h 213"/>
                <a:gd name="T14" fmla="*/ 149 w 206"/>
                <a:gd name="T15" fmla="*/ 5 h 213"/>
                <a:gd name="T16" fmla="*/ 153 w 206"/>
                <a:gd name="T17" fmla="*/ 14 h 213"/>
                <a:gd name="T18" fmla="*/ 158 w 206"/>
                <a:gd name="T19" fmla="*/ 19 h 213"/>
                <a:gd name="T20" fmla="*/ 161 w 206"/>
                <a:gd name="T21" fmla="*/ 26 h 213"/>
                <a:gd name="T22" fmla="*/ 165 w 206"/>
                <a:gd name="T23" fmla="*/ 28 h 213"/>
                <a:gd name="T24" fmla="*/ 170 w 206"/>
                <a:gd name="T25" fmla="*/ 40 h 213"/>
                <a:gd name="T26" fmla="*/ 172 w 206"/>
                <a:gd name="T27" fmla="*/ 45 h 213"/>
                <a:gd name="T28" fmla="*/ 170 w 206"/>
                <a:gd name="T29" fmla="*/ 50 h 213"/>
                <a:gd name="T30" fmla="*/ 182 w 206"/>
                <a:gd name="T31" fmla="*/ 69 h 213"/>
                <a:gd name="T32" fmla="*/ 191 w 206"/>
                <a:gd name="T33" fmla="*/ 81 h 213"/>
                <a:gd name="T34" fmla="*/ 196 w 206"/>
                <a:gd name="T35" fmla="*/ 90 h 213"/>
                <a:gd name="T36" fmla="*/ 206 w 206"/>
                <a:gd name="T37" fmla="*/ 107 h 213"/>
                <a:gd name="T38" fmla="*/ 203 w 206"/>
                <a:gd name="T39" fmla="*/ 114 h 213"/>
                <a:gd name="T40" fmla="*/ 198 w 206"/>
                <a:gd name="T41" fmla="*/ 126 h 213"/>
                <a:gd name="T42" fmla="*/ 170 w 206"/>
                <a:gd name="T43" fmla="*/ 147 h 213"/>
                <a:gd name="T44" fmla="*/ 161 w 206"/>
                <a:gd name="T45" fmla="*/ 152 h 213"/>
                <a:gd name="T46" fmla="*/ 146 w 206"/>
                <a:gd name="T47" fmla="*/ 156 h 213"/>
                <a:gd name="T48" fmla="*/ 139 w 206"/>
                <a:gd name="T49" fmla="*/ 163 h 213"/>
                <a:gd name="T50" fmla="*/ 123 w 206"/>
                <a:gd name="T51" fmla="*/ 166 h 213"/>
                <a:gd name="T52" fmla="*/ 116 w 206"/>
                <a:gd name="T53" fmla="*/ 168 h 213"/>
                <a:gd name="T54" fmla="*/ 99 w 206"/>
                <a:gd name="T55" fmla="*/ 185 h 213"/>
                <a:gd name="T56" fmla="*/ 87 w 206"/>
                <a:gd name="T57" fmla="*/ 189 h 213"/>
                <a:gd name="T58" fmla="*/ 75 w 206"/>
                <a:gd name="T59" fmla="*/ 194 h 213"/>
                <a:gd name="T60" fmla="*/ 59 w 206"/>
                <a:gd name="T61" fmla="*/ 194 h 213"/>
                <a:gd name="T62" fmla="*/ 42 w 206"/>
                <a:gd name="T63" fmla="*/ 189 h 213"/>
                <a:gd name="T64" fmla="*/ 16 w 206"/>
                <a:gd name="T65" fmla="*/ 213 h 213"/>
                <a:gd name="T66" fmla="*/ 4 w 206"/>
                <a:gd name="T67" fmla="*/ 211 h 213"/>
                <a:gd name="T68" fmla="*/ 4 w 206"/>
                <a:gd name="T69" fmla="*/ 199 h 213"/>
                <a:gd name="T70" fmla="*/ 0 w 206"/>
                <a:gd name="T71" fmla="*/ 173 h 213"/>
                <a:gd name="T72" fmla="*/ 7 w 206"/>
                <a:gd name="T73" fmla="*/ 166 h 213"/>
                <a:gd name="T74" fmla="*/ 14 w 206"/>
                <a:gd name="T75" fmla="*/ 142 h 213"/>
                <a:gd name="T76" fmla="*/ 30 w 206"/>
                <a:gd name="T77" fmla="*/ 135 h 213"/>
                <a:gd name="T78" fmla="*/ 33 w 206"/>
                <a:gd name="T79" fmla="*/ 118 h 213"/>
                <a:gd name="T80" fmla="*/ 23 w 206"/>
                <a:gd name="T81" fmla="*/ 102 h 213"/>
                <a:gd name="T82" fmla="*/ 28 w 206"/>
                <a:gd name="T83" fmla="*/ 9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213">
                  <a:moveTo>
                    <a:pt x="45" y="88"/>
                  </a:moveTo>
                  <a:lnTo>
                    <a:pt x="54" y="83"/>
                  </a:lnTo>
                  <a:lnTo>
                    <a:pt x="54" y="76"/>
                  </a:lnTo>
                  <a:lnTo>
                    <a:pt x="59" y="73"/>
                  </a:lnTo>
                  <a:lnTo>
                    <a:pt x="59" y="64"/>
                  </a:lnTo>
                  <a:lnTo>
                    <a:pt x="75" y="52"/>
                  </a:lnTo>
                  <a:lnTo>
                    <a:pt x="75" y="33"/>
                  </a:lnTo>
                  <a:lnTo>
                    <a:pt x="82" y="36"/>
                  </a:lnTo>
                  <a:lnTo>
                    <a:pt x="92" y="28"/>
                  </a:lnTo>
                  <a:lnTo>
                    <a:pt x="97" y="28"/>
                  </a:lnTo>
                  <a:lnTo>
                    <a:pt x="116" y="14"/>
                  </a:lnTo>
                  <a:lnTo>
                    <a:pt x="113" y="10"/>
                  </a:lnTo>
                  <a:lnTo>
                    <a:pt x="118" y="5"/>
                  </a:lnTo>
                  <a:lnTo>
                    <a:pt x="137" y="0"/>
                  </a:lnTo>
                  <a:lnTo>
                    <a:pt x="144" y="10"/>
                  </a:lnTo>
                  <a:lnTo>
                    <a:pt x="149" y="5"/>
                  </a:lnTo>
                  <a:lnTo>
                    <a:pt x="146" y="12"/>
                  </a:lnTo>
                  <a:lnTo>
                    <a:pt x="153" y="14"/>
                  </a:lnTo>
                  <a:lnTo>
                    <a:pt x="151" y="21"/>
                  </a:lnTo>
                  <a:lnTo>
                    <a:pt x="158" y="19"/>
                  </a:lnTo>
                  <a:lnTo>
                    <a:pt x="158" y="21"/>
                  </a:lnTo>
                  <a:lnTo>
                    <a:pt x="161" y="26"/>
                  </a:lnTo>
                  <a:lnTo>
                    <a:pt x="168" y="26"/>
                  </a:lnTo>
                  <a:lnTo>
                    <a:pt x="165" y="28"/>
                  </a:lnTo>
                  <a:lnTo>
                    <a:pt x="168" y="31"/>
                  </a:lnTo>
                  <a:lnTo>
                    <a:pt x="170" y="40"/>
                  </a:lnTo>
                  <a:lnTo>
                    <a:pt x="175" y="40"/>
                  </a:lnTo>
                  <a:lnTo>
                    <a:pt x="172" y="45"/>
                  </a:lnTo>
                  <a:lnTo>
                    <a:pt x="165" y="45"/>
                  </a:lnTo>
                  <a:lnTo>
                    <a:pt x="170" y="50"/>
                  </a:lnTo>
                  <a:lnTo>
                    <a:pt x="175" y="62"/>
                  </a:lnTo>
                  <a:lnTo>
                    <a:pt x="182" y="69"/>
                  </a:lnTo>
                  <a:lnTo>
                    <a:pt x="189" y="71"/>
                  </a:lnTo>
                  <a:lnTo>
                    <a:pt x="191" y="81"/>
                  </a:lnTo>
                  <a:lnTo>
                    <a:pt x="187" y="85"/>
                  </a:lnTo>
                  <a:lnTo>
                    <a:pt x="196" y="90"/>
                  </a:lnTo>
                  <a:lnTo>
                    <a:pt x="203" y="107"/>
                  </a:lnTo>
                  <a:lnTo>
                    <a:pt x="206" y="107"/>
                  </a:lnTo>
                  <a:lnTo>
                    <a:pt x="206" y="111"/>
                  </a:lnTo>
                  <a:lnTo>
                    <a:pt x="203" y="114"/>
                  </a:lnTo>
                  <a:lnTo>
                    <a:pt x="206" y="123"/>
                  </a:lnTo>
                  <a:lnTo>
                    <a:pt x="198" y="126"/>
                  </a:lnTo>
                  <a:lnTo>
                    <a:pt x="189" y="147"/>
                  </a:lnTo>
                  <a:lnTo>
                    <a:pt x="170" y="147"/>
                  </a:lnTo>
                  <a:lnTo>
                    <a:pt x="168" y="152"/>
                  </a:lnTo>
                  <a:lnTo>
                    <a:pt x="161" y="152"/>
                  </a:lnTo>
                  <a:lnTo>
                    <a:pt x="161" y="156"/>
                  </a:lnTo>
                  <a:lnTo>
                    <a:pt x="146" y="156"/>
                  </a:lnTo>
                  <a:lnTo>
                    <a:pt x="142" y="168"/>
                  </a:lnTo>
                  <a:lnTo>
                    <a:pt x="139" y="163"/>
                  </a:lnTo>
                  <a:lnTo>
                    <a:pt x="132" y="161"/>
                  </a:lnTo>
                  <a:lnTo>
                    <a:pt x="123" y="166"/>
                  </a:lnTo>
                  <a:lnTo>
                    <a:pt x="120" y="166"/>
                  </a:lnTo>
                  <a:lnTo>
                    <a:pt x="116" y="168"/>
                  </a:lnTo>
                  <a:lnTo>
                    <a:pt x="116" y="180"/>
                  </a:lnTo>
                  <a:lnTo>
                    <a:pt x="99" y="185"/>
                  </a:lnTo>
                  <a:lnTo>
                    <a:pt x="94" y="189"/>
                  </a:lnTo>
                  <a:lnTo>
                    <a:pt x="87" y="189"/>
                  </a:lnTo>
                  <a:lnTo>
                    <a:pt x="85" y="197"/>
                  </a:lnTo>
                  <a:lnTo>
                    <a:pt x="75" y="194"/>
                  </a:lnTo>
                  <a:lnTo>
                    <a:pt x="64" y="197"/>
                  </a:lnTo>
                  <a:lnTo>
                    <a:pt x="59" y="194"/>
                  </a:lnTo>
                  <a:lnTo>
                    <a:pt x="54" y="197"/>
                  </a:lnTo>
                  <a:lnTo>
                    <a:pt x="42" y="189"/>
                  </a:lnTo>
                  <a:lnTo>
                    <a:pt x="26" y="194"/>
                  </a:lnTo>
                  <a:lnTo>
                    <a:pt x="16" y="213"/>
                  </a:lnTo>
                  <a:lnTo>
                    <a:pt x="9" y="213"/>
                  </a:lnTo>
                  <a:lnTo>
                    <a:pt x="4" y="211"/>
                  </a:lnTo>
                  <a:lnTo>
                    <a:pt x="7" y="201"/>
                  </a:lnTo>
                  <a:lnTo>
                    <a:pt x="4" y="199"/>
                  </a:lnTo>
                  <a:lnTo>
                    <a:pt x="4" y="182"/>
                  </a:lnTo>
                  <a:lnTo>
                    <a:pt x="0" y="173"/>
                  </a:lnTo>
                  <a:lnTo>
                    <a:pt x="2" y="166"/>
                  </a:lnTo>
                  <a:lnTo>
                    <a:pt x="7" y="166"/>
                  </a:lnTo>
                  <a:lnTo>
                    <a:pt x="4" y="152"/>
                  </a:lnTo>
                  <a:lnTo>
                    <a:pt x="14" y="142"/>
                  </a:lnTo>
                  <a:lnTo>
                    <a:pt x="16" y="135"/>
                  </a:lnTo>
                  <a:lnTo>
                    <a:pt x="30" y="135"/>
                  </a:lnTo>
                  <a:lnTo>
                    <a:pt x="37" y="126"/>
                  </a:lnTo>
                  <a:lnTo>
                    <a:pt x="33" y="118"/>
                  </a:lnTo>
                  <a:lnTo>
                    <a:pt x="33" y="109"/>
                  </a:lnTo>
                  <a:lnTo>
                    <a:pt x="23" y="102"/>
                  </a:lnTo>
                  <a:lnTo>
                    <a:pt x="28" y="99"/>
                  </a:lnTo>
                  <a:lnTo>
                    <a:pt x="28" y="95"/>
                  </a:lnTo>
                  <a:lnTo>
                    <a:pt x="45" y="8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411276" y="4142882"/>
              <a:ext cx="303158" cy="148923"/>
            </a:xfrm>
            <a:custGeom>
              <a:avLst/>
              <a:gdLst>
                <a:gd name="T0" fmla="*/ 14 w 232"/>
                <a:gd name="T1" fmla="*/ 54 h 118"/>
                <a:gd name="T2" fmla="*/ 17 w 232"/>
                <a:gd name="T3" fmla="*/ 47 h 118"/>
                <a:gd name="T4" fmla="*/ 31 w 232"/>
                <a:gd name="T5" fmla="*/ 47 h 118"/>
                <a:gd name="T6" fmla="*/ 38 w 232"/>
                <a:gd name="T7" fmla="*/ 40 h 118"/>
                <a:gd name="T8" fmla="*/ 43 w 232"/>
                <a:gd name="T9" fmla="*/ 38 h 118"/>
                <a:gd name="T10" fmla="*/ 55 w 232"/>
                <a:gd name="T11" fmla="*/ 33 h 118"/>
                <a:gd name="T12" fmla="*/ 62 w 232"/>
                <a:gd name="T13" fmla="*/ 26 h 118"/>
                <a:gd name="T14" fmla="*/ 67 w 232"/>
                <a:gd name="T15" fmla="*/ 19 h 118"/>
                <a:gd name="T16" fmla="*/ 71 w 232"/>
                <a:gd name="T17" fmla="*/ 26 h 118"/>
                <a:gd name="T18" fmla="*/ 83 w 232"/>
                <a:gd name="T19" fmla="*/ 35 h 118"/>
                <a:gd name="T20" fmla="*/ 90 w 232"/>
                <a:gd name="T21" fmla="*/ 45 h 118"/>
                <a:gd name="T22" fmla="*/ 83 w 232"/>
                <a:gd name="T23" fmla="*/ 61 h 118"/>
                <a:gd name="T24" fmla="*/ 90 w 232"/>
                <a:gd name="T25" fmla="*/ 64 h 118"/>
                <a:gd name="T26" fmla="*/ 107 w 232"/>
                <a:gd name="T27" fmla="*/ 59 h 118"/>
                <a:gd name="T28" fmla="*/ 109 w 232"/>
                <a:gd name="T29" fmla="*/ 54 h 118"/>
                <a:gd name="T30" fmla="*/ 119 w 232"/>
                <a:gd name="T31" fmla="*/ 66 h 118"/>
                <a:gd name="T32" fmla="*/ 140 w 232"/>
                <a:gd name="T33" fmla="*/ 61 h 118"/>
                <a:gd name="T34" fmla="*/ 145 w 232"/>
                <a:gd name="T35" fmla="*/ 66 h 118"/>
                <a:gd name="T36" fmla="*/ 157 w 232"/>
                <a:gd name="T37" fmla="*/ 45 h 118"/>
                <a:gd name="T38" fmla="*/ 166 w 232"/>
                <a:gd name="T39" fmla="*/ 52 h 118"/>
                <a:gd name="T40" fmla="*/ 178 w 232"/>
                <a:gd name="T41" fmla="*/ 23 h 118"/>
                <a:gd name="T42" fmla="*/ 192 w 232"/>
                <a:gd name="T43" fmla="*/ 0 h 118"/>
                <a:gd name="T44" fmla="*/ 197 w 232"/>
                <a:gd name="T45" fmla="*/ 16 h 118"/>
                <a:gd name="T46" fmla="*/ 204 w 232"/>
                <a:gd name="T47" fmla="*/ 35 h 118"/>
                <a:gd name="T48" fmla="*/ 206 w 232"/>
                <a:gd name="T49" fmla="*/ 54 h 118"/>
                <a:gd name="T50" fmla="*/ 223 w 232"/>
                <a:gd name="T51" fmla="*/ 71 h 118"/>
                <a:gd name="T52" fmla="*/ 230 w 232"/>
                <a:gd name="T53" fmla="*/ 90 h 118"/>
                <a:gd name="T54" fmla="*/ 232 w 232"/>
                <a:gd name="T55" fmla="*/ 109 h 118"/>
                <a:gd name="T56" fmla="*/ 107 w 232"/>
                <a:gd name="T57" fmla="*/ 97 h 118"/>
                <a:gd name="T58" fmla="*/ 95 w 232"/>
                <a:gd name="T59" fmla="*/ 94 h 118"/>
                <a:gd name="T60" fmla="*/ 93 w 232"/>
                <a:gd name="T61" fmla="*/ 111 h 118"/>
                <a:gd name="T62" fmla="*/ 81 w 232"/>
                <a:gd name="T63" fmla="*/ 118 h 118"/>
                <a:gd name="T64" fmla="*/ 69 w 232"/>
                <a:gd name="T65" fmla="*/ 109 h 118"/>
                <a:gd name="T66" fmla="*/ 33 w 232"/>
                <a:gd name="T67" fmla="*/ 94 h 118"/>
                <a:gd name="T68" fmla="*/ 29 w 232"/>
                <a:gd name="T69" fmla="*/ 73 h 118"/>
                <a:gd name="T70" fmla="*/ 7 w 232"/>
                <a:gd name="T71" fmla="*/ 66 h 118"/>
                <a:gd name="T72" fmla="*/ 0 w 232"/>
                <a:gd name="T73" fmla="*/ 5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118">
                  <a:moveTo>
                    <a:pt x="0" y="52"/>
                  </a:moveTo>
                  <a:lnTo>
                    <a:pt x="14" y="54"/>
                  </a:lnTo>
                  <a:lnTo>
                    <a:pt x="19" y="52"/>
                  </a:lnTo>
                  <a:lnTo>
                    <a:pt x="17" y="47"/>
                  </a:lnTo>
                  <a:lnTo>
                    <a:pt x="22" y="45"/>
                  </a:lnTo>
                  <a:lnTo>
                    <a:pt x="31" y="47"/>
                  </a:lnTo>
                  <a:lnTo>
                    <a:pt x="33" y="42"/>
                  </a:lnTo>
                  <a:lnTo>
                    <a:pt x="38" y="40"/>
                  </a:lnTo>
                  <a:lnTo>
                    <a:pt x="36" y="33"/>
                  </a:lnTo>
                  <a:lnTo>
                    <a:pt x="43" y="38"/>
                  </a:lnTo>
                  <a:lnTo>
                    <a:pt x="50" y="38"/>
                  </a:lnTo>
                  <a:lnTo>
                    <a:pt x="55" y="33"/>
                  </a:lnTo>
                  <a:lnTo>
                    <a:pt x="55" y="26"/>
                  </a:lnTo>
                  <a:lnTo>
                    <a:pt x="62" y="26"/>
                  </a:lnTo>
                  <a:lnTo>
                    <a:pt x="62" y="21"/>
                  </a:lnTo>
                  <a:lnTo>
                    <a:pt x="67" y="1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6" y="31"/>
                  </a:lnTo>
                  <a:lnTo>
                    <a:pt x="83" y="35"/>
                  </a:lnTo>
                  <a:lnTo>
                    <a:pt x="81" y="40"/>
                  </a:lnTo>
                  <a:lnTo>
                    <a:pt x="90" y="45"/>
                  </a:lnTo>
                  <a:lnTo>
                    <a:pt x="81" y="52"/>
                  </a:lnTo>
                  <a:lnTo>
                    <a:pt x="83" y="61"/>
                  </a:lnTo>
                  <a:lnTo>
                    <a:pt x="86" y="61"/>
                  </a:lnTo>
                  <a:lnTo>
                    <a:pt x="90" y="64"/>
                  </a:lnTo>
                  <a:lnTo>
                    <a:pt x="100" y="64"/>
                  </a:lnTo>
                  <a:lnTo>
                    <a:pt x="107" y="59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4" y="54"/>
                  </a:lnTo>
                  <a:lnTo>
                    <a:pt x="119" y="66"/>
                  </a:lnTo>
                  <a:lnTo>
                    <a:pt x="138" y="59"/>
                  </a:lnTo>
                  <a:lnTo>
                    <a:pt x="140" y="61"/>
                  </a:lnTo>
                  <a:lnTo>
                    <a:pt x="140" y="64"/>
                  </a:lnTo>
                  <a:lnTo>
                    <a:pt x="145" y="66"/>
                  </a:lnTo>
                  <a:lnTo>
                    <a:pt x="145" y="59"/>
                  </a:lnTo>
                  <a:lnTo>
                    <a:pt x="157" y="45"/>
                  </a:lnTo>
                  <a:lnTo>
                    <a:pt x="161" y="45"/>
                  </a:lnTo>
                  <a:lnTo>
                    <a:pt x="166" y="52"/>
                  </a:lnTo>
                  <a:lnTo>
                    <a:pt x="180" y="28"/>
                  </a:lnTo>
                  <a:lnTo>
                    <a:pt x="178" y="23"/>
                  </a:lnTo>
                  <a:lnTo>
                    <a:pt x="180" y="9"/>
                  </a:lnTo>
                  <a:lnTo>
                    <a:pt x="192" y="0"/>
                  </a:lnTo>
                  <a:lnTo>
                    <a:pt x="197" y="9"/>
                  </a:lnTo>
                  <a:lnTo>
                    <a:pt x="197" y="16"/>
                  </a:lnTo>
                  <a:lnTo>
                    <a:pt x="206" y="26"/>
                  </a:lnTo>
                  <a:lnTo>
                    <a:pt x="204" y="35"/>
                  </a:lnTo>
                  <a:lnTo>
                    <a:pt x="211" y="45"/>
                  </a:lnTo>
                  <a:lnTo>
                    <a:pt x="206" y="54"/>
                  </a:lnTo>
                  <a:lnTo>
                    <a:pt x="216" y="61"/>
                  </a:lnTo>
                  <a:lnTo>
                    <a:pt x="223" y="71"/>
                  </a:lnTo>
                  <a:lnTo>
                    <a:pt x="225" y="87"/>
                  </a:lnTo>
                  <a:lnTo>
                    <a:pt x="230" y="90"/>
                  </a:lnTo>
                  <a:lnTo>
                    <a:pt x="228" y="104"/>
                  </a:lnTo>
                  <a:lnTo>
                    <a:pt x="232" y="109"/>
                  </a:lnTo>
                  <a:lnTo>
                    <a:pt x="116" y="99"/>
                  </a:lnTo>
                  <a:lnTo>
                    <a:pt x="107" y="97"/>
                  </a:lnTo>
                  <a:lnTo>
                    <a:pt x="100" y="90"/>
                  </a:lnTo>
                  <a:lnTo>
                    <a:pt x="95" y="94"/>
                  </a:lnTo>
                  <a:lnTo>
                    <a:pt x="95" y="106"/>
                  </a:lnTo>
                  <a:lnTo>
                    <a:pt x="93" y="111"/>
                  </a:lnTo>
                  <a:lnTo>
                    <a:pt x="88" y="111"/>
                  </a:lnTo>
                  <a:lnTo>
                    <a:pt x="81" y="118"/>
                  </a:lnTo>
                  <a:lnTo>
                    <a:pt x="71" y="118"/>
                  </a:lnTo>
                  <a:lnTo>
                    <a:pt x="69" y="109"/>
                  </a:lnTo>
                  <a:lnTo>
                    <a:pt x="55" y="106"/>
                  </a:lnTo>
                  <a:lnTo>
                    <a:pt x="33" y="94"/>
                  </a:lnTo>
                  <a:lnTo>
                    <a:pt x="38" y="87"/>
                  </a:lnTo>
                  <a:lnTo>
                    <a:pt x="29" y="73"/>
                  </a:lnTo>
                  <a:lnTo>
                    <a:pt x="10" y="73"/>
                  </a:lnTo>
                  <a:lnTo>
                    <a:pt x="7" y="66"/>
                  </a:lnTo>
                  <a:lnTo>
                    <a:pt x="3" y="64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464852" y="5427654"/>
              <a:ext cx="534447" cy="525015"/>
            </a:xfrm>
            <a:custGeom>
              <a:avLst/>
              <a:gdLst>
                <a:gd name="T0" fmla="*/ 11 w 409"/>
                <a:gd name="T1" fmla="*/ 109 h 416"/>
                <a:gd name="T2" fmla="*/ 71 w 409"/>
                <a:gd name="T3" fmla="*/ 28 h 416"/>
                <a:gd name="T4" fmla="*/ 89 w 409"/>
                <a:gd name="T5" fmla="*/ 9 h 416"/>
                <a:gd name="T6" fmla="*/ 120 w 409"/>
                <a:gd name="T7" fmla="*/ 16 h 416"/>
                <a:gd name="T8" fmla="*/ 127 w 409"/>
                <a:gd name="T9" fmla="*/ 33 h 416"/>
                <a:gd name="T10" fmla="*/ 142 w 409"/>
                <a:gd name="T11" fmla="*/ 42 h 416"/>
                <a:gd name="T12" fmla="*/ 144 w 409"/>
                <a:gd name="T13" fmla="*/ 71 h 416"/>
                <a:gd name="T14" fmla="*/ 156 w 409"/>
                <a:gd name="T15" fmla="*/ 94 h 416"/>
                <a:gd name="T16" fmla="*/ 175 w 409"/>
                <a:gd name="T17" fmla="*/ 111 h 416"/>
                <a:gd name="T18" fmla="*/ 203 w 409"/>
                <a:gd name="T19" fmla="*/ 149 h 416"/>
                <a:gd name="T20" fmla="*/ 205 w 409"/>
                <a:gd name="T21" fmla="*/ 161 h 416"/>
                <a:gd name="T22" fmla="*/ 241 w 409"/>
                <a:gd name="T23" fmla="*/ 208 h 416"/>
                <a:gd name="T24" fmla="*/ 250 w 409"/>
                <a:gd name="T25" fmla="*/ 236 h 416"/>
                <a:gd name="T26" fmla="*/ 272 w 409"/>
                <a:gd name="T27" fmla="*/ 277 h 416"/>
                <a:gd name="T28" fmla="*/ 288 w 409"/>
                <a:gd name="T29" fmla="*/ 279 h 416"/>
                <a:gd name="T30" fmla="*/ 303 w 409"/>
                <a:gd name="T31" fmla="*/ 291 h 416"/>
                <a:gd name="T32" fmla="*/ 329 w 409"/>
                <a:gd name="T33" fmla="*/ 305 h 416"/>
                <a:gd name="T34" fmla="*/ 364 w 409"/>
                <a:gd name="T35" fmla="*/ 319 h 416"/>
                <a:gd name="T36" fmla="*/ 392 w 409"/>
                <a:gd name="T37" fmla="*/ 341 h 416"/>
                <a:gd name="T38" fmla="*/ 397 w 409"/>
                <a:gd name="T39" fmla="*/ 355 h 416"/>
                <a:gd name="T40" fmla="*/ 404 w 409"/>
                <a:gd name="T41" fmla="*/ 369 h 416"/>
                <a:gd name="T42" fmla="*/ 407 w 409"/>
                <a:gd name="T43" fmla="*/ 393 h 416"/>
                <a:gd name="T44" fmla="*/ 390 w 409"/>
                <a:gd name="T45" fmla="*/ 412 h 416"/>
                <a:gd name="T46" fmla="*/ 357 w 409"/>
                <a:gd name="T47" fmla="*/ 397 h 416"/>
                <a:gd name="T48" fmla="*/ 350 w 409"/>
                <a:gd name="T49" fmla="*/ 386 h 416"/>
                <a:gd name="T50" fmla="*/ 326 w 409"/>
                <a:gd name="T51" fmla="*/ 364 h 416"/>
                <a:gd name="T52" fmla="*/ 295 w 409"/>
                <a:gd name="T53" fmla="*/ 357 h 416"/>
                <a:gd name="T54" fmla="*/ 300 w 409"/>
                <a:gd name="T55" fmla="*/ 345 h 416"/>
                <a:gd name="T56" fmla="*/ 284 w 409"/>
                <a:gd name="T57" fmla="*/ 341 h 416"/>
                <a:gd name="T58" fmla="*/ 279 w 409"/>
                <a:gd name="T59" fmla="*/ 331 h 416"/>
                <a:gd name="T60" fmla="*/ 262 w 409"/>
                <a:gd name="T61" fmla="*/ 319 h 416"/>
                <a:gd name="T62" fmla="*/ 241 w 409"/>
                <a:gd name="T63" fmla="*/ 291 h 416"/>
                <a:gd name="T64" fmla="*/ 222 w 409"/>
                <a:gd name="T65" fmla="*/ 279 h 416"/>
                <a:gd name="T66" fmla="*/ 201 w 409"/>
                <a:gd name="T67" fmla="*/ 272 h 416"/>
                <a:gd name="T68" fmla="*/ 189 w 409"/>
                <a:gd name="T69" fmla="*/ 265 h 416"/>
                <a:gd name="T70" fmla="*/ 168 w 409"/>
                <a:gd name="T71" fmla="*/ 248 h 416"/>
                <a:gd name="T72" fmla="*/ 160 w 409"/>
                <a:gd name="T73" fmla="*/ 234 h 416"/>
                <a:gd name="T74" fmla="*/ 144 w 409"/>
                <a:gd name="T75" fmla="*/ 227 h 416"/>
                <a:gd name="T76" fmla="*/ 123 w 409"/>
                <a:gd name="T77" fmla="*/ 208 h 416"/>
                <a:gd name="T78" fmla="*/ 97 w 409"/>
                <a:gd name="T79" fmla="*/ 182 h 416"/>
                <a:gd name="T80" fmla="*/ 82 w 409"/>
                <a:gd name="T81" fmla="*/ 173 h 416"/>
                <a:gd name="T82" fmla="*/ 66 w 409"/>
                <a:gd name="T83" fmla="*/ 156 h 416"/>
                <a:gd name="T84" fmla="*/ 54 w 409"/>
                <a:gd name="T85" fmla="*/ 156 h 416"/>
                <a:gd name="T86" fmla="*/ 45 w 409"/>
                <a:gd name="T87" fmla="*/ 147 h 416"/>
                <a:gd name="T88" fmla="*/ 11 w 409"/>
                <a:gd name="T89" fmla="*/ 13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9" h="416">
                  <a:moveTo>
                    <a:pt x="0" y="118"/>
                  </a:moveTo>
                  <a:lnTo>
                    <a:pt x="4" y="111"/>
                  </a:lnTo>
                  <a:lnTo>
                    <a:pt x="11" y="109"/>
                  </a:lnTo>
                  <a:lnTo>
                    <a:pt x="11" y="99"/>
                  </a:lnTo>
                  <a:lnTo>
                    <a:pt x="66" y="40"/>
                  </a:lnTo>
                  <a:lnTo>
                    <a:pt x="71" y="28"/>
                  </a:lnTo>
                  <a:lnTo>
                    <a:pt x="66" y="19"/>
                  </a:lnTo>
                  <a:lnTo>
                    <a:pt x="75" y="0"/>
                  </a:lnTo>
                  <a:lnTo>
                    <a:pt x="89" y="9"/>
                  </a:lnTo>
                  <a:lnTo>
                    <a:pt x="106" y="12"/>
                  </a:lnTo>
                  <a:lnTo>
                    <a:pt x="113" y="21"/>
                  </a:lnTo>
                  <a:lnTo>
                    <a:pt x="120" y="16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33"/>
                  </a:lnTo>
                  <a:lnTo>
                    <a:pt x="134" y="35"/>
                  </a:lnTo>
                  <a:lnTo>
                    <a:pt x="134" y="42"/>
                  </a:lnTo>
                  <a:lnTo>
                    <a:pt x="142" y="42"/>
                  </a:lnTo>
                  <a:lnTo>
                    <a:pt x="142" y="59"/>
                  </a:lnTo>
                  <a:lnTo>
                    <a:pt x="149" y="64"/>
                  </a:lnTo>
                  <a:lnTo>
                    <a:pt x="144" y="71"/>
                  </a:lnTo>
                  <a:lnTo>
                    <a:pt x="149" y="73"/>
                  </a:lnTo>
                  <a:lnTo>
                    <a:pt x="146" y="80"/>
                  </a:lnTo>
                  <a:lnTo>
                    <a:pt x="156" y="94"/>
                  </a:lnTo>
                  <a:lnTo>
                    <a:pt x="165" y="97"/>
                  </a:lnTo>
                  <a:lnTo>
                    <a:pt x="165" y="104"/>
                  </a:lnTo>
                  <a:lnTo>
                    <a:pt x="175" y="111"/>
                  </a:lnTo>
                  <a:lnTo>
                    <a:pt x="177" y="120"/>
                  </a:lnTo>
                  <a:lnTo>
                    <a:pt x="191" y="130"/>
                  </a:lnTo>
                  <a:lnTo>
                    <a:pt x="203" y="149"/>
                  </a:lnTo>
                  <a:lnTo>
                    <a:pt x="208" y="151"/>
                  </a:lnTo>
                  <a:lnTo>
                    <a:pt x="208" y="156"/>
                  </a:lnTo>
                  <a:lnTo>
                    <a:pt x="205" y="161"/>
                  </a:lnTo>
                  <a:lnTo>
                    <a:pt x="215" y="168"/>
                  </a:lnTo>
                  <a:lnTo>
                    <a:pt x="241" y="201"/>
                  </a:lnTo>
                  <a:lnTo>
                    <a:pt x="241" y="208"/>
                  </a:lnTo>
                  <a:lnTo>
                    <a:pt x="248" y="213"/>
                  </a:lnTo>
                  <a:lnTo>
                    <a:pt x="253" y="229"/>
                  </a:lnTo>
                  <a:lnTo>
                    <a:pt x="250" y="236"/>
                  </a:lnTo>
                  <a:lnTo>
                    <a:pt x="272" y="258"/>
                  </a:lnTo>
                  <a:lnTo>
                    <a:pt x="269" y="263"/>
                  </a:lnTo>
                  <a:lnTo>
                    <a:pt x="272" y="277"/>
                  </a:lnTo>
                  <a:lnTo>
                    <a:pt x="281" y="281"/>
                  </a:lnTo>
                  <a:lnTo>
                    <a:pt x="286" y="277"/>
                  </a:lnTo>
                  <a:lnTo>
                    <a:pt x="288" y="279"/>
                  </a:lnTo>
                  <a:lnTo>
                    <a:pt x="295" y="284"/>
                  </a:lnTo>
                  <a:lnTo>
                    <a:pt x="303" y="284"/>
                  </a:lnTo>
                  <a:lnTo>
                    <a:pt x="303" y="291"/>
                  </a:lnTo>
                  <a:lnTo>
                    <a:pt x="312" y="296"/>
                  </a:lnTo>
                  <a:lnTo>
                    <a:pt x="319" y="291"/>
                  </a:lnTo>
                  <a:lnTo>
                    <a:pt x="329" y="305"/>
                  </a:lnTo>
                  <a:lnTo>
                    <a:pt x="343" y="305"/>
                  </a:lnTo>
                  <a:lnTo>
                    <a:pt x="350" y="315"/>
                  </a:lnTo>
                  <a:lnTo>
                    <a:pt x="364" y="319"/>
                  </a:lnTo>
                  <a:lnTo>
                    <a:pt x="381" y="334"/>
                  </a:lnTo>
                  <a:lnTo>
                    <a:pt x="388" y="336"/>
                  </a:lnTo>
                  <a:lnTo>
                    <a:pt x="392" y="341"/>
                  </a:lnTo>
                  <a:lnTo>
                    <a:pt x="390" y="345"/>
                  </a:lnTo>
                  <a:lnTo>
                    <a:pt x="397" y="350"/>
                  </a:lnTo>
                  <a:lnTo>
                    <a:pt x="397" y="355"/>
                  </a:lnTo>
                  <a:lnTo>
                    <a:pt x="395" y="360"/>
                  </a:lnTo>
                  <a:lnTo>
                    <a:pt x="397" y="367"/>
                  </a:lnTo>
                  <a:lnTo>
                    <a:pt x="404" y="369"/>
                  </a:lnTo>
                  <a:lnTo>
                    <a:pt x="402" y="379"/>
                  </a:lnTo>
                  <a:lnTo>
                    <a:pt x="409" y="388"/>
                  </a:lnTo>
                  <a:lnTo>
                    <a:pt x="407" y="393"/>
                  </a:lnTo>
                  <a:lnTo>
                    <a:pt x="392" y="395"/>
                  </a:lnTo>
                  <a:lnTo>
                    <a:pt x="395" y="407"/>
                  </a:lnTo>
                  <a:lnTo>
                    <a:pt x="390" y="412"/>
                  </a:lnTo>
                  <a:lnTo>
                    <a:pt x="366" y="416"/>
                  </a:lnTo>
                  <a:lnTo>
                    <a:pt x="369" y="407"/>
                  </a:lnTo>
                  <a:lnTo>
                    <a:pt x="357" y="397"/>
                  </a:lnTo>
                  <a:lnTo>
                    <a:pt x="352" y="400"/>
                  </a:lnTo>
                  <a:lnTo>
                    <a:pt x="350" y="400"/>
                  </a:lnTo>
                  <a:lnTo>
                    <a:pt x="350" y="386"/>
                  </a:lnTo>
                  <a:lnTo>
                    <a:pt x="345" y="388"/>
                  </a:lnTo>
                  <a:lnTo>
                    <a:pt x="343" y="374"/>
                  </a:lnTo>
                  <a:lnTo>
                    <a:pt x="326" y="364"/>
                  </a:lnTo>
                  <a:lnTo>
                    <a:pt x="312" y="362"/>
                  </a:lnTo>
                  <a:lnTo>
                    <a:pt x="305" y="352"/>
                  </a:lnTo>
                  <a:lnTo>
                    <a:pt x="295" y="357"/>
                  </a:lnTo>
                  <a:lnTo>
                    <a:pt x="291" y="355"/>
                  </a:lnTo>
                  <a:lnTo>
                    <a:pt x="300" y="352"/>
                  </a:lnTo>
                  <a:lnTo>
                    <a:pt x="300" y="345"/>
                  </a:lnTo>
                  <a:lnTo>
                    <a:pt x="293" y="343"/>
                  </a:lnTo>
                  <a:lnTo>
                    <a:pt x="288" y="348"/>
                  </a:lnTo>
                  <a:lnTo>
                    <a:pt x="284" y="341"/>
                  </a:lnTo>
                  <a:lnTo>
                    <a:pt x="279" y="343"/>
                  </a:lnTo>
                  <a:lnTo>
                    <a:pt x="276" y="341"/>
                  </a:lnTo>
                  <a:lnTo>
                    <a:pt x="279" y="331"/>
                  </a:lnTo>
                  <a:lnTo>
                    <a:pt x="272" y="334"/>
                  </a:lnTo>
                  <a:lnTo>
                    <a:pt x="274" y="322"/>
                  </a:lnTo>
                  <a:lnTo>
                    <a:pt x="262" y="319"/>
                  </a:lnTo>
                  <a:lnTo>
                    <a:pt x="260" y="307"/>
                  </a:lnTo>
                  <a:lnTo>
                    <a:pt x="248" y="289"/>
                  </a:lnTo>
                  <a:lnTo>
                    <a:pt x="241" y="291"/>
                  </a:lnTo>
                  <a:lnTo>
                    <a:pt x="234" y="284"/>
                  </a:lnTo>
                  <a:lnTo>
                    <a:pt x="224" y="289"/>
                  </a:lnTo>
                  <a:lnTo>
                    <a:pt x="222" y="279"/>
                  </a:lnTo>
                  <a:lnTo>
                    <a:pt x="208" y="272"/>
                  </a:lnTo>
                  <a:lnTo>
                    <a:pt x="205" y="277"/>
                  </a:lnTo>
                  <a:lnTo>
                    <a:pt x="201" y="272"/>
                  </a:lnTo>
                  <a:lnTo>
                    <a:pt x="189" y="274"/>
                  </a:lnTo>
                  <a:lnTo>
                    <a:pt x="187" y="272"/>
                  </a:lnTo>
                  <a:lnTo>
                    <a:pt x="189" y="265"/>
                  </a:lnTo>
                  <a:lnTo>
                    <a:pt x="179" y="258"/>
                  </a:lnTo>
                  <a:lnTo>
                    <a:pt x="172" y="244"/>
                  </a:lnTo>
                  <a:lnTo>
                    <a:pt x="168" y="248"/>
                  </a:lnTo>
                  <a:lnTo>
                    <a:pt x="163" y="244"/>
                  </a:lnTo>
                  <a:lnTo>
                    <a:pt x="158" y="244"/>
                  </a:lnTo>
                  <a:lnTo>
                    <a:pt x="160" y="234"/>
                  </a:lnTo>
                  <a:lnTo>
                    <a:pt x="146" y="232"/>
                  </a:lnTo>
                  <a:lnTo>
                    <a:pt x="146" y="227"/>
                  </a:lnTo>
                  <a:lnTo>
                    <a:pt x="144" y="227"/>
                  </a:lnTo>
                  <a:lnTo>
                    <a:pt x="139" y="213"/>
                  </a:lnTo>
                  <a:lnTo>
                    <a:pt x="132" y="208"/>
                  </a:lnTo>
                  <a:lnTo>
                    <a:pt x="123" y="208"/>
                  </a:lnTo>
                  <a:lnTo>
                    <a:pt x="118" y="201"/>
                  </a:lnTo>
                  <a:lnTo>
                    <a:pt x="108" y="196"/>
                  </a:lnTo>
                  <a:lnTo>
                    <a:pt x="97" y="182"/>
                  </a:lnTo>
                  <a:lnTo>
                    <a:pt x="89" y="184"/>
                  </a:lnTo>
                  <a:lnTo>
                    <a:pt x="89" y="180"/>
                  </a:lnTo>
                  <a:lnTo>
                    <a:pt x="82" y="173"/>
                  </a:lnTo>
                  <a:lnTo>
                    <a:pt x="80" y="163"/>
                  </a:lnTo>
                  <a:lnTo>
                    <a:pt x="73" y="168"/>
                  </a:lnTo>
                  <a:lnTo>
                    <a:pt x="66" y="156"/>
                  </a:lnTo>
                  <a:lnTo>
                    <a:pt x="61" y="158"/>
                  </a:lnTo>
                  <a:lnTo>
                    <a:pt x="59" y="154"/>
                  </a:lnTo>
                  <a:lnTo>
                    <a:pt x="54" y="156"/>
                  </a:lnTo>
                  <a:lnTo>
                    <a:pt x="45" y="151"/>
                  </a:lnTo>
                  <a:lnTo>
                    <a:pt x="42" y="149"/>
                  </a:lnTo>
                  <a:lnTo>
                    <a:pt x="45" y="147"/>
                  </a:lnTo>
                  <a:lnTo>
                    <a:pt x="18" y="135"/>
                  </a:lnTo>
                  <a:lnTo>
                    <a:pt x="14" y="130"/>
                  </a:lnTo>
                  <a:lnTo>
                    <a:pt x="11" y="130"/>
                  </a:lnTo>
                  <a:lnTo>
                    <a:pt x="11" y="125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458318" y="4659062"/>
              <a:ext cx="361961" cy="334445"/>
            </a:xfrm>
            <a:custGeom>
              <a:avLst/>
              <a:gdLst>
                <a:gd name="T0" fmla="*/ 19 w 277"/>
                <a:gd name="T1" fmla="*/ 173 h 265"/>
                <a:gd name="T2" fmla="*/ 54 w 277"/>
                <a:gd name="T3" fmla="*/ 173 h 265"/>
                <a:gd name="T4" fmla="*/ 71 w 277"/>
                <a:gd name="T5" fmla="*/ 154 h 265"/>
                <a:gd name="T6" fmla="*/ 80 w 277"/>
                <a:gd name="T7" fmla="*/ 149 h 265"/>
                <a:gd name="T8" fmla="*/ 92 w 277"/>
                <a:gd name="T9" fmla="*/ 145 h 265"/>
                <a:gd name="T10" fmla="*/ 102 w 277"/>
                <a:gd name="T11" fmla="*/ 138 h 265"/>
                <a:gd name="T12" fmla="*/ 113 w 277"/>
                <a:gd name="T13" fmla="*/ 104 h 265"/>
                <a:gd name="T14" fmla="*/ 128 w 277"/>
                <a:gd name="T15" fmla="*/ 104 h 265"/>
                <a:gd name="T16" fmla="*/ 137 w 277"/>
                <a:gd name="T17" fmla="*/ 88 h 265"/>
                <a:gd name="T18" fmla="*/ 154 w 277"/>
                <a:gd name="T19" fmla="*/ 74 h 265"/>
                <a:gd name="T20" fmla="*/ 170 w 277"/>
                <a:gd name="T21" fmla="*/ 74 h 265"/>
                <a:gd name="T22" fmla="*/ 187 w 277"/>
                <a:gd name="T23" fmla="*/ 74 h 265"/>
                <a:gd name="T24" fmla="*/ 196 w 277"/>
                <a:gd name="T25" fmla="*/ 57 h 265"/>
                <a:gd name="T26" fmla="*/ 203 w 277"/>
                <a:gd name="T27" fmla="*/ 48 h 265"/>
                <a:gd name="T28" fmla="*/ 208 w 277"/>
                <a:gd name="T29" fmla="*/ 26 h 265"/>
                <a:gd name="T30" fmla="*/ 199 w 277"/>
                <a:gd name="T31" fmla="*/ 7 h 265"/>
                <a:gd name="T32" fmla="*/ 215 w 277"/>
                <a:gd name="T33" fmla="*/ 0 h 265"/>
                <a:gd name="T34" fmla="*/ 227 w 277"/>
                <a:gd name="T35" fmla="*/ 0 h 265"/>
                <a:gd name="T36" fmla="*/ 248 w 277"/>
                <a:gd name="T37" fmla="*/ 31 h 265"/>
                <a:gd name="T38" fmla="*/ 272 w 277"/>
                <a:gd name="T39" fmla="*/ 64 h 265"/>
                <a:gd name="T40" fmla="*/ 244 w 277"/>
                <a:gd name="T41" fmla="*/ 78 h 265"/>
                <a:gd name="T42" fmla="*/ 239 w 277"/>
                <a:gd name="T43" fmla="*/ 100 h 265"/>
                <a:gd name="T44" fmla="*/ 192 w 277"/>
                <a:gd name="T45" fmla="*/ 121 h 265"/>
                <a:gd name="T46" fmla="*/ 192 w 277"/>
                <a:gd name="T47" fmla="*/ 145 h 265"/>
                <a:gd name="T48" fmla="*/ 206 w 277"/>
                <a:gd name="T49" fmla="*/ 149 h 265"/>
                <a:gd name="T50" fmla="*/ 227 w 277"/>
                <a:gd name="T51" fmla="*/ 152 h 265"/>
                <a:gd name="T52" fmla="*/ 241 w 277"/>
                <a:gd name="T53" fmla="*/ 166 h 265"/>
                <a:gd name="T54" fmla="*/ 244 w 277"/>
                <a:gd name="T55" fmla="*/ 171 h 265"/>
                <a:gd name="T56" fmla="*/ 246 w 277"/>
                <a:gd name="T57" fmla="*/ 166 h 265"/>
                <a:gd name="T58" fmla="*/ 253 w 277"/>
                <a:gd name="T59" fmla="*/ 166 h 265"/>
                <a:gd name="T60" fmla="*/ 263 w 277"/>
                <a:gd name="T61" fmla="*/ 171 h 265"/>
                <a:gd name="T62" fmla="*/ 255 w 277"/>
                <a:gd name="T63" fmla="*/ 192 h 265"/>
                <a:gd name="T64" fmla="*/ 267 w 277"/>
                <a:gd name="T65" fmla="*/ 202 h 265"/>
                <a:gd name="T66" fmla="*/ 239 w 277"/>
                <a:gd name="T67" fmla="*/ 249 h 265"/>
                <a:gd name="T68" fmla="*/ 192 w 277"/>
                <a:gd name="T69" fmla="*/ 263 h 265"/>
                <a:gd name="T70" fmla="*/ 163 w 277"/>
                <a:gd name="T71" fmla="*/ 263 h 265"/>
                <a:gd name="T72" fmla="*/ 137 w 277"/>
                <a:gd name="T73" fmla="*/ 265 h 265"/>
                <a:gd name="T74" fmla="*/ 104 w 277"/>
                <a:gd name="T75" fmla="*/ 254 h 265"/>
                <a:gd name="T76" fmla="*/ 38 w 277"/>
                <a:gd name="T77" fmla="*/ 237 h 265"/>
                <a:gd name="T78" fmla="*/ 42 w 277"/>
                <a:gd name="T79" fmla="*/ 218 h 265"/>
                <a:gd name="T80" fmla="*/ 31 w 277"/>
                <a:gd name="T81" fmla="*/ 199 h 265"/>
                <a:gd name="T82" fmla="*/ 0 w 277"/>
                <a:gd name="T83" fmla="*/ 19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265">
                  <a:moveTo>
                    <a:pt x="2" y="173"/>
                  </a:moveTo>
                  <a:lnTo>
                    <a:pt x="19" y="173"/>
                  </a:lnTo>
                  <a:lnTo>
                    <a:pt x="31" y="178"/>
                  </a:lnTo>
                  <a:lnTo>
                    <a:pt x="54" y="173"/>
                  </a:lnTo>
                  <a:lnTo>
                    <a:pt x="59" y="164"/>
                  </a:lnTo>
                  <a:lnTo>
                    <a:pt x="71" y="154"/>
                  </a:lnTo>
                  <a:lnTo>
                    <a:pt x="76" y="154"/>
                  </a:lnTo>
                  <a:lnTo>
                    <a:pt x="80" y="149"/>
                  </a:lnTo>
                  <a:lnTo>
                    <a:pt x="90" y="147"/>
                  </a:lnTo>
                  <a:lnTo>
                    <a:pt x="92" y="145"/>
                  </a:lnTo>
                  <a:lnTo>
                    <a:pt x="99" y="145"/>
                  </a:lnTo>
                  <a:lnTo>
                    <a:pt x="102" y="138"/>
                  </a:lnTo>
                  <a:lnTo>
                    <a:pt x="118" y="121"/>
                  </a:lnTo>
                  <a:lnTo>
                    <a:pt x="113" y="104"/>
                  </a:lnTo>
                  <a:lnTo>
                    <a:pt x="121" y="107"/>
                  </a:lnTo>
                  <a:lnTo>
                    <a:pt x="128" y="104"/>
                  </a:lnTo>
                  <a:lnTo>
                    <a:pt x="123" y="93"/>
                  </a:lnTo>
                  <a:lnTo>
                    <a:pt x="137" y="88"/>
                  </a:lnTo>
                  <a:lnTo>
                    <a:pt x="144" y="78"/>
                  </a:lnTo>
                  <a:lnTo>
                    <a:pt x="154" y="74"/>
                  </a:lnTo>
                  <a:lnTo>
                    <a:pt x="163" y="78"/>
                  </a:lnTo>
                  <a:lnTo>
                    <a:pt x="170" y="74"/>
                  </a:lnTo>
                  <a:lnTo>
                    <a:pt x="177" y="76"/>
                  </a:lnTo>
                  <a:lnTo>
                    <a:pt x="187" y="74"/>
                  </a:lnTo>
                  <a:lnTo>
                    <a:pt x="187" y="62"/>
                  </a:lnTo>
                  <a:lnTo>
                    <a:pt x="196" y="57"/>
                  </a:lnTo>
                  <a:lnTo>
                    <a:pt x="194" y="50"/>
                  </a:lnTo>
                  <a:lnTo>
                    <a:pt x="203" y="48"/>
                  </a:lnTo>
                  <a:lnTo>
                    <a:pt x="203" y="36"/>
                  </a:lnTo>
                  <a:lnTo>
                    <a:pt x="208" y="26"/>
                  </a:lnTo>
                  <a:lnTo>
                    <a:pt x="208" y="17"/>
                  </a:lnTo>
                  <a:lnTo>
                    <a:pt x="199" y="7"/>
                  </a:lnTo>
                  <a:lnTo>
                    <a:pt x="201" y="5"/>
                  </a:lnTo>
                  <a:lnTo>
                    <a:pt x="215" y="0"/>
                  </a:lnTo>
                  <a:lnTo>
                    <a:pt x="220" y="3"/>
                  </a:lnTo>
                  <a:lnTo>
                    <a:pt x="227" y="0"/>
                  </a:lnTo>
                  <a:lnTo>
                    <a:pt x="234" y="5"/>
                  </a:lnTo>
                  <a:lnTo>
                    <a:pt x="248" y="31"/>
                  </a:lnTo>
                  <a:lnTo>
                    <a:pt x="272" y="55"/>
                  </a:lnTo>
                  <a:lnTo>
                    <a:pt x="272" y="64"/>
                  </a:lnTo>
                  <a:lnTo>
                    <a:pt x="253" y="67"/>
                  </a:lnTo>
                  <a:lnTo>
                    <a:pt x="244" y="78"/>
                  </a:lnTo>
                  <a:lnTo>
                    <a:pt x="244" y="95"/>
                  </a:lnTo>
                  <a:lnTo>
                    <a:pt x="239" y="100"/>
                  </a:lnTo>
                  <a:lnTo>
                    <a:pt x="208" y="107"/>
                  </a:lnTo>
                  <a:lnTo>
                    <a:pt x="192" y="121"/>
                  </a:lnTo>
                  <a:lnTo>
                    <a:pt x="196" y="128"/>
                  </a:lnTo>
                  <a:lnTo>
                    <a:pt x="192" y="145"/>
                  </a:lnTo>
                  <a:lnTo>
                    <a:pt x="196" y="152"/>
                  </a:lnTo>
                  <a:lnTo>
                    <a:pt x="206" y="149"/>
                  </a:lnTo>
                  <a:lnTo>
                    <a:pt x="215" y="154"/>
                  </a:lnTo>
                  <a:lnTo>
                    <a:pt x="227" y="152"/>
                  </a:lnTo>
                  <a:lnTo>
                    <a:pt x="234" y="157"/>
                  </a:lnTo>
                  <a:lnTo>
                    <a:pt x="241" y="166"/>
                  </a:lnTo>
                  <a:lnTo>
                    <a:pt x="239" y="168"/>
                  </a:lnTo>
                  <a:lnTo>
                    <a:pt x="244" y="171"/>
                  </a:lnTo>
                  <a:lnTo>
                    <a:pt x="246" y="168"/>
                  </a:lnTo>
                  <a:lnTo>
                    <a:pt x="246" y="166"/>
                  </a:lnTo>
                  <a:lnTo>
                    <a:pt x="253" y="168"/>
                  </a:lnTo>
                  <a:lnTo>
                    <a:pt x="253" y="166"/>
                  </a:lnTo>
                  <a:lnTo>
                    <a:pt x="260" y="166"/>
                  </a:lnTo>
                  <a:lnTo>
                    <a:pt x="263" y="171"/>
                  </a:lnTo>
                  <a:lnTo>
                    <a:pt x="255" y="180"/>
                  </a:lnTo>
                  <a:lnTo>
                    <a:pt x="255" y="192"/>
                  </a:lnTo>
                  <a:lnTo>
                    <a:pt x="258" y="202"/>
                  </a:lnTo>
                  <a:lnTo>
                    <a:pt x="267" y="202"/>
                  </a:lnTo>
                  <a:lnTo>
                    <a:pt x="277" y="209"/>
                  </a:lnTo>
                  <a:lnTo>
                    <a:pt x="239" y="249"/>
                  </a:lnTo>
                  <a:lnTo>
                    <a:pt x="220" y="261"/>
                  </a:lnTo>
                  <a:lnTo>
                    <a:pt x="192" y="263"/>
                  </a:lnTo>
                  <a:lnTo>
                    <a:pt x="177" y="258"/>
                  </a:lnTo>
                  <a:lnTo>
                    <a:pt x="163" y="263"/>
                  </a:lnTo>
                  <a:lnTo>
                    <a:pt x="156" y="263"/>
                  </a:lnTo>
                  <a:lnTo>
                    <a:pt x="137" y="265"/>
                  </a:lnTo>
                  <a:lnTo>
                    <a:pt x="125" y="258"/>
                  </a:lnTo>
                  <a:lnTo>
                    <a:pt x="104" y="254"/>
                  </a:lnTo>
                  <a:lnTo>
                    <a:pt x="92" y="254"/>
                  </a:lnTo>
                  <a:lnTo>
                    <a:pt x="38" y="237"/>
                  </a:lnTo>
                  <a:lnTo>
                    <a:pt x="50" y="225"/>
                  </a:lnTo>
                  <a:lnTo>
                    <a:pt x="42" y="218"/>
                  </a:lnTo>
                  <a:lnTo>
                    <a:pt x="42" y="209"/>
                  </a:lnTo>
                  <a:lnTo>
                    <a:pt x="31" y="199"/>
                  </a:lnTo>
                  <a:lnTo>
                    <a:pt x="19" y="197"/>
                  </a:lnTo>
                  <a:lnTo>
                    <a:pt x="0" y="194"/>
                  </a:lnTo>
                  <a:lnTo>
                    <a:pt x="2" y="17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1504053" y="5884519"/>
              <a:ext cx="226062" cy="140089"/>
            </a:xfrm>
            <a:custGeom>
              <a:avLst/>
              <a:gdLst>
                <a:gd name="T0" fmla="*/ 171 w 173"/>
                <a:gd name="T1" fmla="*/ 111 h 111"/>
                <a:gd name="T2" fmla="*/ 157 w 173"/>
                <a:gd name="T3" fmla="*/ 109 h 111"/>
                <a:gd name="T4" fmla="*/ 147 w 173"/>
                <a:gd name="T5" fmla="*/ 102 h 111"/>
                <a:gd name="T6" fmla="*/ 130 w 173"/>
                <a:gd name="T7" fmla="*/ 99 h 111"/>
                <a:gd name="T8" fmla="*/ 128 w 173"/>
                <a:gd name="T9" fmla="*/ 92 h 111"/>
                <a:gd name="T10" fmla="*/ 121 w 173"/>
                <a:gd name="T11" fmla="*/ 90 h 111"/>
                <a:gd name="T12" fmla="*/ 119 w 173"/>
                <a:gd name="T13" fmla="*/ 92 h 111"/>
                <a:gd name="T14" fmla="*/ 109 w 173"/>
                <a:gd name="T15" fmla="*/ 88 h 111"/>
                <a:gd name="T16" fmla="*/ 97 w 173"/>
                <a:gd name="T17" fmla="*/ 97 h 111"/>
                <a:gd name="T18" fmla="*/ 88 w 173"/>
                <a:gd name="T19" fmla="*/ 90 h 111"/>
                <a:gd name="T20" fmla="*/ 86 w 173"/>
                <a:gd name="T21" fmla="*/ 85 h 111"/>
                <a:gd name="T22" fmla="*/ 81 w 173"/>
                <a:gd name="T23" fmla="*/ 85 h 111"/>
                <a:gd name="T24" fmla="*/ 76 w 173"/>
                <a:gd name="T25" fmla="*/ 80 h 111"/>
                <a:gd name="T26" fmla="*/ 71 w 173"/>
                <a:gd name="T27" fmla="*/ 78 h 111"/>
                <a:gd name="T28" fmla="*/ 71 w 173"/>
                <a:gd name="T29" fmla="*/ 71 h 111"/>
                <a:gd name="T30" fmla="*/ 59 w 173"/>
                <a:gd name="T31" fmla="*/ 71 h 111"/>
                <a:gd name="T32" fmla="*/ 55 w 173"/>
                <a:gd name="T33" fmla="*/ 69 h 111"/>
                <a:gd name="T34" fmla="*/ 43 w 173"/>
                <a:gd name="T35" fmla="*/ 71 h 111"/>
                <a:gd name="T36" fmla="*/ 45 w 173"/>
                <a:gd name="T37" fmla="*/ 69 h 111"/>
                <a:gd name="T38" fmla="*/ 41 w 173"/>
                <a:gd name="T39" fmla="*/ 59 h 111"/>
                <a:gd name="T40" fmla="*/ 31 w 173"/>
                <a:gd name="T41" fmla="*/ 59 h 111"/>
                <a:gd name="T42" fmla="*/ 24 w 173"/>
                <a:gd name="T43" fmla="*/ 52 h 111"/>
                <a:gd name="T44" fmla="*/ 26 w 173"/>
                <a:gd name="T45" fmla="*/ 50 h 111"/>
                <a:gd name="T46" fmla="*/ 22 w 173"/>
                <a:gd name="T47" fmla="*/ 50 h 111"/>
                <a:gd name="T48" fmla="*/ 19 w 173"/>
                <a:gd name="T49" fmla="*/ 47 h 111"/>
                <a:gd name="T50" fmla="*/ 12 w 173"/>
                <a:gd name="T51" fmla="*/ 50 h 111"/>
                <a:gd name="T52" fmla="*/ 3 w 173"/>
                <a:gd name="T53" fmla="*/ 40 h 111"/>
                <a:gd name="T54" fmla="*/ 0 w 173"/>
                <a:gd name="T55" fmla="*/ 26 h 111"/>
                <a:gd name="T56" fmla="*/ 12 w 173"/>
                <a:gd name="T57" fmla="*/ 0 h 111"/>
                <a:gd name="T58" fmla="*/ 59 w 173"/>
                <a:gd name="T59" fmla="*/ 7 h 111"/>
                <a:gd name="T60" fmla="*/ 86 w 173"/>
                <a:gd name="T61" fmla="*/ 28 h 111"/>
                <a:gd name="T62" fmla="*/ 112 w 173"/>
                <a:gd name="T63" fmla="*/ 43 h 111"/>
                <a:gd name="T64" fmla="*/ 121 w 173"/>
                <a:gd name="T65" fmla="*/ 54 h 111"/>
                <a:gd name="T66" fmla="*/ 130 w 173"/>
                <a:gd name="T67" fmla="*/ 54 h 111"/>
                <a:gd name="T68" fmla="*/ 145 w 173"/>
                <a:gd name="T69" fmla="*/ 66 h 111"/>
                <a:gd name="T70" fmla="*/ 166 w 173"/>
                <a:gd name="T71" fmla="*/ 69 h 111"/>
                <a:gd name="T72" fmla="*/ 168 w 173"/>
                <a:gd name="T73" fmla="*/ 73 h 111"/>
                <a:gd name="T74" fmla="*/ 173 w 173"/>
                <a:gd name="T75" fmla="*/ 92 h 111"/>
                <a:gd name="T76" fmla="*/ 171 w 173"/>
                <a:gd name="T7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111">
                  <a:moveTo>
                    <a:pt x="171" y="111"/>
                  </a:moveTo>
                  <a:lnTo>
                    <a:pt x="157" y="109"/>
                  </a:lnTo>
                  <a:lnTo>
                    <a:pt x="147" y="102"/>
                  </a:lnTo>
                  <a:lnTo>
                    <a:pt x="130" y="99"/>
                  </a:lnTo>
                  <a:lnTo>
                    <a:pt x="128" y="92"/>
                  </a:lnTo>
                  <a:lnTo>
                    <a:pt x="121" y="90"/>
                  </a:lnTo>
                  <a:lnTo>
                    <a:pt x="119" y="92"/>
                  </a:lnTo>
                  <a:lnTo>
                    <a:pt x="109" y="88"/>
                  </a:lnTo>
                  <a:lnTo>
                    <a:pt x="97" y="97"/>
                  </a:lnTo>
                  <a:lnTo>
                    <a:pt x="88" y="90"/>
                  </a:lnTo>
                  <a:lnTo>
                    <a:pt x="86" y="85"/>
                  </a:lnTo>
                  <a:lnTo>
                    <a:pt x="81" y="85"/>
                  </a:lnTo>
                  <a:lnTo>
                    <a:pt x="76" y="80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59" y="71"/>
                  </a:lnTo>
                  <a:lnTo>
                    <a:pt x="55" y="69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1" y="59"/>
                  </a:lnTo>
                  <a:lnTo>
                    <a:pt x="31" y="59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9" y="47"/>
                  </a:lnTo>
                  <a:lnTo>
                    <a:pt x="12" y="50"/>
                  </a:lnTo>
                  <a:lnTo>
                    <a:pt x="3" y="40"/>
                  </a:lnTo>
                  <a:lnTo>
                    <a:pt x="0" y="26"/>
                  </a:lnTo>
                  <a:lnTo>
                    <a:pt x="12" y="0"/>
                  </a:lnTo>
                  <a:lnTo>
                    <a:pt x="59" y="7"/>
                  </a:lnTo>
                  <a:lnTo>
                    <a:pt x="86" y="28"/>
                  </a:lnTo>
                  <a:lnTo>
                    <a:pt x="112" y="43"/>
                  </a:lnTo>
                  <a:lnTo>
                    <a:pt x="121" y="54"/>
                  </a:lnTo>
                  <a:lnTo>
                    <a:pt x="130" y="54"/>
                  </a:lnTo>
                  <a:lnTo>
                    <a:pt x="145" y="66"/>
                  </a:lnTo>
                  <a:lnTo>
                    <a:pt x="166" y="69"/>
                  </a:lnTo>
                  <a:lnTo>
                    <a:pt x="168" y="73"/>
                  </a:lnTo>
                  <a:lnTo>
                    <a:pt x="173" y="92"/>
                  </a:lnTo>
                  <a:lnTo>
                    <a:pt x="171" y="11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507973" y="5314069"/>
              <a:ext cx="206461" cy="157757"/>
            </a:xfrm>
            <a:custGeom>
              <a:avLst/>
              <a:gdLst>
                <a:gd name="T0" fmla="*/ 139 w 158"/>
                <a:gd name="T1" fmla="*/ 21 h 125"/>
                <a:gd name="T2" fmla="*/ 144 w 158"/>
                <a:gd name="T3" fmla="*/ 26 h 125"/>
                <a:gd name="T4" fmla="*/ 144 w 158"/>
                <a:gd name="T5" fmla="*/ 31 h 125"/>
                <a:gd name="T6" fmla="*/ 146 w 158"/>
                <a:gd name="T7" fmla="*/ 31 h 125"/>
                <a:gd name="T8" fmla="*/ 146 w 158"/>
                <a:gd name="T9" fmla="*/ 40 h 125"/>
                <a:gd name="T10" fmla="*/ 151 w 158"/>
                <a:gd name="T11" fmla="*/ 38 h 125"/>
                <a:gd name="T12" fmla="*/ 151 w 158"/>
                <a:gd name="T13" fmla="*/ 45 h 125"/>
                <a:gd name="T14" fmla="*/ 154 w 158"/>
                <a:gd name="T15" fmla="*/ 45 h 125"/>
                <a:gd name="T16" fmla="*/ 154 w 158"/>
                <a:gd name="T17" fmla="*/ 52 h 125"/>
                <a:gd name="T18" fmla="*/ 158 w 158"/>
                <a:gd name="T19" fmla="*/ 57 h 125"/>
                <a:gd name="T20" fmla="*/ 154 w 158"/>
                <a:gd name="T21" fmla="*/ 61 h 125"/>
                <a:gd name="T22" fmla="*/ 156 w 158"/>
                <a:gd name="T23" fmla="*/ 73 h 125"/>
                <a:gd name="T24" fmla="*/ 151 w 158"/>
                <a:gd name="T25" fmla="*/ 71 h 125"/>
                <a:gd name="T26" fmla="*/ 146 w 158"/>
                <a:gd name="T27" fmla="*/ 73 h 125"/>
                <a:gd name="T28" fmla="*/ 146 w 158"/>
                <a:gd name="T29" fmla="*/ 83 h 125"/>
                <a:gd name="T30" fmla="*/ 151 w 158"/>
                <a:gd name="T31" fmla="*/ 80 h 125"/>
                <a:gd name="T32" fmla="*/ 154 w 158"/>
                <a:gd name="T33" fmla="*/ 92 h 125"/>
                <a:gd name="T34" fmla="*/ 149 w 158"/>
                <a:gd name="T35" fmla="*/ 92 h 125"/>
                <a:gd name="T36" fmla="*/ 149 w 158"/>
                <a:gd name="T37" fmla="*/ 99 h 125"/>
                <a:gd name="T38" fmla="*/ 139 w 158"/>
                <a:gd name="T39" fmla="*/ 102 h 125"/>
                <a:gd name="T40" fmla="*/ 132 w 158"/>
                <a:gd name="T41" fmla="*/ 97 h 125"/>
                <a:gd name="T42" fmla="*/ 127 w 158"/>
                <a:gd name="T43" fmla="*/ 97 h 125"/>
                <a:gd name="T44" fmla="*/ 123 w 158"/>
                <a:gd name="T45" fmla="*/ 106 h 125"/>
                <a:gd name="T46" fmla="*/ 111 w 158"/>
                <a:gd name="T47" fmla="*/ 113 h 125"/>
                <a:gd name="T48" fmla="*/ 101 w 158"/>
                <a:gd name="T49" fmla="*/ 125 h 125"/>
                <a:gd name="T50" fmla="*/ 94 w 158"/>
                <a:gd name="T51" fmla="*/ 123 h 125"/>
                <a:gd name="T52" fmla="*/ 90 w 158"/>
                <a:gd name="T53" fmla="*/ 116 h 125"/>
                <a:gd name="T54" fmla="*/ 87 w 158"/>
                <a:gd name="T55" fmla="*/ 116 h 125"/>
                <a:gd name="T56" fmla="*/ 87 w 158"/>
                <a:gd name="T57" fmla="*/ 106 h 125"/>
                <a:gd name="T58" fmla="*/ 80 w 158"/>
                <a:gd name="T59" fmla="*/ 111 h 125"/>
                <a:gd name="T60" fmla="*/ 73 w 158"/>
                <a:gd name="T61" fmla="*/ 102 h 125"/>
                <a:gd name="T62" fmla="*/ 56 w 158"/>
                <a:gd name="T63" fmla="*/ 99 h 125"/>
                <a:gd name="T64" fmla="*/ 30 w 158"/>
                <a:gd name="T65" fmla="*/ 80 h 125"/>
                <a:gd name="T66" fmla="*/ 21 w 158"/>
                <a:gd name="T67" fmla="*/ 80 h 125"/>
                <a:gd name="T68" fmla="*/ 19 w 158"/>
                <a:gd name="T69" fmla="*/ 73 h 125"/>
                <a:gd name="T70" fmla="*/ 9 w 158"/>
                <a:gd name="T71" fmla="*/ 73 h 125"/>
                <a:gd name="T72" fmla="*/ 0 w 158"/>
                <a:gd name="T73" fmla="*/ 64 h 125"/>
                <a:gd name="T74" fmla="*/ 9 w 158"/>
                <a:gd name="T75" fmla="*/ 45 h 125"/>
                <a:gd name="T76" fmla="*/ 2 w 158"/>
                <a:gd name="T77" fmla="*/ 42 h 125"/>
                <a:gd name="T78" fmla="*/ 12 w 158"/>
                <a:gd name="T79" fmla="*/ 35 h 125"/>
                <a:gd name="T80" fmla="*/ 26 w 158"/>
                <a:gd name="T81" fmla="*/ 40 h 125"/>
                <a:gd name="T82" fmla="*/ 42 w 158"/>
                <a:gd name="T83" fmla="*/ 52 h 125"/>
                <a:gd name="T84" fmla="*/ 59 w 158"/>
                <a:gd name="T85" fmla="*/ 52 h 125"/>
                <a:gd name="T86" fmla="*/ 61 w 158"/>
                <a:gd name="T87" fmla="*/ 35 h 125"/>
                <a:gd name="T88" fmla="*/ 61 w 158"/>
                <a:gd name="T89" fmla="*/ 23 h 125"/>
                <a:gd name="T90" fmla="*/ 68 w 158"/>
                <a:gd name="T91" fmla="*/ 16 h 125"/>
                <a:gd name="T92" fmla="*/ 71 w 158"/>
                <a:gd name="T93" fmla="*/ 9 h 125"/>
                <a:gd name="T94" fmla="*/ 80 w 158"/>
                <a:gd name="T95" fmla="*/ 0 h 125"/>
                <a:gd name="T96" fmla="*/ 101 w 158"/>
                <a:gd name="T97" fmla="*/ 0 h 125"/>
                <a:gd name="T98" fmla="*/ 106 w 158"/>
                <a:gd name="T99" fmla="*/ 9 h 125"/>
                <a:gd name="T100" fmla="*/ 116 w 158"/>
                <a:gd name="T101" fmla="*/ 9 h 125"/>
                <a:gd name="T102" fmla="*/ 123 w 158"/>
                <a:gd name="T103" fmla="*/ 16 h 125"/>
                <a:gd name="T104" fmla="*/ 139 w 158"/>
                <a:gd name="T105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25">
                  <a:moveTo>
                    <a:pt x="139" y="21"/>
                  </a:moveTo>
                  <a:lnTo>
                    <a:pt x="144" y="26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6" y="40"/>
                  </a:lnTo>
                  <a:lnTo>
                    <a:pt x="151" y="38"/>
                  </a:lnTo>
                  <a:lnTo>
                    <a:pt x="151" y="45"/>
                  </a:lnTo>
                  <a:lnTo>
                    <a:pt x="154" y="45"/>
                  </a:lnTo>
                  <a:lnTo>
                    <a:pt x="154" y="52"/>
                  </a:lnTo>
                  <a:lnTo>
                    <a:pt x="158" y="57"/>
                  </a:lnTo>
                  <a:lnTo>
                    <a:pt x="154" y="61"/>
                  </a:lnTo>
                  <a:lnTo>
                    <a:pt x="156" y="73"/>
                  </a:lnTo>
                  <a:lnTo>
                    <a:pt x="151" y="71"/>
                  </a:lnTo>
                  <a:lnTo>
                    <a:pt x="146" y="73"/>
                  </a:lnTo>
                  <a:lnTo>
                    <a:pt x="146" y="83"/>
                  </a:lnTo>
                  <a:lnTo>
                    <a:pt x="151" y="80"/>
                  </a:lnTo>
                  <a:lnTo>
                    <a:pt x="154" y="92"/>
                  </a:lnTo>
                  <a:lnTo>
                    <a:pt x="149" y="92"/>
                  </a:lnTo>
                  <a:lnTo>
                    <a:pt x="149" y="99"/>
                  </a:lnTo>
                  <a:lnTo>
                    <a:pt x="139" y="102"/>
                  </a:lnTo>
                  <a:lnTo>
                    <a:pt x="132" y="97"/>
                  </a:lnTo>
                  <a:lnTo>
                    <a:pt x="127" y="97"/>
                  </a:lnTo>
                  <a:lnTo>
                    <a:pt x="123" y="106"/>
                  </a:lnTo>
                  <a:lnTo>
                    <a:pt x="111" y="113"/>
                  </a:lnTo>
                  <a:lnTo>
                    <a:pt x="101" y="125"/>
                  </a:lnTo>
                  <a:lnTo>
                    <a:pt x="94" y="123"/>
                  </a:lnTo>
                  <a:lnTo>
                    <a:pt x="90" y="116"/>
                  </a:lnTo>
                  <a:lnTo>
                    <a:pt x="87" y="116"/>
                  </a:lnTo>
                  <a:lnTo>
                    <a:pt x="87" y="106"/>
                  </a:lnTo>
                  <a:lnTo>
                    <a:pt x="80" y="111"/>
                  </a:lnTo>
                  <a:lnTo>
                    <a:pt x="73" y="102"/>
                  </a:lnTo>
                  <a:lnTo>
                    <a:pt x="56" y="99"/>
                  </a:lnTo>
                  <a:lnTo>
                    <a:pt x="30" y="80"/>
                  </a:lnTo>
                  <a:lnTo>
                    <a:pt x="21" y="80"/>
                  </a:lnTo>
                  <a:lnTo>
                    <a:pt x="19" y="73"/>
                  </a:lnTo>
                  <a:lnTo>
                    <a:pt x="9" y="73"/>
                  </a:lnTo>
                  <a:lnTo>
                    <a:pt x="0" y="64"/>
                  </a:lnTo>
                  <a:lnTo>
                    <a:pt x="9" y="45"/>
                  </a:lnTo>
                  <a:lnTo>
                    <a:pt x="2" y="42"/>
                  </a:lnTo>
                  <a:lnTo>
                    <a:pt x="12" y="35"/>
                  </a:lnTo>
                  <a:lnTo>
                    <a:pt x="26" y="40"/>
                  </a:lnTo>
                  <a:lnTo>
                    <a:pt x="42" y="52"/>
                  </a:lnTo>
                  <a:lnTo>
                    <a:pt x="59" y="52"/>
                  </a:lnTo>
                  <a:lnTo>
                    <a:pt x="61" y="35"/>
                  </a:lnTo>
                  <a:lnTo>
                    <a:pt x="61" y="23"/>
                  </a:lnTo>
                  <a:lnTo>
                    <a:pt x="68" y="16"/>
                  </a:lnTo>
                  <a:lnTo>
                    <a:pt x="71" y="9"/>
                  </a:lnTo>
                  <a:lnTo>
                    <a:pt x="80" y="0"/>
                  </a:lnTo>
                  <a:lnTo>
                    <a:pt x="101" y="0"/>
                  </a:lnTo>
                  <a:lnTo>
                    <a:pt x="106" y="9"/>
                  </a:lnTo>
                  <a:lnTo>
                    <a:pt x="116" y="9"/>
                  </a:lnTo>
                  <a:lnTo>
                    <a:pt x="123" y="16"/>
                  </a:lnTo>
                  <a:lnTo>
                    <a:pt x="139" y="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519734" y="4256467"/>
              <a:ext cx="294012" cy="214549"/>
            </a:xfrm>
            <a:custGeom>
              <a:avLst/>
              <a:gdLst>
                <a:gd name="T0" fmla="*/ 5 w 225"/>
                <a:gd name="T1" fmla="*/ 21 h 170"/>
                <a:gd name="T2" fmla="*/ 12 w 225"/>
                <a:gd name="T3" fmla="*/ 16 h 170"/>
                <a:gd name="T4" fmla="*/ 17 w 225"/>
                <a:gd name="T5" fmla="*/ 0 h 170"/>
                <a:gd name="T6" fmla="*/ 33 w 225"/>
                <a:gd name="T7" fmla="*/ 9 h 170"/>
                <a:gd name="T8" fmla="*/ 171 w 225"/>
                <a:gd name="T9" fmla="*/ 33 h 170"/>
                <a:gd name="T10" fmla="*/ 189 w 225"/>
                <a:gd name="T11" fmla="*/ 47 h 170"/>
                <a:gd name="T12" fmla="*/ 189 w 225"/>
                <a:gd name="T13" fmla="*/ 64 h 170"/>
                <a:gd name="T14" fmla="*/ 199 w 225"/>
                <a:gd name="T15" fmla="*/ 71 h 170"/>
                <a:gd name="T16" fmla="*/ 206 w 225"/>
                <a:gd name="T17" fmla="*/ 71 h 170"/>
                <a:gd name="T18" fmla="*/ 213 w 225"/>
                <a:gd name="T19" fmla="*/ 64 h 170"/>
                <a:gd name="T20" fmla="*/ 225 w 225"/>
                <a:gd name="T21" fmla="*/ 61 h 170"/>
                <a:gd name="T22" fmla="*/ 218 w 225"/>
                <a:gd name="T23" fmla="*/ 83 h 170"/>
                <a:gd name="T24" fmla="*/ 211 w 225"/>
                <a:gd name="T25" fmla="*/ 92 h 170"/>
                <a:gd name="T26" fmla="*/ 204 w 225"/>
                <a:gd name="T27" fmla="*/ 102 h 170"/>
                <a:gd name="T28" fmla="*/ 206 w 225"/>
                <a:gd name="T29" fmla="*/ 123 h 170"/>
                <a:gd name="T30" fmla="*/ 213 w 225"/>
                <a:gd name="T31" fmla="*/ 139 h 170"/>
                <a:gd name="T32" fmla="*/ 225 w 225"/>
                <a:gd name="T33" fmla="*/ 147 h 170"/>
                <a:gd name="T34" fmla="*/ 197 w 225"/>
                <a:gd name="T35" fmla="*/ 170 h 170"/>
                <a:gd name="T36" fmla="*/ 189 w 225"/>
                <a:gd name="T37" fmla="*/ 139 h 170"/>
                <a:gd name="T38" fmla="*/ 173 w 225"/>
                <a:gd name="T39" fmla="*/ 123 h 170"/>
                <a:gd name="T40" fmla="*/ 168 w 225"/>
                <a:gd name="T41" fmla="*/ 118 h 170"/>
                <a:gd name="T42" fmla="*/ 137 w 225"/>
                <a:gd name="T43" fmla="*/ 113 h 170"/>
                <a:gd name="T44" fmla="*/ 116 w 225"/>
                <a:gd name="T45" fmla="*/ 123 h 170"/>
                <a:gd name="T46" fmla="*/ 107 w 225"/>
                <a:gd name="T47" fmla="*/ 118 h 170"/>
                <a:gd name="T48" fmla="*/ 95 w 225"/>
                <a:gd name="T49" fmla="*/ 111 h 170"/>
                <a:gd name="T50" fmla="*/ 78 w 225"/>
                <a:gd name="T51" fmla="*/ 97 h 170"/>
                <a:gd name="T52" fmla="*/ 74 w 225"/>
                <a:gd name="T53" fmla="*/ 85 h 170"/>
                <a:gd name="T54" fmla="*/ 64 w 225"/>
                <a:gd name="T55" fmla="*/ 87 h 170"/>
                <a:gd name="T56" fmla="*/ 57 w 225"/>
                <a:gd name="T57" fmla="*/ 90 h 170"/>
                <a:gd name="T58" fmla="*/ 50 w 225"/>
                <a:gd name="T59" fmla="*/ 94 h 170"/>
                <a:gd name="T60" fmla="*/ 31 w 225"/>
                <a:gd name="T61" fmla="*/ 78 h 170"/>
                <a:gd name="T62" fmla="*/ 24 w 225"/>
                <a:gd name="T63" fmla="*/ 73 h 170"/>
                <a:gd name="T64" fmla="*/ 10 w 225"/>
                <a:gd name="T65" fmla="*/ 59 h 170"/>
                <a:gd name="T66" fmla="*/ 5 w 225"/>
                <a:gd name="T67" fmla="*/ 40 h 170"/>
                <a:gd name="T68" fmla="*/ 5 w 225"/>
                <a:gd name="T69" fmla="*/ 2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" h="170">
                  <a:moveTo>
                    <a:pt x="3" y="23"/>
                  </a:moveTo>
                  <a:lnTo>
                    <a:pt x="5" y="2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2" y="7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33" y="9"/>
                  </a:lnTo>
                  <a:lnTo>
                    <a:pt x="173" y="19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9" y="47"/>
                  </a:lnTo>
                  <a:lnTo>
                    <a:pt x="187" y="52"/>
                  </a:lnTo>
                  <a:lnTo>
                    <a:pt x="189" y="64"/>
                  </a:lnTo>
                  <a:lnTo>
                    <a:pt x="194" y="66"/>
                  </a:lnTo>
                  <a:lnTo>
                    <a:pt x="199" y="71"/>
                  </a:lnTo>
                  <a:lnTo>
                    <a:pt x="206" y="68"/>
                  </a:lnTo>
                  <a:lnTo>
                    <a:pt x="206" y="71"/>
                  </a:lnTo>
                  <a:lnTo>
                    <a:pt x="213" y="71"/>
                  </a:lnTo>
                  <a:lnTo>
                    <a:pt x="213" y="64"/>
                  </a:lnTo>
                  <a:lnTo>
                    <a:pt x="218" y="66"/>
                  </a:lnTo>
                  <a:lnTo>
                    <a:pt x="225" y="61"/>
                  </a:lnTo>
                  <a:lnTo>
                    <a:pt x="218" y="71"/>
                  </a:lnTo>
                  <a:lnTo>
                    <a:pt x="218" y="83"/>
                  </a:lnTo>
                  <a:lnTo>
                    <a:pt x="216" y="90"/>
                  </a:lnTo>
                  <a:lnTo>
                    <a:pt x="211" y="92"/>
                  </a:lnTo>
                  <a:lnTo>
                    <a:pt x="211" y="99"/>
                  </a:lnTo>
                  <a:lnTo>
                    <a:pt x="204" y="102"/>
                  </a:lnTo>
                  <a:lnTo>
                    <a:pt x="201" y="111"/>
                  </a:lnTo>
                  <a:lnTo>
                    <a:pt x="206" y="123"/>
                  </a:lnTo>
                  <a:lnTo>
                    <a:pt x="218" y="123"/>
                  </a:lnTo>
                  <a:lnTo>
                    <a:pt x="213" y="139"/>
                  </a:lnTo>
                  <a:lnTo>
                    <a:pt x="220" y="142"/>
                  </a:lnTo>
                  <a:lnTo>
                    <a:pt x="225" y="147"/>
                  </a:lnTo>
                  <a:lnTo>
                    <a:pt x="218" y="165"/>
                  </a:lnTo>
                  <a:lnTo>
                    <a:pt x="197" y="170"/>
                  </a:lnTo>
                  <a:lnTo>
                    <a:pt x="187" y="165"/>
                  </a:lnTo>
                  <a:lnTo>
                    <a:pt x="189" y="139"/>
                  </a:lnTo>
                  <a:lnTo>
                    <a:pt x="173" y="132"/>
                  </a:lnTo>
                  <a:lnTo>
                    <a:pt x="173" y="123"/>
                  </a:lnTo>
                  <a:lnTo>
                    <a:pt x="168" y="120"/>
                  </a:lnTo>
                  <a:lnTo>
                    <a:pt x="168" y="118"/>
                  </a:lnTo>
                  <a:lnTo>
                    <a:pt x="166" y="116"/>
                  </a:lnTo>
                  <a:lnTo>
                    <a:pt x="137" y="113"/>
                  </a:lnTo>
                  <a:lnTo>
                    <a:pt x="121" y="118"/>
                  </a:lnTo>
                  <a:lnTo>
                    <a:pt x="116" y="123"/>
                  </a:lnTo>
                  <a:lnTo>
                    <a:pt x="109" y="116"/>
                  </a:lnTo>
                  <a:lnTo>
                    <a:pt x="107" y="118"/>
                  </a:lnTo>
                  <a:lnTo>
                    <a:pt x="100" y="111"/>
                  </a:lnTo>
                  <a:lnTo>
                    <a:pt x="95" y="111"/>
                  </a:lnTo>
                  <a:lnTo>
                    <a:pt x="92" y="104"/>
                  </a:lnTo>
                  <a:lnTo>
                    <a:pt x="78" y="97"/>
                  </a:lnTo>
                  <a:lnTo>
                    <a:pt x="81" y="92"/>
                  </a:lnTo>
                  <a:lnTo>
                    <a:pt x="74" y="85"/>
                  </a:lnTo>
                  <a:lnTo>
                    <a:pt x="71" y="90"/>
                  </a:lnTo>
                  <a:lnTo>
                    <a:pt x="64" y="87"/>
                  </a:lnTo>
                  <a:lnTo>
                    <a:pt x="62" y="92"/>
                  </a:lnTo>
                  <a:lnTo>
                    <a:pt x="57" y="90"/>
                  </a:lnTo>
                  <a:lnTo>
                    <a:pt x="55" y="97"/>
                  </a:lnTo>
                  <a:lnTo>
                    <a:pt x="50" y="94"/>
                  </a:lnTo>
                  <a:lnTo>
                    <a:pt x="47" y="99"/>
                  </a:lnTo>
                  <a:lnTo>
                    <a:pt x="31" y="78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7" y="64"/>
                  </a:lnTo>
                  <a:lnTo>
                    <a:pt x="10" y="59"/>
                  </a:lnTo>
                  <a:lnTo>
                    <a:pt x="12" y="49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5" y="26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chemeClr val="bg1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517120" y="3763003"/>
              <a:ext cx="271797" cy="286487"/>
            </a:xfrm>
            <a:custGeom>
              <a:avLst/>
              <a:gdLst>
                <a:gd name="T0" fmla="*/ 111 w 208"/>
                <a:gd name="T1" fmla="*/ 24 h 227"/>
                <a:gd name="T2" fmla="*/ 137 w 208"/>
                <a:gd name="T3" fmla="*/ 7 h 227"/>
                <a:gd name="T4" fmla="*/ 147 w 208"/>
                <a:gd name="T5" fmla="*/ 2 h 227"/>
                <a:gd name="T6" fmla="*/ 151 w 208"/>
                <a:gd name="T7" fmla="*/ 7 h 227"/>
                <a:gd name="T8" fmla="*/ 158 w 208"/>
                <a:gd name="T9" fmla="*/ 17 h 227"/>
                <a:gd name="T10" fmla="*/ 165 w 208"/>
                <a:gd name="T11" fmla="*/ 31 h 227"/>
                <a:gd name="T12" fmla="*/ 170 w 208"/>
                <a:gd name="T13" fmla="*/ 38 h 227"/>
                <a:gd name="T14" fmla="*/ 175 w 208"/>
                <a:gd name="T15" fmla="*/ 40 h 227"/>
                <a:gd name="T16" fmla="*/ 177 w 208"/>
                <a:gd name="T17" fmla="*/ 50 h 227"/>
                <a:gd name="T18" fmla="*/ 180 w 208"/>
                <a:gd name="T19" fmla="*/ 69 h 227"/>
                <a:gd name="T20" fmla="*/ 184 w 208"/>
                <a:gd name="T21" fmla="*/ 71 h 227"/>
                <a:gd name="T22" fmla="*/ 187 w 208"/>
                <a:gd name="T23" fmla="*/ 88 h 227"/>
                <a:gd name="T24" fmla="*/ 189 w 208"/>
                <a:gd name="T25" fmla="*/ 92 h 227"/>
                <a:gd name="T26" fmla="*/ 191 w 208"/>
                <a:gd name="T27" fmla="*/ 111 h 227"/>
                <a:gd name="T28" fmla="*/ 194 w 208"/>
                <a:gd name="T29" fmla="*/ 118 h 227"/>
                <a:gd name="T30" fmla="*/ 203 w 208"/>
                <a:gd name="T31" fmla="*/ 135 h 227"/>
                <a:gd name="T32" fmla="*/ 201 w 208"/>
                <a:gd name="T33" fmla="*/ 166 h 227"/>
                <a:gd name="T34" fmla="*/ 177 w 208"/>
                <a:gd name="T35" fmla="*/ 190 h 227"/>
                <a:gd name="T36" fmla="*/ 182 w 208"/>
                <a:gd name="T37" fmla="*/ 208 h 227"/>
                <a:gd name="T38" fmla="*/ 170 w 208"/>
                <a:gd name="T39" fmla="*/ 216 h 227"/>
                <a:gd name="T40" fmla="*/ 144 w 208"/>
                <a:gd name="T41" fmla="*/ 218 h 227"/>
                <a:gd name="T42" fmla="*/ 142 w 208"/>
                <a:gd name="T43" fmla="*/ 206 h 227"/>
                <a:gd name="T44" fmla="*/ 132 w 208"/>
                <a:gd name="T45" fmla="*/ 187 h 227"/>
                <a:gd name="T46" fmla="*/ 116 w 208"/>
                <a:gd name="T47" fmla="*/ 180 h 227"/>
                <a:gd name="T48" fmla="*/ 90 w 208"/>
                <a:gd name="T49" fmla="*/ 180 h 227"/>
                <a:gd name="T50" fmla="*/ 47 w 208"/>
                <a:gd name="T51" fmla="*/ 147 h 227"/>
                <a:gd name="T52" fmla="*/ 23 w 208"/>
                <a:gd name="T53" fmla="*/ 128 h 227"/>
                <a:gd name="T54" fmla="*/ 0 w 208"/>
                <a:gd name="T55" fmla="*/ 88 h 227"/>
                <a:gd name="T56" fmla="*/ 21 w 208"/>
                <a:gd name="T57" fmla="*/ 97 h 227"/>
                <a:gd name="T58" fmla="*/ 26 w 208"/>
                <a:gd name="T59" fmla="*/ 90 h 227"/>
                <a:gd name="T60" fmla="*/ 92 w 208"/>
                <a:gd name="T61" fmla="*/ 121 h 227"/>
                <a:gd name="T62" fmla="*/ 92 w 208"/>
                <a:gd name="T63" fmla="*/ 5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227">
                  <a:moveTo>
                    <a:pt x="97" y="31"/>
                  </a:moveTo>
                  <a:lnTo>
                    <a:pt x="111" y="24"/>
                  </a:lnTo>
                  <a:lnTo>
                    <a:pt x="123" y="12"/>
                  </a:lnTo>
                  <a:lnTo>
                    <a:pt x="137" y="7"/>
                  </a:lnTo>
                  <a:lnTo>
                    <a:pt x="137" y="0"/>
                  </a:lnTo>
                  <a:lnTo>
                    <a:pt x="147" y="2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49" y="12"/>
                  </a:lnTo>
                  <a:lnTo>
                    <a:pt x="158" y="17"/>
                  </a:lnTo>
                  <a:lnTo>
                    <a:pt x="161" y="29"/>
                  </a:lnTo>
                  <a:lnTo>
                    <a:pt x="165" y="31"/>
                  </a:lnTo>
                  <a:lnTo>
                    <a:pt x="163" y="36"/>
                  </a:lnTo>
                  <a:lnTo>
                    <a:pt x="170" y="38"/>
                  </a:lnTo>
                  <a:lnTo>
                    <a:pt x="170" y="43"/>
                  </a:lnTo>
                  <a:lnTo>
                    <a:pt x="175" y="40"/>
                  </a:lnTo>
                  <a:lnTo>
                    <a:pt x="177" y="47"/>
                  </a:lnTo>
                  <a:lnTo>
                    <a:pt x="177" y="50"/>
                  </a:lnTo>
                  <a:lnTo>
                    <a:pt x="182" y="64"/>
                  </a:lnTo>
                  <a:lnTo>
                    <a:pt x="180" y="69"/>
                  </a:lnTo>
                  <a:lnTo>
                    <a:pt x="182" y="69"/>
                  </a:lnTo>
                  <a:lnTo>
                    <a:pt x="184" y="71"/>
                  </a:lnTo>
                  <a:lnTo>
                    <a:pt x="182" y="76"/>
                  </a:lnTo>
                  <a:lnTo>
                    <a:pt x="187" y="88"/>
                  </a:lnTo>
                  <a:lnTo>
                    <a:pt x="194" y="92"/>
                  </a:lnTo>
                  <a:lnTo>
                    <a:pt x="189" y="92"/>
                  </a:lnTo>
                  <a:lnTo>
                    <a:pt x="194" y="102"/>
                  </a:lnTo>
                  <a:lnTo>
                    <a:pt x="191" y="111"/>
                  </a:lnTo>
                  <a:lnTo>
                    <a:pt x="196" y="116"/>
                  </a:lnTo>
                  <a:lnTo>
                    <a:pt x="194" y="118"/>
                  </a:lnTo>
                  <a:lnTo>
                    <a:pt x="199" y="133"/>
                  </a:lnTo>
                  <a:lnTo>
                    <a:pt x="203" y="135"/>
                  </a:lnTo>
                  <a:lnTo>
                    <a:pt x="208" y="145"/>
                  </a:lnTo>
                  <a:lnTo>
                    <a:pt x="201" y="166"/>
                  </a:lnTo>
                  <a:lnTo>
                    <a:pt x="182" y="178"/>
                  </a:lnTo>
                  <a:lnTo>
                    <a:pt x="177" y="190"/>
                  </a:lnTo>
                  <a:lnTo>
                    <a:pt x="177" y="197"/>
                  </a:lnTo>
                  <a:lnTo>
                    <a:pt x="182" y="208"/>
                  </a:lnTo>
                  <a:lnTo>
                    <a:pt x="180" y="216"/>
                  </a:lnTo>
                  <a:lnTo>
                    <a:pt x="170" y="216"/>
                  </a:lnTo>
                  <a:lnTo>
                    <a:pt x="149" y="227"/>
                  </a:lnTo>
                  <a:lnTo>
                    <a:pt x="144" y="218"/>
                  </a:lnTo>
                  <a:lnTo>
                    <a:pt x="147" y="208"/>
                  </a:lnTo>
                  <a:lnTo>
                    <a:pt x="142" y="206"/>
                  </a:lnTo>
                  <a:lnTo>
                    <a:pt x="142" y="197"/>
                  </a:lnTo>
                  <a:lnTo>
                    <a:pt x="132" y="187"/>
                  </a:lnTo>
                  <a:lnTo>
                    <a:pt x="132" y="175"/>
                  </a:lnTo>
                  <a:lnTo>
                    <a:pt x="116" y="180"/>
                  </a:lnTo>
                  <a:lnTo>
                    <a:pt x="106" y="175"/>
                  </a:lnTo>
                  <a:lnTo>
                    <a:pt x="90" y="180"/>
                  </a:lnTo>
                  <a:lnTo>
                    <a:pt x="64" y="163"/>
                  </a:lnTo>
                  <a:lnTo>
                    <a:pt x="47" y="147"/>
                  </a:lnTo>
                  <a:lnTo>
                    <a:pt x="26" y="142"/>
                  </a:lnTo>
                  <a:lnTo>
                    <a:pt x="23" y="128"/>
                  </a:lnTo>
                  <a:lnTo>
                    <a:pt x="2" y="114"/>
                  </a:lnTo>
                  <a:lnTo>
                    <a:pt x="0" y="88"/>
                  </a:lnTo>
                  <a:lnTo>
                    <a:pt x="14" y="90"/>
                  </a:lnTo>
                  <a:lnTo>
                    <a:pt x="21" y="97"/>
                  </a:lnTo>
                  <a:lnTo>
                    <a:pt x="26" y="100"/>
                  </a:lnTo>
                  <a:lnTo>
                    <a:pt x="26" y="90"/>
                  </a:lnTo>
                  <a:lnTo>
                    <a:pt x="33" y="83"/>
                  </a:lnTo>
                  <a:lnTo>
                    <a:pt x="92" y="121"/>
                  </a:lnTo>
                  <a:lnTo>
                    <a:pt x="123" y="109"/>
                  </a:lnTo>
                  <a:lnTo>
                    <a:pt x="92" y="57"/>
                  </a:lnTo>
                  <a:lnTo>
                    <a:pt x="97" y="3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544561" y="4346072"/>
              <a:ext cx="398549" cy="312990"/>
            </a:xfrm>
            <a:custGeom>
              <a:avLst/>
              <a:gdLst>
                <a:gd name="T0" fmla="*/ 10 w 305"/>
                <a:gd name="T1" fmla="*/ 2 h 248"/>
                <a:gd name="T2" fmla="*/ 31 w 305"/>
                <a:gd name="T3" fmla="*/ 23 h 248"/>
                <a:gd name="T4" fmla="*/ 43 w 305"/>
                <a:gd name="T5" fmla="*/ 21 h 248"/>
                <a:gd name="T6" fmla="*/ 55 w 305"/>
                <a:gd name="T7" fmla="*/ 14 h 248"/>
                <a:gd name="T8" fmla="*/ 73 w 305"/>
                <a:gd name="T9" fmla="*/ 33 h 248"/>
                <a:gd name="T10" fmla="*/ 73 w 305"/>
                <a:gd name="T11" fmla="*/ 66 h 248"/>
                <a:gd name="T12" fmla="*/ 90 w 305"/>
                <a:gd name="T13" fmla="*/ 87 h 248"/>
                <a:gd name="T14" fmla="*/ 118 w 305"/>
                <a:gd name="T15" fmla="*/ 99 h 248"/>
                <a:gd name="T16" fmla="*/ 128 w 305"/>
                <a:gd name="T17" fmla="*/ 125 h 248"/>
                <a:gd name="T18" fmla="*/ 130 w 305"/>
                <a:gd name="T19" fmla="*/ 135 h 248"/>
                <a:gd name="T20" fmla="*/ 133 w 305"/>
                <a:gd name="T21" fmla="*/ 161 h 248"/>
                <a:gd name="T22" fmla="*/ 142 w 305"/>
                <a:gd name="T23" fmla="*/ 177 h 248"/>
                <a:gd name="T24" fmla="*/ 149 w 305"/>
                <a:gd name="T25" fmla="*/ 187 h 248"/>
                <a:gd name="T26" fmla="*/ 161 w 305"/>
                <a:gd name="T27" fmla="*/ 170 h 248"/>
                <a:gd name="T28" fmla="*/ 173 w 305"/>
                <a:gd name="T29" fmla="*/ 128 h 248"/>
                <a:gd name="T30" fmla="*/ 173 w 305"/>
                <a:gd name="T31" fmla="*/ 109 h 248"/>
                <a:gd name="T32" fmla="*/ 208 w 305"/>
                <a:gd name="T33" fmla="*/ 78 h 248"/>
                <a:gd name="T34" fmla="*/ 199 w 305"/>
                <a:gd name="T35" fmla="*/ 52 h 248"/>
                <a:gd name="T36" fmla="*/ 182 w 305"/>
                <a:gd name="T37" fmla="*/ 40 h 248"/>
                <a:gd name="T38" fmla="*/ 197 w 305"/>
                <a:gd name="T39" fmla="*/ 38 h 248"/>
                <a:gd name="T40" fmla="*/ 239 w 305"/>
                <a:gd name="T41" fmla="*/ 47 h 248"/>
                <a:gd name="T42" fmla="*/ 258 w 305"/>
                <a:gd name="T43" fmla="*/ 42 h 248"/>
                <a:gd name="T44" fmla="*/ 275 w 305"/>
                <a:gd name="T45" fmla="*/ 64 h 248"/>
                <a:gd name="T46" fmla="*/ 277 w 305"/>
                <a:gd name="T47" fmla="*/ 71 h 248"/>
                <a:gd name="T48" fmla="*/ 305 w 305"/>
                <a:gd name="T49" fmla="*/ 78 h 248"/>
                <a:gd name="T50" fmla="*/ 275 w 305"/>
                <a:gd name="T51" fmla="*/ 123 h 248"/>
                <a:gd name="T52" fmla="*/ 251 w 305"/>
                <a:gd name="T53" fmla="*/ 142 h 248"/>
                <a:gd name="T54" fmla="*/ 197 w 305"/>
                <a:gd name="T55" fmla="*/ 173 h 248"/>
                <a:gd name="T56" fmla="*/ 173 w 305"/>
                <a:gd name="T57" fmla="*/ 206 h 248"/>
                <a:gd name="T58" fmla="*/ 154 w 305"/>
                <a:gd name="T59" fmla="*/ 213 h 248"/>
                <a:gd name="T60" fmla="*/ 147 w 305"/>
                <a:gd name="T61" fmla="*/ 236 h 248"/>
                <a:gd name="T62" fmla="*/ 111 w 305"/>
                <a:gd name="T63" fmla="*/ 206 h 248"/>
                <a:gd name="T64" fmla="*/ 92 w 305"/>
                <a:gd name="T65" fmla="*/ 194 h 248"/>
                <a:gd name="T66" fmla="*/ 78 w 305"/>
                <a:gd name="T67" fmla="*/ 158 h 248"/>
                <a:gd name="T68" fmla="*/ 81 w 305"/>
                <a:gd name="T69" fmla="*/ 132 h 248"/>
                <a:gd name="T70" fmla="*/ 71 w 305"/>
                <a:gd name="T71" fmla="*/ 111 h 248"/>
                <a:gd name="T72" fmla="*/ 64 w 305"/>
                <a:gd name="T73" fmla="*/ 92 h 248"/>
                <a:gd name="T74" fmla="*/ 45 w 305"/>
                <a:gd name="T75" fmla="*/ 71 h 248"/>
                <a:gd name="T76" fmla="*/ 50 w 305"/>
                <a:gd name="T77" fmla="*/ 61 h 248"/>
                <a:gd name="T78" fmla="*/ 40 w 305"/>
                <a:gd name="T79" fmla="*/ 49 h 248"/>
                <a:gd name="T80" fmla="*/ 33 w 305"/>
                <a:gd name="T81" fmla="*/ 42 h 248"/>
                <a:gd name="T82" fmla="*/ 28 w 305"/>
                <a:gd name="T83" fmla="*/ 35 h 248"/>
                <a:gd name="T84" fmla="*/ 19 w 305"/>
                <a:gd name="T85" fmla="*/ 31 h 248"/>
                <a:gd name="T86" fmla="*/ 10 w 305"/>
                <a:gd name="T87" fmla="*/ 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5" h="248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38" y="19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52" y="19"/>
                  </a:lnTo>
                  <a:lnTo>
                    <a:pt x="55" y="14"/>
                  </a:lnTo>
                  <a:lnTo>
                    <a:pt x="62" y="21"/>
                  </a:lnTo>
                  <a:lnTo>
                    <a:pt x="59" y="26"/>
                  </a:lnTo>
                  <a:lnTo>
                    <a:pt x="73" y="33"/>
                  </a:lnTo>
                  <a:lnTo>
                    <a:pt x="76" y="42"/>
                  </a:lnTo>
                  <a:lnTo>
                    <a:pt x="71" y="59"/>
                  </a:lnTo>
                  <a:lnTo>
                    <a:pt x="73" y="66"/>
                  </a:lnTo>
                  <a:lnTo>
                    <a:pt x="83" y="66"/>
                  </a:lnTo>
                  <a:lnTo>
                    <a:pt x="90" y="73"/>
                  </a:lnTo>
                  <a:lnTo>
                    <a:pt x="90" y="87"/>
                  </a:lnTo>
                  <a:lnTo>
                    <a:pt x="97" y="104"/>
                  </a:lnTo>
                  <a:lnTo>
                    <a:pt x="109" y="99"/>
                  </a:lnTo>
                  <a:lnTo>
                    <a:pt x="118" y="99"/>
                  </a:lnTo>
                  <a:lnTo>
                    <a:pt x="121" y="111"/>
                  </a:lnTo>
                  <a:lnTo>
                    <a:pt x="128" y="118"/>
                  </a:lnTo>
                  <a:lnTo>
                    <a:pt x="128" y="125"/>
                  </a:lnTo>
                  <a:lnTo>
                    <a:pt x="126" y="130"/>
                  </a:lnTo>
                  <a:lnTo>
                    <a:pt x="130" y="130"/>
                  </a:lnTo>
                  <a:lnTo>
                    <a:pt x="130" y="135"/>
                  </a:lnTo>
                  <a:lnTo>
                    <a:pt x="130" y="142"/>
                  </a:lnTo>
                  <a:lnTo>
                    <a:pt x="135" y="144"/>
                  </a:lnTo>
                  <a:lnTo>
                    <a:pt x="133" y="161"/>
                  </a:lnTo>
                  <a:lnTo>
                    <a:pt x="142" y="168"/>
                  </a:lnTo>
                  <a:lnTo>
                    <a:pt x="137" y="173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2" y="177"/>
                  </a:lnTo>
                  <a:lnTo>
                    <a:pt x="149" y="187"/>
                  </a:lnTo>
                  <a:lnTo>
                    <a:pt x="156" y="184"/>
                  </a:lnTo>
                  <a:lnTo>
                    <a:pt x="159" y="182"/>
                  </a:lnTo>
                  <a:lnTo>
                    <a:pt x="161" y="170"/>
                  </a:lnTo>
                  <a:lnTo>
                    <a:pt x="161" y="151"/>
                  </a:lnTo>
                  <a:lnTo>
                    <a:pt x="166" y="147"/>
                  </a:lnTo>
                  <a:lnTo>
                    <a:pt x="173" y="128"/>
                  </a:lnTo>
                  <a:lnTo>
                    <a:pt x="166" y="106"/>
                  </a:lnTo>
                  <a:lnTo>
                    <a:pt x="170" y="109"/>
                  </a:lnTo>
                  <a:lnTo>
                    <a:pt x="173" y="109"/>
                  </a:lnTo>
                  <a:lnTo>
                    <a:pt x="187" y="94"/>
                  </a:lnTo>
                  <a:lnTo>
                    <a:pt x="199" y="94"/>
                  </a:lnTo>
                  <a:lnTo>
                    <a:pt x="208" y="78"/>
                  </a:lnTo>
                  <a:lnTo>
                    <a:pt x="201" y="71"/>
                  </a:lnTo>
                  <a:lnTo>
                    <a:pt x="194" y="68"/>
                  </a:lnTo>
                  <a:lnTo>
                    <a:pt x="199" y="52"/>
                  </a:lnTo>
                  <a:lnTo>
                    <a:pt x="187" y="52"/>
                  </a:lnTo>
                  <a:lnTo>
                    <a:pt x="185" y="45"/>
                  </a:lnTo>
                  <a:lnTo>
                    <a:pt x="182" y="40"/>
                  </a:lnTo>
                  <a:lnTo>
                    <a:pt x="187" y="28"/>
                  </a:lnTo>
                  <a:lnTo>
                    <a:pt x="192" y="28"/>
                  </a:lnTo>
                  <a:lnTo>
                    <a:pt x="197" y="38"/>
                  </a:lnTo>
                  <a:lnTo>
                    <a:pt x="211" y="40"/>
                  </a:lnTo>
                  <a:lnTo>
                    <a:pt x="220" y="49"/>
                  </a:lnTo>
                  <a:lnTo>
                    <a:pt x="239" y="47"/>
                  </a:lnTo>
                  <a:lnTo>
                    <a:pt x="249" y="33"/>
                  </a:lnTo>
                  <a:lnTo>
                    <a:pt x="251" y="40"/>
                  </a:lnTo>
                  <a:lnTo>
                    <a:pt x="258" y="42"/>
                  </a:lnTo>
                  <a:lnTo>
                    <a:pt x="265" y="42"/>
                  </a:lnTo>
                  <a:lnTo>
                    <a:pt x="275" y="52"/>
                  </a:lnTo>
                  <a:lnTo>
                    <a:pt x="275" y="64"/>
                  </a:lnTo>
                  <a:lnTo>
                    <a:pt x="270" y="68"/>
                  </a:lnTo>
                  <a:lnTo>
                    <a:pt x="275" y="73"/>
                  </a:lnTo>
                  <a:lnTo>
                    <a:pt x="277" y="71"/>
                  </a:lnTo>
                  <a:lnTo>
                    <a:pt x="284" y="80"/>
                  </a:lnTo>
                  <a:lnTo>
                    <a:pt x="291" y="76"/>
                  </a:lnTo>
                  <a:lnTo>
                    <a:pt x="305" y="78"/>
                  </a:lnTo>
                  <a:lnTo>
                    <a:pt x="289" y="130"/>
                  </a:lnTo>
                  <a:lnTo>
                    <a:pt x="286" y="125"/>
                  </a:lnTo>
                  <a:lnTo>
                    <a:pt x="275" y="123"/>
                  </a:lnTo>
                  <a:lnTo>
                    <a:pt x="270" y="128"/>
                  </a:lnTo>
                  <a:lnTo>
                    <a:pt x="265" y="116"/>
                  </a:lnTo>
                  <a:lnTo>
                    <a:pt x="251" y="142"/>
                  </a:lnTo>
                  <a:lnTo>
                    <a:pt x="230" y="154"/>
                  </a:lnTo>
                  <a:lnTo>
                    <a:pt x="218" y="168"/>
                  </a:lnTo>
                  <a:lnTo>
                    <a:pt x="197" y="173"/>
                  </a:lnTo>
                  <a:lnTo>
                    <a:pt x="189" y="189"/>
                  </a:lnTo>
                  <a:lnTo>
                    <a:pt x="175" y="199"/>
                  </a:lnTo>
                  <a:lnTo>
                    <a:pt x="173" y="206"/>
                  </a:lnTo>
                  <a:lnTo>
                    <a:pt x="159" y="203"/>
                  </a:lnTo>
                  <a:lnTo>
                    <a:pt x="159" y="208"/>
                  </a:lnTo>
                  <a:lnTo>
                    <a:pt x="154" y="213"/>
                  </a:lnTo>
                  <a:lnTo>
                    <a:pt x="156" y="248"/>
                  </a:lnTo>
                  <a:lnTo>
                    <a:pt x="147" y="241"/>
                  </a:lnTo>
                  <a:lnTo>
                    <a:pt x="147" y="236"/>
                  </a:lnTo>
                  <a:lnTo>
                    <a:pt x="135" y="220"/>
                  </a:lnTo>
                  <a:lnTo>
                    <a:pt x="114" y="218"/>
                  </a:lnTo>
                  <a:lnTo>
                    <a:pt x="111" y="206"/>
                  </a:lnTo>
                  <a:lnTo>
                    <a:pt x="104" y="206"/>
                  </a:lnTo>
                  <a:lnTo>
                    <a:pt x="102" y="196"/>
                  </a:lnTo>
                  <a:lnTo>
                    <a:pt x="92" y="194"/>
                  </a:lnTo>
                  <a:lnTo>
                    <a:pt x="88" y="180"/>
                  </a:lnTo>
                  <a:lnTo>
                    <a:pt x="78" y="182"/>
                  </a:lnTo>
                  <a:lnTo>
                    <a:pt x="78" y="158"/>
                  </a:lnTo>
                  <a:lnTo>
                    <a:pt x="83" y="147"/>
                  </a:lnTo>
                  <a:lnTo>
                    <a:pt x="78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78" y="128"/>
                  </a:lnTo>
                  <a:lnTo>
                    <a:pt x="71" y="111"/>
                  </a:lnTo>
                  <a:lnTo>
                    <a:pt x="62" y="106"/>
                  </a:lnTo>
                  <a:lnTo>
                    <a:pt x="66" y="102"/>
                  </a:lnTo>
                  <a:lnTo>
                    <a:pt x="64" y="92"/>
                  </a:lnTo>
                  <a:lnTo>
                    <a:pt x="57" y="90"/>
                  </a:lnTo>
                  <a:lnTo>
                    <a:pt x="50" y="83"/>
                  </a:lnTo>
                  <a:lnTo>
                    <a:pt x="45" y="71"/>
                  </a:lnTo>
                  <a:lnTo>
                    <a:pt x="40" y="66"/>
                  </a:lnTo>
                  <a:lnTo>
                    <a:pt x="47" y="66"/>
                  </a:lnTo>
                  <a:lnTo>
                    <a:pt x="50" y="61"/>
                  </a:lnTo>
                  <a:lnTo>
                    <a:pt x="45" y="61"/>
                  </a:lnTo>
                  <a:lnTo>
                    <a:pt x="43" y="52"/>
                  </a:lnTo>
                  <a:lnTo>
                    <a:pt x="40" y="49"/>
                  </a:lnTo>
                  <a:lnTo>
                    <a:pt x="43" y="47"/>
                  </a:lnTo>
                  <a:lnTo>
                    <a:pt x="36" y="47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26" y="42"/>
                  </a:lnTo>
                  <a:lnTo>
                    <a:pt x="28" y="35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1535414" y="3472730"/>
              <a:ext cx="290091" cy="331921"/>
            </a:xfrm>
            <a:custGeom>
              <a:avLst/>
              <a:gdLst>
                <a:gd name="T0" fmla="*/ 33 w 222"/>
                <a:gd name="T1" fmla="*/ 27 h 263"/>
                <a:gd name="T2" fmla="*/ 50 w 222"/>
                <a:gd name="T3" fmla="*/ 31 h 263"/>
                <a:gd name="T4" fmla="*/ 57 w 222"/>
                <a:gd name="T5" fmla="*/ 55 h 263"/>
                <a:gd name="T6" fmla="*/ 97 w 222"/>
                <a:gd name="T7" fmla="*/ 41 h 263"/>
                <a:gd name="T8" fmla="*/ 123 w 222"/>
                <a:gd name="T9" fmla="*/ 19 h 263"/>
                <a:gd name="T10" fmla="*/ 151 w 222"/>
                <a:gd name="T11" fmla="*/ 0 h 263"/>
                <a:gd name="T12" fmla="*/ 137 w 222"/>
                <a:gd name="T13" fmla="*/ 12 h 263"/>
                <a:gd name="T14" fmla="*/ 135 w 222"/>
                <a:gd name="T15" fmla="*/ 19 h 263"/>
                <a:gd name="T16" fmla="*/ 123 w 222"/>
                <a:gd name="T17" fmla="*/ 48 h 263"/>
                <a:gd name="T18" fmla="*/ 125 w 222"/>
                <a:gd name="T19" fmla="*/ 53 h 263"/>
                <a:gd name="T20" fmla="*/ 133 w 222"/>
                <a:gd name="T21" fmla="*/ 62 h 263"/>
                <a:gd name="T22" fmla="*/ 137 w 222"/>
                <a:gd name="T23" fmla="*/ 62 h 263"/>
                <a:gd name="T24" fmla="*/ 135 w 222"/>
                <a:gd name="T25" fmla="*/ 74 h 263"/>
                <a:gd name="T26" fmla="*/ 133 w 222"/>
                <a:gd name="T27" fmla="*/ 86 h 263"/>
                <a:gd name="T28" fmla="*/ 130 w 222"/>
                <a:gd name="T29" fmla="*/ 90 h 263"/>
                <a:gd name="T30" fmla="*/ 125 w 222"/>
                <a:gd name="T31" fmla="*/ 95 h 263"/>
                <a:gd name="T32" fmla="*/ 121 w 222"/>
                <a:gd name="T33" fmla="*/ 105 h 263"/>
                <a:gd name="T34" fmla="*/ 118 w 222"/>
                <a:gd name="T35" fmla="*/ 112 h 263"/>
                <a:gd name="T36" fmla="*/ 116 w 222"/>
                <a:gd name="T37" fmla="*/ 114 h 263"/>
                <a:gd name="T38" fmla="*/ 114 w 222"/>
                <a:gd name="T39" fmla="*/ 121 h 263"/>
                <a:gd name="T40" fmla="*/ 111 w 222"/>
                <a:gd name="T41" fmla="*/ 131 h 263"/>
                <a:gd name="T42" fmla="*/ 111 w 222"/>
                <a:gd name="T43" fmla="*/ 131 h 263"/>
                <a:gd name="T44" fmla="*/ 114 w 222"/>
                <a:gd name="T45" fmla="*/ 135 h 263"/>
                <a:gd name="T46" fmla="*/ 116 w 222"/>
                <a:gd name="T47" fmla="*/ 140 h 263"/>
                <a:gd name="T48" fmla="*/ 123 w 222"/>
                <a:gd name="T49" fmla="*/ 135 h 263"/>
                <a:gd name="T50" fmla="*/ 128 w 222"/>
                <a:gd name="T51" fmla="*/ 138 h 263"/>
                <a:gd name="T52" fmla="*/ 137 w 222"/>
                <a:gd name="T53" fmla="*/ 138 h 263"/>
                <a:gd name="T54" fmla="*/ 144 w 222"/>
                <a:gd name="T55" fmla="*/ 143 h 263"/>
                <a:gd name="T56" fmla="*/ 149 w 222"/>
                <a:gd name="T57" fmla="*/ 145 h 263"/>
                <a:gd name="T58" fmla="*/ 156 w 222"/>
                <a:gd name="T59" fmla="*/ 152 h 263"/>
                <a:gd name="T60" fmla="*/ 159 w 222"/>
                <a:gd name="T61" fmla="*/ 157 h 263"/>
                <a:gd name="T62" fmla="*/ 156 w 222"/>
                <a:gd name="T63" fmla="*/ 164 h 263"/>
                <a:gd name="T64" fmla="*/ 168 w 222"/>
                <a:gd name="T65" fmla="*/ 183 h 263"/>
                <a:gd name="T66" fmla="*/ 175 w 222"/>
                <a:gd name="T67" fmla="*/ 197 h 263"/>
                <a:gd name="T68" fmla="*/ 180 w 222"/>
                <a:gd name="T69" fmla="*/ 197 h 263"/>
                <a:gd name="T70" fmla="*/ 185 w 222"/>
                <a:gd name="T71" fmla="*/ 197 h 263"/>
                <a:gd name="T72" fmla="*/ 189 w 222"/>
                <a:gd name="T73" fmla="*/ 206 h 263"/>
                <a:gd name="T74" fmla="*/ 201 w 222"/>
                <a:gd name="T75" fmla="*/ 204 h 263"/>
                <a:gd name="T76" fmla="*/ 206 w 222"/>
                <a:gd name="T77" fmla="*/ 228 h 263"/>
                <a:gd name="T78" fmla="*/ 208 w 222"/>
                <a:gd name="T79" fmla="*/ 232 h 263"/>
                <a:gd name="T80" fmla="*/ 213 w 222"/>
                <a:gd name="T81" fmla="*/ 235 h 263"/>
                <a:gd name="T82" fmla="*/ 220 w 222"/>
                <a:gd name="T83" fmla="*/ 240 h 263"/>
                <a:gd name="T84" fmla="*/ 222 w 222"/>
                <a:gd name="T85" fmla="*/ 244 h 263"/>
                <a:gd name="T86" fmla="*/ 137 w 222"/>
                <a:gd name="T87" fmla="*/ 237 h 263"/>
                <a:gd name="T88" fmla="*/ 133 w 222"/>
                <a:gd name="T89" fmla="*/ 232 h 263"/>
                <a:gd name="T90" fmla="*/ 123 w 222"/>
                <a:gd name="T91" fmla="*/ 230 h 263"/>
                <a:gd name="T92" fmla="*/ 104 w 222"/>
                <a:gd name="T93" fmla="*/ 247 h 263"/>
                <a:gd name="T94" fmla="*/ 83 w 222"/>
                <a:gd name="T95" fmla="*/ 263 h 263"/>
                <a:gd name="T96" fmla="*/ 54 w 222"/>
                <a:gd name="T97" fmla="*/ 256 h 263"/>
                <a:gd name="T98" fmla="*/ 45 w 222"/>
                <a:gd name="T99" fmla="*/ 228 h 263"/>
                <a:gd name="T100" fmla="*/ 47 w 222"/>
                <a:gd name="T101" fmla="*/ 188 h 263"/>
                <a:gd name="T102" fmla="*/ 83 w 222"/>
                <a:gd name="T103" fmla="*/ 164 h 263"/>
                <a:gd name="T104" fmla="*/ 14 w 222"/>
                <a:gd name="T105" fmla="*/ 150 h 263"/>
                <a:gd name="T106" fmla="*/ 14 w 222"/>
                <a:gd name="T107" fmla="*/ 121 h 263"/>
                <a:gd name="T108" fmla="*/ 0 w 222"/>
                <a:gd name="T109" fmla="*/ 93 h 263"/>
                <a:gd name="T110" fmla="*/ 7 w 222"/>
                <a:gd name="T111" fmla="*/ 72 h 263"/>
                <a:gd name="T112" fmla="*/ 26 w 222"/>
                <a:gd name="T113" fmla="*/ 4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2" h="263">
                  <a:moveTo>
                    <a:pt x="26" y="41"/>
                  </a:moveTo>
                  <a:lnTo>
                    <a:pt x="33" y="27"/>
                  </a:lnTo>
                  <a:lnTo>
                    <a:pt x="40" y="27"/>
                  </a:lnTo>
                  <a:lnTo>
                    <a:pt x="50" y="31"/>
                  </a:lnTo>
                  <a:lnTo>
                    <a:pt x="52" y="48"/>
                  </a:lnTo>
                  <a:lnTo>
                    <a:pt x="57" y="55"/>
                  </a:lnTo>
                  <a:lnTo>
                    <a:pt x="78" y="55"/>
                  </a:lnTo>
                  <a:lnTo>
                    <a:pt x="97" y="41"/>
                  </a:lnTo>
                  <a:lnTo>
                    <a:pt x="121" y="31"/>
                  </a:lnTo>
                  <a:lnTo>
                    <a:pt x="123" y="19"/>
                  </a:lnTo>
                  <a:lnTo>
                    <a:pt x="128" y="10"/>
                  </a:lnTo>
                  <a:lnTo>
                    <a:pt x="151" y="0"/>
                  </a:lnTo>
                  <a:lnTo>
                    <a:pt x="147" y="8"/>
                  </a:lnTo>
                  <a:lnTo>
                    <a:pt x="137" y="12"/>
                  </a:lnTo>
                  <a:lnTo>
                    <a:pt x="140" y="17"/>
                  </a:lnTo>
                  <a:lnTo>
                    <a:pt x="135" y="19"/>
                  </a:lnTo>
                  <a:lnTo>
                    <a:pt x="137" y="24"/>
                  </a:lnTo>
                  <a:lnTo>
                    <a:pt x="123" y="48"/>
                  </a:lnTo>
                  <a:lnTo>
                    <a:pt x="123" y="55"/>
                  </a:lnTo>
                  <a:lnTo>
                    <a:pt x="125" y="53"/>
                  </a:lnTo>
                  <a:lnTo>
                    <a:pt x="133" y="57"/>
                  </a:lnTo>
                  <a:lnTo>
                    <a:pt x="133" y="62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40" y="72"/>
                  </a:lnTo>
                  <a:lnTo>
                    <a:pt x="135" y="74"/>
                  </a:lnTo>
                  <a:lnTo>
                    <a:pt x="137" y="86"/>
                  </a:lnTo>
                  <a:lnTo>
                    <a:pt x="133" y="86"/>
                  </a:lnTo>
                  <a:lnTo>
                    <a:pt x="135" y="88"/>
                  </a:lnTo>
                  <a:lnTo>
                    <a:pt x="130" y="90"/>
                  </a:lnTo>
                  <a:lnTo>
                    <a:pt x="130" y="95"/>
                  </a:lnTo>
                  <a:lnTo>
                    <a:pt x="125" y="95"/>
                  </a:lnTo>
                  <a:lnTo>
                    <a:pt x="121" y="98"/>
                  </a:lnTo>
                  <a:lnTo>
                    <a:pt x="121" y="105"/>
                  </a:lnTo>
                  <a:lnTo>
                    <a:pt x="123" y="109"/>
                  </a:lnTo>
                  <a:lnTo>
                    <a:pt x="118" y="112"/>
                  </a:lnTo>
                  <a:lnTo>
                    <a:pt x="121" y="114"/>
                  </a:lnTo>
                  <a:lnTo>
                    <a:pt x="116" y="114"/>
                  </a:lnTo>
                  <a:lnTo>
                    <a:pt x="118" y="119"/>
                  </a:lnTo>
                  <a:lnTo>
                    <a:pt x="114" y="121"/>
                  </a:lnTo>
                  <a:lnTo>
                    <a:pt x="116" y="126"/>
                  </a:lnTo>
                  <a:lnTo>
                    <a:pt x="111" y="131"/>
                  </a:lnTo>
                  <a:lnTo>
                    <a:pt x="109" y="128"/>
                  </a:lnTo>
                  <a:lnTo>
                    <a:pt x="111" y="131"/>
                  </a:lnTo>
                  <a:lnTo>
                    <a:pt x="109" y="133"/>
                  </a:lnTo>
                  <a:lnTo>
                    <a:pt x="114" y="135"/>
                  </a:lnTo>
                  <a:lnTo>
                    <a:pt x="111" y="140"/>
                  </a:lnTo>
                  <a:lnTo>
                    <a:pt x="116" y="140"/>
                  </a:lnTo>
                  <a:lnTo>
                    <a:pt x="116" y="138"/>
                  </a:lnTo>
                  <a:lnTo>
                    <a:pt x="123" y="135"/>
                  </a:lnTo>
                  <a:lnTo>
                    <a:pt x="123" y="140"/>
                  </a:lnTo>
                  <a:lnTo>
                    <a:pt x="128" y="138"/>
                  </a:lnTo>
                  <a:lnTo>
                    <a:pt x="133" y="140"/>
                  </a:lnTo>
                  <a:lnTo>
                    <a:pt x="137" y="138"/>
                  </a:lnTo>
                  <a:lnTo>
                    <a:pt x="142" y="145"/>
                  </a:lnTo>
                  <a:lnTo>
                    <a:pt x="144" y="143"/>
                  </a:lnTo>
                  <a:lnTo>
                    <a:pt x="149" y="147"/>
                  </a:lnTo>
                  <a:lnTo>
                    <a:pt x="149" y="145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61" y="154"/>
                  </a:lnTo>
                  <a:lnTo>
                    <a:pt x="159" y="157"/>
                  </a:lnTo>
                  <a:lnTo>
                    <a:pt x="163" y="159"/>
                  </a:lnTo>
                  <a:lnTo>
                    <a:pt x="156" y="164"/>
                  </a:lnTo>
                  <a:lnTo>
                    <a:pt x="170" y="178"/>
                  </a:lnTo>
                  <a:lnTo>
                    <a:pt x="168" y="183"/>
                  </a:lnTo>
                  <a:lnTo>
                    <a:pt x="175" y="190"/>
                  </a:lnTo>
                  <a:lnTo>
                    <a:pt x="175" y="197"/>
                  </a:lnTo>
                  <a:lnTo>
                    <a:pt x="177" y="195"/>
                  </a:lnTo>
                  <a:lnTo>
                    <a:pt x="180" y="197"/>
                  </a:lnTo>
                  <a:lnTo>
                    <a:pt x="180" y="199"/>
                  </a:lnTo>
                  <a:lnTo>
                    <a:pt x="185" y="197"/>
                  </a:lnTo>
                  <a:lnTo>
                    <a:pt x="189" y="199"/>
                  </a:lnTo>
                  <a:lnTo>
                    <a:pt x="189" y="206"/>
                  </a:lnTo>
                  <a:lnTo>
                    <a:pt x="199" y="202"/>
                  </a:lnTo>
                  <a:lnTo>
                    <a:pt x="201" y="204"/>
                  </a:lnTo>
                  <a:lnTo>
                    <a:pt x="208" y="218"/>
                  </a:lnTo>
                  <a:lnTo>
                    <a:pt x="206" y="228"/>
                  </a:lnTo>
                  <a:lnTo>
                    <a:pt x="208" y="228"/>
                  </a:lnTo>
                  <a:lnTo>
                    <a:pt x="208" y="232"/>
                  </a:lnTo>
                  <a:lnTo>
                    <a:pt x="213" y="237"/>
                  </a:lnTo>
                  <a:lnTo>
                    <a:pt x="213" y="235"/>
                  </a:lnTo>
                  <a:lnTo>
                    <a:pt x="215" y="235"/>
                  </a:lnTo>
                  <a:lnTo>
                    <a:pt x="220" y="240"/>
                  </a:lnTo>
                  <a:lnTo>
                    <a:pt x="222" y="240"/>
                  </a:lnTo>
                  <a:lnTo>
                    <a:pt x="222" y="244"/>
                  </a:lnTo>
                  <a:lnTo>
                    <a:pt x="135" y="240"/>
                  </a:lnTo>
                  <a:lnTo>
                    <a:pt x="137" y="237"/>
                  </a:lnTo>
                  <a:lnTo>
                    <a:pt x="130" y="237"/>
                  </a:lnTo>
                  <a:lnTo>
                    <a:pt x="133" y="232"/>
                  </a:lnTo>
                  <a:lnTo>
                    <a:pt x="128" y="230"/>
                  </a:lnTo>
                  <a:lnTo>
                    <a:pt x="123" y="230"/>
                  </a:lnTo>
                  <a:lnTo>
                    <a:pt x="123" y="237"/>
                  </a:lnTo>
                  <a:lnTo>
                    <a:pt x="104" y="247"/>
                  </a:lnTo>
                  <a:lnTo>
                    <a:pt x="97" y="254"/>
                  </a:lnTo>
                  <a:lnTo>
                    <a:pt x="83" y="263"/>
                  </a:lnTo>
                  <a:lnTo>
                    <a:pt x="71" y="263"/>
                  </a:lnTo>
                  <a:lnTo>
                    <a:pt x="54" y="256"/>
                  </a:lnTo>
                  <a:lnTo>
                    <a:pt x="47" y="261"/>
                  </a:lnTo>
                  <a:lnTo>
                    <a:pt x="45" y="228"/>
                  </a:lnTo>
                  <a:lnTo>
                    <a:pt x="50" y="228"/>
                  </a:lnTo>
                  <a:lnTo>
                    <a:pt x="47" y="188"/>
                  </a:lnTo>
                  <a:lnTo>
                    <a:pt x="92" y="180"/>
                  </a:lnTo>
                  <a:lnTo>
                    <a:pt x="83" y="164"/>
                  </a:lnTo>
                  <a:lnTo>
                    <a:pt x="64" y="166"/>
                  </a:lnTo>
                  <a:lnTo>
                    <a:pt x="14" y="150"/>
                  </a:lnTo>
                  <a:lnTo>
                    <a:pt x="12" y="133"/>
                  </a:lnTo>
                  <a:lnTo>
                    <a:pt x="14" y="121"/>
                  </a:lnTo>
                  <a:lnTo>
                    <a:pt x="5" y="105"/>
                  </a:lnTo>
                  <a:lnTo>
                    <a:pt x="0" y="93"/>
                  </a:lnTo>
                  <a:lnTo>
                    <a:pt x="2" y="79"/>
                  </a:lnTo>
                  <a:lnTo>
                    <a:pt x="7" y="72"/>
                  </a:lnTo>
                  <a:lnTo>
                    <a:pt x="7" y="55"/>
                  </a:lnTo>
                  <a:lnTo>
                    <a:pt x="26" y="45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1639952" y="5430178"/>
              <a:ext cx="291398" cy="371044"/>
            </a:xfrm>
            <a:custGeom>
              <a:avLst/>
              <a:gdLst>
                <a:gd name="T0" fmla="*/ 10 w 223"/>
                <a:gd name="T1" fmla="*/ 21 h 294"/>
                <a:gd name="T2" fmla="*/ 26 w 223"/>
                <a:gd name="T3" fmla="*/ 5 h 294"/>
                <a:gd name="T4" fmla="*/ 50 w 223"/>
                <a:gd name="T5" fmla="*/ 21 h 294"/>
                <a:gd name="T6" fmla="*/ 86 w 223"/>
                <a:gd name="T7" fmla="*/ 19 h 294"/>
                <a:gd name="T8" fmla="*/ 119 w 223"/>
                <a:gd name="T9" fmla="*/ 19 h 294"/>
                <a:gd name="T10" fmla="*/ 116 w 223"/>
                <a:gd name="T11" fmla="*/ 5 h 294"/>
                <a:gd name="T12" fmla="*/ 138 w 223"/>
                <a:gd name="T13" fmla="*/ 14 h 294"/>
                <a:gd name="T14" fmla="*/ 150 w 223"/>
                <a:gd name="T15" fmla="*/ 17 h 294"/>
                <a:gd name="T16" fmla="*/ 176 w 223"/>
                <a:gd name="T17" fmla="*/ 7 h 294"/>
                <a:gd name="T18" fmla="*/ 180 w 223"/>
                <a:gd name="T19" fmla="*/ 24 h 294"/>
                <a:gd name="T20" fmla="*/ 190 w 223"/>
                <a:gd name="T21" fmla="*/ 31 h 294"/>
                <a:gd name="T22" fmla="*/ 197 w 223"/>
                <a:gd name="T23" fmla="*/ 33 h 294"/>
                <a:gd name="T24" fmla="*/ 213 w 223"/>
                <a:gd name="T25" fmla="*/ 45 h 294"/>
                <a:gd name="T26" fmla="*/ 223 w 223"/>
                <a:gd name="T27" fmla="*/ 62 h 294"/>
                <a:gd name="T28" fmla="*/ 206 w 223"/>
                <a:gd name="T29" fmla="*/ 64 h 294"/>
                <a:gd name="T30" fmla="*/ 176 w 223"/>
                <a:gd name="T31" fmla="*/ 78 h 294"/>
                <a:gd name="T32" fmla="*/ 154 w 223"/>
                <a:gd name="T33" fmla="*/ 90 h 294"/>
                <a:gd name="T34" fmla="*/ 140 w 223"/>
                <a:gd name="T35" fmla="*/ 102 h 294"/>
                <a:gd name="T36" fmla="*/ 126 w 223"/>
                <a:gd name="T37" fmla="*/ 107 h 294"/>
                <a:gd name="T38" fmla="*/ 169 w 223"/>
                <a:gd name="T39" fmla="*/ 142 h 294"/>
                <a:gd name="T40" fmla="*/ 176 w 223"/>
                <a:gd name="T41" fmla="*/ 154 h 294"/>
                <a:gd name="T42" fmla="*/ 187 w 223"/>
                <a:gd name="T43" fmla="*/ 163 h 294"/>
                <a:gd name="T44" fmla="*/ 190 w 223"/>
                <a:gd name="T45" fmla="*/ 168 h 294"/>
                <a:gd name="T46" fmla="*/ 209 w 223"/>
                <a:gd name="T47" fmla="*/ 171 h 294"/>
                <a:gd name="T48" fmla="*/ 192 w 223"/>
                <a:gd name="T49" fmla="*/ 270 h 294"/>
                <a:gd name="T50" fmla="*/ 190 w 223"/>
                <a:gd name="T51" fmla="*/ 284 h 294"/>
                <a:gd name="T52" fmla="*/ 183 w 223"/>
                <a:gd name="T53" fmla="*/ 289 h 294"/>
                <a:gd name="T54" fmla="*/ 169 w 223"/>
                <a:gd name="T55" fmla="*/ 289 h 294"/>
                <a:gd name="T56" fmla="*/ 161 w 223"/>
                <a:gd name="T57" fmla="*/ 282 h 294"/>
                <a:gd name="T58" fmla="*/ 152 w 223"/>
                <a:gd name="T59" fmla="*/ 275 h 294"/>
                <a:gd name="T60" fmla="*/ 138 w 223"/>
                <a:gd name="T61" fmla="*/ 275 h 294"/>
                <a:gd name="T62" fmla="*/ 138 w 223"/>
                <a:gd name="T63" fmla="*/ 256 h 294"/>
                <a:gd name="T64" fmla="*/ 116 w 223"/>
                <a:gd name="T65" fmla="*/ 223 h 294"/>
                <a:gd name="T66" fmla="*/ 81 w 223"/>
                <a:gd name="T67" fmla="*/ 166 h 294"/>
                <a:gd name="T68" fmla="*/ 74 w 223"/>
                <a:gd name="T69" fmla="*/ 154 h 294"/>
                <a:gd name="T70" fmla="*/ 69 w 223"/>
                <a:gd name="T71" fmla="*/ 147 h 294"/>
                <a:gd name="T72" fmla="*/ 43 w 223"/>
                <a:gd name="T73" fmla="*/ 118 h 294"/>
                <a:gd name="T74" fmla="*/ 31 w 223"/>
                <a:gd name="T75" fmla="*/ 102 h 294"/>
                <a:gd name="T76" fmla="*/ 22 w 223"/>
                <a:gd name="T77" fmla="*/ 92 h 294"/>
                <a:gd name="T78" fmla="*/ 15 w 223"/>
                <a:gd name="T79" fmla="*/ 71 h 294"/>
                <a:gd name="T80" fmla="*/ 15 w 223"/>
                <a:gd name="T81" fmla="*/ 62 h 294"/>
                <a:gd name="T82" fmla="*/ 8 w 223"/>
                <a:gd name="T83" fmla="*/ 40 h 294"/>
                <a:gd name="T84" fmla="*/ 0 w 223"/>
                <a:gd name="T85" fmla="*/ 3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294">
                  <a:moveTo>
                    <a:pt x="0" y="33"/>
                  </a:moveTo>
                  <a:lnTo>
                    <a:pt x="10" y="21"/>
                  </a:lnTo>
                  <a:lnTo>
                    <a:pt x="22" y="14"/>
                  </a:lnTo>
                  <a:lnTo>
                    <a:pt x="26" y="5"/>
                  </a:lnTo>
                  <a:lnTo>
                    <a:pt x="43" y="10"/>
                  </a:lnTo>
                  <a:lnTo>
                    <a:pt x="50" y="21"/>
                  </a:lnTo>
                  <a:lnTo>
                    <a:pt x="64" y="29"/>
                  </a:lnTo>
                  <a:lnTo>
                    <a:pt x="86" y="19"/>
                  </a:lnTo>
                  <a:lnTo>
                    <a:pt x="102" y="24"/>
                  </a:lnTo>
                  <a:lnTo>
                    <a:pt x="119" y="19"/>
                  </a:lnTo>
                  <a:lnTo>
                    <a:pt x="121" y="10"/>
                  </a:lnTo>
                  <a:lnTo>
                    <a:pt x="116" y="5"/>
                  </a:lnTo>
                  <a:lnTo>
                    <a:pt x="119" y="0"/>
                  </a:lnTo>
                  <a:lnTo>
                    <a:pt x="138" y="14"/>
                  </a:lnTo>
                  <a:lnTo>
                    <a:pt x="142" y="12"/>
                  </a:lnTo>
                  <a:lnTo>
                    <a:pt x="150" y="17"/>
                  </a:lnTo>
                  <a:lnTo>
                    <a:pt x="161" y="17"/>
                  </a:lnTo>
                  <a:lnTo>
                    <a:pt x="176" y="7"/>
                  </a:lnTo>
                  <a:lnTo>
                    <a:pt x="178" y="7"/>
                  </a:lnTo>
                  <a:lnTo>
                    <a:pt x="180" y="24"/>
                  </a:lnTo>
                  <a:lnTo>
                    <a:pt x="187" y="31"/>
                  </a:lnTo>
                  <a:lnTo>
                    <a:pt x="190" y="31"/>
                  </a:lnTo>
                  <a:lnTo>
                    <a:pt x="190" y="33"/>
                  </a:lnTo>
                  <a:lnTo>
                    <a:pt x="197" y="33"/>
                  </a:lnTo>
                  <a:lnTo>
                    <a:pt x="213" y="43"/>
                  </a:lnTo>
                  <a:lnTo>
                    <a:pt x="213" y="45"/>
                  </a:lnTo>
                  <a:lnTo>
                    <a:pt x="218" y="50"/>
                  </a:lnTo>
                  <a:lnTo>
                    <a:pt x="223" y="62"/>
                  </a:lnTo>
                  <a:lnTo>
                    <a:pt x="213" y="64"/>
                  </a:lnTo>
                  <a:lnTo>
                    <a:pt x="206" y="64"/>
                  </a:lnTo>
                  <a:lnTo>
                    <a:pt x="199" y="69"/>
                  </a:lnTo>
                  <a:lnTo>
                    <a:pt x="176" y="78"/>
                  </a:lnTo>
                  <a:lnTo>
                    <a:pt x="159" y="76"/>
                  </a:lnTo>
                  <a:lnTo>
                    <a:pt x="154" y="90"/>
                  </a:lnTo>
                  <a:lnTo>
                    <a:pt x="142" y="95"/>
                  </a:lnTo>
                  <a:lnTo>
                    <a:pt x="140" y="102"/>
                  </a:lnTo>
                  <a:lnTo>
                    <a:pt x="131" y="102"/>
                  </a:lnTo>
                  <a:lnTo>
                    <a:pt x="126" y="107"/>
                  </a:lnTo>
                  <a:lnTo>
                    <a:pt x="128" y="114"/>
                  </a:lnTo>
                  <a:lnTo>
                    <a:pt x="169" y="142"/>
                  </a:lnTo>
                  <a:lnTo>
                    <a:pt x="173" y="156"/>
                  </a:lnTo>
                  <a:lnTo>
                    <a:pt x="176" y="154"/>
                  </a:lnTo>
                  <a:lnTo>
                    <a:pt x="180" y="161"/>
                  </a:lnTo>
                  <a:lnTo>
                    <a:pt x="187" y="163"/>
                  </a:lnTo>
                  <a:lnTo>
                    <a:pt x="187" y="166"/>
                  </a:lnTo>
                  <a:lnTo>
                    <a:pt x="190" y="168"/>
                  </a:lnTo>
                  <a:lnTo>
                    <a:pt x="206" y="166"/>
                  </a:lnTo>
                  <a:lnTo>
                    <a:pt x="209" y="171"/>
                  </a:lnTo>
                  <a:lnTo>
                    <a:pt x="183" y="211"/>
                  </a:lnTo>
                  <a:lnTo>
                    <a:pt x="192" y="270"/>
                  </a:lnTo>
                  <a:lnTo>
                    <a:pt x="187" y="277"/>
                  </a:lnTo>
                  <a:lnTo>
                    <a:pt x="190" y="284"/>
                  </a:lnTo>
                  <a:lnTo>
                    <a:pt x="185" y="291"/>
                  </a:lnTo>
                  <a:lnTo>
                    <a:pt x="183" y="289"/>
                  </a:lnTo>
                  <a:lnTo>
                    <a:pt x="178" y="294"/>
                  </a:lnTo>
                  <a:lnTo>
                    <a:pt x="169" y="289"/>
                  </a:lnTo>
                  <a:lnTo>
                    <a:pt x="169" y="282"/>
                  </a:lnTo>
                  <a:lnTo>
                    <a:pt x="161" y="282"/>
                  </a:lnTo>
                  <a:lnTo>
                    <a:pt x="154" y="277"/>
                  </a:lnTo>
                  <a:lnTo>
                    <a:pt x="152" y="275"/>
                  </a:lnTo>
                  <a:lnTo>
                    <a:pt x="147" y="279"/>
                  </a:lnTo>
                  <a:lnTo>
                    <a:pt x="138" y="275"/>
                  </a:lnTo>
                  <a:lnTo>
                    <a:pt x="135" y="261"/>
                  </a:lnTo>
                  <a:lnTo>
                    <a:pt x="138" y="256"/>
                  </a:lnTo>
                  <a:lnTo>
                    <a:pt x="116" y="234"/>
                  </a:lnTo>
                  <a:lnTo>
                    <a:pt x="116" y="223"/>
                  </a:lnTo>
                  <a:lnTo>
                    <a:pt x="107" y="199"/>
                  </a:lnTo>
                  <a:lnTo>
                    <a:pt x="81" y="166"/>
                  </a:lnTo>
                  <a:lnTo>
                    <a:pt x="71" y="159"/>
                  </a:lnTo>
                  <a:lnTo>
                    <a:pt x="74" y="154"/>
                  </a:lnTo>
                  <a:lnTo>
                    <a:pt x="74" y="149"/>
                  </a:lnTo>
                  <a:lnTo>
                    <a:pt x="69" y="147"/>
                  </a:lnTo>
                  <a:lnTo>
                    <a:pt x="57" y="128"/>
                  </a:lnTo>
                  <a:lnTo>
                    <a:pt x="43" y="118"/>
                  </a:lnTo>
                  <a:lnTo>
                    <a:pt x="41" y="109"/>
                  </a:lnTo>
                  <a:lnTo>
                    <a:pt x="31" y="102"/>
                  </a:lnTo>
                  <a:lnTo>
                    <a:pt x="31" y="95"/>
                  </a:lnTo>
                  <a:lnTo>
                    <a:pt x="22" y="92"/>
                  </a:lnTo>
                  <a:lnTo>
                    <a:pt x="12" y="78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15" y="62"/>
                  </a:lnTo>
                  <a:lnTo>
                    <a:pt x="8" y="57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1628191" y="4068420"/>
              <a:ext cx="398549" cy="273866"/>
            </a:xfrm>
            <a:custGeom>
              <a:avLst/>
              <a:gdLst>
                <a:gd name="T0" fmla="*/ 17 w 305"/>
                <a:gd name="T1" fmla="*/ 0 h 217"/>
                <a:gd name="T2" fmla="*/ 24 w 305"/>
                <a:gd name="T3" fmla="*/ 11 h 217"/>
                <a:gd name="T4" fmla="*/ 35 w 305"/>
                <a:gd name="T5" fmla="*/ 7 h 217"/>
                <a:gd name="T6" fmla="*/ 50 w 305"/>
                <a:gd name="T7" fmla="*/ 4 h 217"/>
                <a:gd name="T8" fmla="*/ 66 w 305"/>
                <a:gd name="T9" fmla="*/ 9 h 217"/>
                <a:gd name="T10" fmla="*/ 76 w 305"/>
                <a:gd name="T11" fmla="*/ 14 h 217"/>
                <a:gd name="T12" fmla="*/ 90 w 305"/>
                <a:gd name="T13" fmla="*/ 14 h 217"/>
                <a:gd name="T14" fmla="*/ 125 w 305"/>
                <a:gd name="T15" fmla="*/ 40 h 217"/>
                <a:gd name="T16" fmla="*/ 140 w 305"/>
                <a:gd name="T17" fmla="*/ 35 h 217"/>
                <a:gd name="T18" fmla="*/ 154 w 305"/>
                <a:gd name="T19" fmla="*/ 52 h 217"/>
                <a:gd name="T20" fmla="*/ 170 w 305"/>
                <a:gd name="T21" fmla="*/ 47 h 217"/>
                <a:gd name="T22" fmla="*/ 178 w 305"/>
                <a:gd name="T23" fmla="*/ 33 h 217"/>
                <a:gd name="T24" fmla="*/ 204 w 305"/>
                <a:gd name="T25" fmla="*/ 37 h 217"/>
                <a:gd name="T26" fmla="*/ 215 w 305"/>
                <a:gd name="T27" fmla="*/ 30 h 217"/>
                <a:gd name="T28" fmla="*/ 201 w 305"/>
                <a:gd name="T29" fmla="*/ 59 h 217"/>
                <a:gd name="T30" fmla="*/ 267 w 305"/>
                <a:gd name="T31" fmla="*/ 78 h 217"/>
                <a:gd name="T32" fmla="*/ 289 w 305"/>
                <a:gd name="T33" fmla="*/ 92 h 217"/>
                <a:gd name="T34" fmla="*/ 296 w 305"/>
                <a:gd name="T35" fmla="*/ 94 h 217"/>
                <a:gd name="T36" fmla="*/ 296 w 305"/>
                <a:gd name="T37" fmla="*/ 108 h 217"/>
                <a:gd name="T38" fmla="*/ 305 w 305"/>
                <a:gd name="T39" fmla="*/ 135 h 217"/>
                <a:gd name="T40" fmla="*/ 305 w 305"/>
                <a:gd name="T41" fmla="*/ 168 h 217"/>
                <a:gd name="T42" fmla="*/ 293 w 305"/>
                <a:gd name="T43" fmla="*/ 172 h 217"/>
                <a:gd name="T44" fmla="*/ 267 w 305"/>
                <a:gd name="T45" fmla="*/ 180 h 217"/>
                <a:gd name="T46" fmla="*/ 251 w 305"/>
                <a:gd name="T47" fmla="*/ 217 h 217"/>
                <a:gd name="T48" fmla="*/ 246 w 305"/>
                <a:gd name="T49" fmla="*/ 210 h 217"/>
                <a:gd name="T50" fmla="*/ 232 w 305"/>
                <a:gd name="T51" fmla="*/ 184 h 217"/>
                <a:gd name="T52" fmla="*/ 215 w 305"/>
                <a:gd name="T53" fmla="*/ 182 h 217"/>
                <a:gd name="T54" fmla="*/ 206 w 305"/>
                <a:gd name="T55" fmla="*/ 172 h 217"/>
                <a:gd name="T56" fmla="*/ 194 w 305"/>
                <a:gd name="T57" fmla="*/ 146 h 217"/>
                <a:gd name="T58" fmla="*/ 185 w 305"/>
                <a:gd name="T59" fmla="*/ 130 h 217"/>
                <a:gd name="T60" fmla="*/ 161 w 305"/>
                <a:gd name="T61" fmla="*/ 120 h 217"/>
                <a:gd name="T62" fmla="*/ 151 w 305"/>
                <a:gd name="T63" fmla="*/ 106 h 217"/>
                <a:gd name="T64" fmla="*/ 125 w 305"/>
                <a:gd name="T65" fmla="*/ 101 h 217"/>
                <a:gd name="T66" fmla="*/ 118 w 305"/>
                <a:gd name="T67" fmla="*/ 87 h 217"/>
                <a:gd name="T68" fmla="*/ 97 w 305"/>
                <a:gd name="T69" fmla="*/ 82 h 217"/>
                <a:gd name="T70" fmla="*/ 76 w 305"/>
                <a:gd name="T71" fmla="*/ 75 h 217"/>
                <a:gd name="T72" fmla="*/ 52 w 305"/>
                <a:gd name="T73" fmla="*/ 56 h 217"/>
                <a:gd name="T74" fmla="*/ 38 w 305"/>
                <a:gd name="T75" fmla="*/ 42 h 217"/>
                <a:gd name="T76" fmla="*/ 24 w 305"/>
                <a:gd name="T77" fmla="*/ 28 h 217"/>
                <a:gd name="T78" fmla="*/ 9 w 305"/>
                <a:gd name="T79" fmla="*/ 9 h 217"/>
                <a:gd name="T80" fmla="*/ 0 w 305"/>
                <a:gd name="T81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5" h="217">
                  <a:moveTo>
                    <a:pt x="7" y="4"/>
                  </a:moveTo>
                  <a:lnTo>
                    <a:pt x="17" y="0"/>
                  </a:lnTo>
                  <a:lnTo>
                    <a:pt x="21" y="2"/>
                  </a:lnTo>
                  <a:lnTo>
                    <a:pt x="24" y="11"/>
                  </a:lnTo>
                  <a:lnTo>
                    <a:pt x="28" y="11"/>
                  </a:lnTo>
                  <a:lnTo>
                    <a:pt x="35" y="7"/>
                  </a:lnTo>
                  <a:lnTo>
                    <a:pt x="43" y="9"/>
                  </a:lnTo>
                  <a:lnTo>
                    <a:pt x="50" y="4"/>
                  </a:lnTo>
                  <a:lnTo>
                    <a:pt x="57" y="11"/>
                  </a:lnTo>
                  <a:lnTo>
                    <a:pt x="66" y="9"/>
                  </a:lnTo>
                  <a:lnTo>
                    <a:pt x="71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90" y="14"/>
                  </a:lnTo>
                  <a:lnTo>
                    <a:pt x="121" y="40"/>
                  </a:lnTo>
                  <a:lnTo>
                    <a:pt x="125" y="40"/>
                  </a:lnTo>
                  <a:lnTo>
                    <a:pt x="128" y="35"/>
                  </a:lnTo>
                  <a:lnTo>
                    <a:pt x="140" y="35"/>
                  </a:lnTo>
                  <a:lnTo>
                    <a:pt x="147" y="37"/>
                  </a:lnTo>
                  <a:lnTo>
                    <a:pt x="154" y="52"/>
                  </a:lnTo>
                  <a:lnTo>
                    <a:pt x="159" y="52"/>
                  </a:lnTo>
                  <a:lnTo>
                    <a:pt x="170" y="47"/>
                  </a:lnTo>
                  <a:lnTo>
                    <a:pt x="173" y="37"/>
                  </a:lnTo>
                  <a:lnTo>
                    <a:pt x="178" y="33"/>
                  </a:lnTo>
                  <a:lnTo>
                    <a:pt x="192" y="33"/>
                  </a:lnTo>
                  <a:lnTo>
                    <a:pt x="204" y="37"/>
                  </a:lnTo>
                  <a:lnTo>
                    <a:pt x="213" y="28"/>
                  </a:lnTo>
                  <a:lnTo>
                    <a:pt x="215" y="30"/>
                  </a:lnTo>
                  <a:lnTo>
                    <a:pt x="208" y="47"/>
                  </a:lnTo>
                  <a:lnTo>
                    <a:pt x="201" y="59"/>
                  </a:lnTo>
                  <a:lnTo>
                    <a:pt x="206" y="68"/>
                  </a:lnTo>
                  <a:lnTo>
                    <a:pt x="267" y="78"/>
                  </a:lnTo>
                  <a:lnTo>
                    <a:pt x="277" y="75"/>
                  </a:lnTo>
                  <a:lnTo>
                    <a:pt x="289" y="92"/>
                  </a:lnTo>
                  <a:lnTo>
                    <a:pt x="289" y="99"/>
                  </a:lnTo>
                  <a:lnTo>
                    <a:pt x="296" y="94"/>
                  </a:lnTo>
                  <a:lnTo>
                    <a:pt x="301" y="97"/>
                  </a:lnTo>
                  <a:lnTo>
                    <a:pt x="296" y="108"/>
                  </a:lnTo>
                  <a:lnTo>
                    <a:pt x="305" y="118"/>
                  </a:lnTo>
                  <a:lnTo>
                    <a:pt x="305" y="135"/>
                  </a:lnTo>
                  <a:lnTo>
                    <a:pt x="298" y="153"/>
                  </a:lnTo>
                  <a:lnTo>
                    <a:pt x="305" y="168"/>
                  </a:lnTo>
                  <a:lnTo>
                    <a:pt x="298" y="175"/>
                  </a:lnTo>
                  <a:lnTo>
                    <a:pt x="293" y="172"/>
                  </a:lnTo>
                  <a:lnTo>
                    <a:pt x="282" y="175"/>
                  </a:lnTo>
                  <a:lnTo>
                    <a:pt x="267" y="180"/>
                  </a:lnTo>
                  <a:lnTo>
                    <a:pt x="265" y="217"/>
                  </a:lnTo>
                  <a:lnTo>
                    <a:pt x="251" y="217"/>
                  </a:lnTo>
                  <a:lnTo>
                    <a:pt x="251" y="213"/>
                  </a:lnTo>
                  <a:lnTo>
                    <a:pt x="246" y="210"/>
                  </a:lnTo>
                  <a:lnTo>
                    <a:pt x="232" y="213"/>
                  </a:lnTo>
                  <a:lnTo>
                    <a:pt x="232" y="184"/>
                  </a:lnTo>
                  <a:lnTo>
                    <a:pt x="220" y="187"/>
                  </a:lnTo>
                  <a:lnTo>
                    <a:pt x="215" y="182"/>
                  </a:lnTo>
                  <a:lnTo>
                    <a:pt x="213" y="175"/>
                  </a:lnTo>
                  <a:lnTo>
                    <a:pt x="206" y="172"/>
                  </a:lnTo>
                  <a:lnTo>
                    <a:pt x="206" y="156"/>
                  </a:lnTo>
                  <a:lnTo>
                    <a:pt x="194" y="146"/>
                  </a:lnTo>
                  <a:lnTo>
                    <a:pt x="194" y="132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61" y="120"/>
                  </a:lnTo>
                  <a:lnTo>
                    <a:pt x="161" y="113"/>
                  </a:lnTo>
                  <a:lnTo>
                    <a:pt x="151" y="106"/>
                  </a:lnTo>
                  <a:lnTo>
                    <a:pt x="135" y="106"/>
                  </a:lnTo>
                  <a:lnTo>
                    <a:pt x="125" y="101"/>
                  </a:lnTo>
                  <a:lnTo>
                    <a:pt x="121" y="87"/>
                  </a:lnTo>
                  <a:lnTo>
                    <a:pt x="118" y="87"/>
                  </a:lnTo>
                  <a:lnTo>
                    <a:pt x="116" y="82"/>
                  </a:lnTo>
                  <a:lnTo>
                    <a:pt x="97" y="82"/>
                  </a:lnTo>
                  <a:lnTo>
                    <a:pt x="90" y="78"/>
                  </a:lnTo>
                  <a:lnTo>
                    <a:pt x="76" y="75"/>
                  </a:lnTo>
                  <a:lnTo>
                    <a:pt x="62" y="56"/>
                  </a:lnTo>
                  <a:lnTo>
                    <a:pt x="52" y="56"/>
                  </a:lnTo>
                  <a:lnTo>
                    <a:pt x="43" y="49"/>
                  </a:lnTo>
                  <a:lnTo>
                    <a:pt x="38" y="42"/>
                  </a:lnTo>
                  <a:lnTo>
                    <a:pt x="19" y="42"/>
                  </a:lnTo>
                  <a:lnTo>
                    <a:pt x="24" y="28"/>
                  </a:lnTo>
                  <a:lnTo>
                    <a:pt x="9" y="23"/>
                  </a:lnTo>
                  <a:lnTo>
                    <a:pt x="9" y="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7" y="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1637338" y="4396554"/>
              <a:ext cx="145046" cy="185523"/>
            </a:xfrm>
            <a:custGeom>
              <a:avLst/>
              <a:gdLst>
                <a:gd name="T0" fmla="*/ 5 w 111"/>
                <a:gd name="T1" fmla="*/ 0 h 147"/>
                <a:gd name="T2" fmla="*/ 10 w 111"/>
                <a:gd name="T3" fmla="*/ 0 h 147"/>
                <a:gd name="T4" fmla="*/ 17 w 111"/>
                <a:gd name="T5" fmla="*/ 7 h 147"/>
                <a:gd name="T6" fmla="*/ 19 w 111"/>
                <a:gd name="T7" fmla="*/ 5 h 147"/>
                <a:gd name="T8" fmla="*/ 26 w 111"/>
                <a:gd name="T9" fmla="*/ 12 h 147"/>
                <a:gd name="T10" fmla="*/ 31 w 111"/>
                <a:gd name="T11" fmla="*/ 7 h 147"/>
                <a:gd name="T12" fmla="*/ 47 w 111"/>
                <a:gd name="T13" fmla="*/ 2 h 147"/>
                <a:gd name="T14" fmla="*/ 73 w 111"/>
                <a:gd name="T15" fmla="*/ 5 h 147"/>
                <a:gd name="T16" fmla="*/ 78 w 111"/>
                <a:gd name="T17" fmla="*/ 7 h 147"/>
                <a:gd name="T18" fmla="*/ 78 w 111"/>
                <a:gd name="T19" fmla="*/ 9 h 147"/>
                <a:gd name="T20" fmla="*/ 83 w 111"/>
                <a:gd name="T21" fmla="*/ 12 h 147"/>
                <a:gd name="T22" fmla="*/ 83 w 111"/>
                <a:gd name="T23" fmla="*/ 21 h 147"/>
                <a:gd name="T24" fmla="*/ 99 w 111"/>
                <a:gd name="T25" fmla="*/ 28 h 147"/>
                <a:gd name="T26" fmla="*/ 97 w 111"/>
                <a:gd name="T27" fmla="*/ 54 h 147"/>
                <a:gd name="T28" fmla="*/ 111 w 111"/>
                <a:gd name="T29" fmla="*/ 59 h 147"/>
                <a:gd name="T30" fmla="*/ 102 w 111"/>
                <a:gd name="T31" fmla="*/ 69 h 147"/>
                <a:gd name="T32" fmla="*/ 99 w 111"/>
                <a:gd name="T33" fmla="*/ 69 h 147"/>
                <a:gd name="T34" fmla="*/ 95 w 111"/>
                <a:gd name="T35" fmla="*/ 66 h 147"/>
                <a:gd name="T36" fmla="*/ 102 w 111"/>
                <a:gd name="T37" fmla="*/ 88 h 147"/>
                <a:gd name="T38" fmla="*/ 95 w 111"/>
                <a:gd name="T39" fmla="*/ 107 h 147"/>
                <a:gd name="T40" fmla="*/ 90 w 111"/>
                <a:gd name="T41" fmla="*/ 111 h 147"/>
                <a:gd name="T42" fmla="*/ 90 w 111"/>
                <a:gd name="T43" fmla="*/ 130 h 147"/>
                <a:gd name="T44" fmla="*/ 85 w 111"/>
                <a:gd name="T45" fmla="*/ 144 h 147"/>
                <a:gd name="T46" fmla="*/ 78 w 111"/>
                <a:gd name="T47" fmla="*/ 147 h 147"/>
                <a:gd name="T48" fmla="*/ 81 w 111"/>
                <a:gd name="T49" fmla="*/ 137 h 147"/>
                <a:gd name="T50" fmla="*/ 78 w 111"/>
                <a:gd name="T51" fmla="*/ 135 h 147"/>
                <a:gd name="T52" fmla="*/ 71 w 111"/>
                <a:gd name="T53" fmla="*/ 137 h 147"/>
                <a:gd name="T54" fmla="*/ 66 w 111"/>
                <a:gd name="T55" fmla="*/ 133 h 147"/>
                <a:gd name="T56" fmla="*/ 71 w 111"/>
                <a:gd name="T57" fmla="*/ 128 h 147"/>
                <a:gd name="T58" fmla="*/ 62 w 111"/>
                <a:gd name="T59" fmla="*/ 121 h 147"/>
                <a:gd name="T60" fmla="*/ 64 w 111"/>
                <a:gd name="T61" fmla="*/ 104 h 147"/>
                <a:gd name="T62" fmla="*/ 59 w 111"/>
                <a:gd name="T63" fmla="*/ 102 h 147"/>
                <a:gd name="T64" fmla="*/ 59 w 111"/>
                <a:gd name="T65" fmla="*/ 95 h 147"/>
                <a:gd name="T66" fmla="*/ 59 w 111"/>
                <a:gd name="T67" fmla="*/ 90 h 147"/>
                <a:gd name="T68" fmla="*/ 55 w 111"/>
                <a:gd name="T69" fmla="*/ 90 h 147"/>
                <a:gd name="T70" fmla="*/ 57 w 111"/>
                <a:gd name="T71" fmla="*/ 85 h 147"/>
                <a:gd name="T72" fmla="*/ 57 w 111"/>
                <a:gd name="T73" fmla="*/ 78 h 147"/>
                <a:gd name="T74" fmla="*/ 50 w 111"/>
                <a:gd name="T75" fmla="*/ 71 h 147"/>
                <a:gd name="T76" fmla="*/ 47 w 111"/>
                <a:gd name="T77" fmla="*/ 59 h 147"/>
                <a:gd name="T78" fmla="*/ 38 w 111"/>
                <a:gd name="T79" fmla="*/ 59 h 147"/>
                <a:gd name="T80" fmla="*/ 26 w 111"/>
                <a:gd name="T81" fmla="*/ 64 h 147"/>
                <a:gd name="T82" fmla="*/ 19 w 111"/>
                <a:gd name="T83" fmla="*/ 47 h 147"/>
                <a:gd name="T84" fmla="*/ 19 w 111"/>
                <a:gd name="T85" fmla="*/ 33 h 147"/>
                <a:gd name="T86" fmla="*/ 12 w 111"/>
                <a:gd name="T87" fmla="*/ 26 h 147"/>
                <a:gd name="T88" fmla="*/ 2 w 111"/>
                <a:gd name="T89" fmla="*/ 26 h 147"/>
                <a:gd name="T90" fmla="*/ 0 w 111"/>
                <a:gd name="T91" fmla="*/ 19 h 147"/>
                <a:gd name="T92" fmla="*/ 5 w 111"/>
                <a:gd name="T9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147">
                  <a:moveTo>
                    <a:pt x="5" y="0"/>
                  </a:moveTo>
                  <a:lnTo>
                    <a:pt x="10" y="0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47" y="2"/>
                  </a:lnTo>
                  <a:lnTo>
                    <a:pt x="73" y="5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99" y="28"/>
                  </a:lnTo>
                  <a:lnTo>
                    <a:pt x="97" y="54"/>
                  </a:lnTo>
                  <a:lnTo>
                    <a:pt x="111" y="59"/>
                  </a:lnTo>
                  <a:lnTo>
                    <a:pt x="102" y="69"/>
                  </a:lnTo>
                  <a:lnTo>
                    <a:pt x="99" y="69"/>
                  </a:lnTo>
                  <a:lnTo>
                    <a:pt x="95" y="66"/>
                  </a:lnTo>
                  <a:lnTo>
                    <a:pt x="102" y="88"/>
                  </a:lnTo>
                  <a:lnTo>
                    <a:pt x="95" y="107"/>
                  </a:lnTo>
                  <a:lnTo>
                    <a:pt x="90" y="111"/>
                  </a:lnTo>
                  <a:lnTo>
                    <a:pt x="90" y="130"/>
                  </a:lnTo>
                  <a:lnTo>
                    <a:pt x="85" y="144"/>
                  </a:lnTo>
                  <a:lnTo>
                    <a:pt x="78" y="147"/>
                  </a:lnTo>
                  <a:lnTo>
                    <a:pt x="81" y="137"/>
                  </a:lnTo>
                  <a:lnTo>
                    <a:pt x="78" y="135"/>
                  </a:lnTo>
                  <a:lnTo>
                    <a:pt x="71" y="137"/>
                  </a:lnTo>
                  <a:lnTo>
                    <a:pt x="66" y="133"/>
                  </a:lnTo>
                  <a:lnTo>
                    <a:pt x="71" y="128"/>
                  </a:lnTo>
                  <a:lnTo>
                    <a:pt x="62" y="121"/>
                  </a:lnTo>
                  <a:lnTo>
                    <a:pt x="64" y="104"/>
                  </a:lnTo>
                  <a:lnTo>
                    <a:pt x="59" y="102"/>
                  </a:lnTo>
                  <a:lnTo>
                    <a:pt x="59" y="95"/>
                  </a:lnTo>
                  <a:lnTo>
                    <a:pt x="59" y="90"/>
                  </a:lnTo>
                  <a:lnTo>
                    <a:pt x="55" y="90"/>
                  </a:lnTo>
                  <a:lnTo>
                    <a:pt x="57" y="85"/>
                  </a:lnTo>
                  <a:lnTo>
                    <a:pt x="57" y="78"/>
                  </a:lnTo>
                  <a:lnTo>
                    <a:pt x="50" y="71"/>
                  </a:lnTo>
                  <a:lnTo>
                    <a:pt x="47" y="59"/>
                  </a:lnTo>
                  <a:lnTo>
                    <a:pt x="38" y="59"/>
                  </a:lnTo>
                  <a:lnTo>
                    <a:pt x="26" y="64"/>
                  </a:lnTo>
                  <a:lnTo>
                    <a:pt x="19" y="47"/>
                  </a:lnTo>
                  <a:lnTo>
                    <a:pt x="19" y="33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1655632" y="4121426"/>
              <a:ext cx="189474" cy="164067"/>
            </a:xfrm>
            <a:custGeom>
              <a:avLst/>
              <a:gdLst>
                <a:gd name="T0" fmla="*/ 140 w 145"/>
                <a:gd name="T1" fmla="*/ 78 h 130"/>
                <a:gd name="T2" fmla="*/ 145 w 145"/>
                <a:gd name="T3" fmla="*/ 85 h 130"/>
                <a:gd name="T4" fmla="*/ 140 w 145"/>
                <a:gd name="T5" fmla="*/ 90 h 130"/>
                <a:gd name="T6" fmla="*/ 142 w 145"/>
                <a:gd name="T7" fmla="*/ 97 h 130"/>
                <a:gd name="T8" fmla="*/ 130 w 145"/>
                <a:gd name="T9" fmla="*/ 111 h 130"/>
                <a:gd name="T10" fmla="*/ 130 w 145"/>
                <a:gd name="T11" fmla="*/ 121 h 130"/>
                <a:gd name="T12" fmla="*/ 126 w 145"/>
                <a:gd name="T13" fmla="*/ 130 h 130"/>
                <a:gd name="T14" fmla="*/ 107 w 145"/>
                <a:gd name="T15" fmla="*/ 121 h 130"/>
                <a:gd name="T16" fmla="*/ 100 w 145"/>
                <a:gd name="T17" fmla="*/ 109 h 130"/>
                <a:gd name="T18" fmla="*/ 93 w 145"/>
                <a:gd name="T19" fmla="*/ 114 h 130"/>
                <a:gd name="T20" fmla="*/ 88 w 145"/>
                <a:gd name="T21" fmla="*/ 111 h 130"/>
                <a:gd name="T22" fmla="*/ 69 w 145"/>
                <a:gd name="T23" fmla="*/ 126 h 130"/>
                <a:gd name="T24" fmla="*/ 43 w 145"/>
                <a:gd name="T25" fmla="*/ 126 h 130"/>
                <a:gd name="T26" fmla="*/ 43 w 145"/>
                <a:gd name="T27" fmla="*/ 107 h 130"/>
                <a:gd name="T28" fmla="*/ 38 w 145"/>
                <a:gd name="T29" fmla="*/ 104 h 130"/>
                <a:gd name="T30" fmla="*/ 36 w 145"/>
                <a:gd name="T31" fmla="*/ 88 h 130"/>
                <a:gd name="T32" fmla="*/ 29 w 145"/>
                <a:gd name="T33" fmla="*/ 78 h 130"/>
                <a:gd name="T34" fmla="*/ 19 w 145"/>
                <a:gd name="T35" fmla="*/ 71 h 130"/>
                <a:gd name="T36" fmla="*/ 24 w 145"/>
                <a:gd name="T37" fmla="*/ 62 h 130"/>
                <a:gd name="T38" fmla="*/ 17 w 145"/>
                <a:gd name="T39" fmla="*/ 52 h 130"/>
                <a:gd name="T40" fmla="*/ 19 w 145"/>
                <a:gd name="T41" fmla="*/ 43 h 130"/>
                <a:gd name="T42" fmla="*/ 7 w 145"/>
                <a:gd name="T43" fmla="*/ 31 h 130"/>
                <a:gd name="T44" fmla="*/ 10 w 145"/>
                <a:gd name="T45" fmla="*/ 26 h 130"/>
                <a:gd name="T46" fmla="*/ 5 w 145"/>
                <a:gd name="T47" fmla="*/ 22 h 130"/>
                <a:gd name="T48" fmla="*/ 0 w 145"/>
                <a:gd name="T49" fmla="*/ 0 h 130"/>
                <a:gd name="T50" fmla="*/ 17 w 145"/>
                <a:gd name="T51" fmla="*/ 0 h 130"/>
                <a:gd name="T52" fmla="*/ 22 w 145"/>
                <a:gd name="T53" fmla="*/ 7 h 130"/>
                <a:gd name="T54" fmla="*/ 31 w 145"/>
                <a:gd name="T55" fmla="*/ 14 h 130"/>
                <a:gd name="T56" fmla="*/ 41 w 145"/>
                <a:gd name="T57" fmla="*/ 14 h 130"/>
                <a:gd name="T58" fmla="*/ 55 w 145"/>
                <a:gd name="T59" fmla="*/ 33 h 130"/>
                <a:gd name="T60" fmla="*/ 69 w 145"/>
                <a:gd name="T61" fmla="*/ 36 h 130"/>
                <a:gd name="T62" fmla="*/ 76 w 145"/>
                <a:gd name="T63" fmla="*/ 40 h 130"/>
                <a:gd name="T64" fmla="*/ 95 w 145"/>
                <a:gd name="T65" fmla="*/ 40 h 130"/>
                <a:gd name="T66" fmla="*/ 97 w 145"/>
                <a:gd name="T67" fmla="*/ 45 h 130"/>
                <a:gd name="T68" fmla="*/ 100 w 145"/>
                <a:gd name="T69" fmla="*/ 45 h 130"/>
                <a:gd name="T70" fmla="*/ 104 w 145"/>
                <a:gd name="T71" fmla="*/ 59 h 130"/>
                <a:gd name="T72" fmla="*/ 114 w 145"/>
                <a:gd name="T73" fmla="*/ 64 h 130"/>
                <a:gd name="T74" fmla="*/ 130 w 145"/>
                <a:gd name="T75" fmla="*/ 64 h 130"/>
                <a:gd name="T76" fmla="*/ 140 w 145"/>
                <a:gd name="T77" fmla="*/ 71 h 130"/>
                <a:gd name="T78" fmla="*/ 140 w 145"/>
                <a:gd name="T79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130">
                  <a:moveTo>
                    <a:pt x="140" y="78"/>
                  </a:moveTo>
                  <a:lnTo>
                    <a:pt x="145" y="85"/>
                  </a:lnTo>
                  <a:lnTo>
                    <a:pt x="140" y="90"/>
                  </a:lnTo>
                  <a:lnTo>
                    <a:pt x="142" y="97"/>
                  </a:lnTo>
                  <a:lnTo>
                    <a:pt x="130" y="111"/>
                  </a:lnTo>
                  <a:lnTo>
                    <a:pt x="130" y="121"/>
                  </a:lnTo>
                  <a:lnTo>
                    <a:pt x="126" y="130"/>
                  </a:lnTo>
                  <a:lnTo>
                    <a:pt x="107" y="121"/>
                  </a:lnTo>
                  <a:lnTo>
                    <a:pt x="100" y="109"/>
                  </a:lnTo>
                  <a:lnTo>
                    <a:pt x="93" y="114"/>
                  </a:lnTo>
                  <a:lnTo>
                    <a:pt x="88" y="111"/>
                  </a:lnTo>
                  <a:lnTo>
                    <a:pt x="69" y="126"/>
                  </a:lnTo>
                  <a:lnTo>
                    <a:pt x="43" y="126"/>
                  </a:lnTo>
                  <a:lnTo>
                    <a:pt x="43" y="107"/>
                  </a:lnTo>
                  <a:lnTo>
                    <a:pt x="38" y="104"/>
                  </a:lnTo>
                  <a:lnTo>
                    <a:pt x="36" y="88"/>
                  </a:lnTo>
                  <a:lnTo>
                    <a:pt x="29" y="78"/>
                  </a:lnTo>
                  <a:lnTo>
                    <a:pt x="19" y="71"/>
                  </a:lnTo>
                  <a:lnTo>
                    <a:pt x="24" y="62"/>
                  </a:lnTo>
                  <a:lnTo>
                    <a:pt x="17" y="52"/>
                  </a:lnTo>
                  <a:lnTo>
                    <a:pt x="19" y="43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5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31" y="14"/>
                  </a:lnTo>
                  <a:lnTo>
                    <a:pt x="41" y="14"/>
                  </a:lnTo>
                  <a:lnTo>
                    <a:pt x="55" y="33"/>
                  </a:lnTo>
                  <a:lnTo>
                    <a:pt x="69" y="36"/>
                  </a:lnTo>
                  <a:lnTo>
                    <a:pt x="76" y="40"/>
                  </a:lnTo>
                  <a:lnTo>
                    <a:pt x="95" y="40"/>
                  </a:lnTo>
                  <a:lnTo>
                    <a:pt x="97" y="45"/>
                  </a:lnTo>
                  <a:lnTo>
                    <a:pt x="100" y="45"/>
                  </a:lnTo>
                  <a:lnTo>
                    <a:pt x="104" y="59"/>
                  </a:lnTo>
                  <a:lnTo>
                    <a:pt x="114" y="64"/>
                  </a:lnTo>
                  <a:lnTo>
                    <a:pt x="130" y="64"/>
                  </a:lnTo>
                  <a:lnTo>
                    <a:pt x="140" y="71"/>
                  </a:lnTo>
                  <a:lnTo>
                    <a:pt x="140" y="7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1677846" y="3000721"/>
              <a:ext cx="260037" cy="711799"/>
            </a:xfrm>
            <a:custGeom>
              <a:avLst/>
              <a:gdLst>
                <a:gd name="T0" fmla="*/ 12 w 199"/>
                <a:gd name="T1" fmla="*/ 479 h 564"/>
                <a:gd name="T2" fmla="*/ 21 w 199"/>
                <a:gd name="T3" fmla="*/ 469 h 564"/>
                <a:gd name="T4" fmla="*/ 24 w 199"/>
                <a:gd name="T5" fmla="*/ 460 h 564"/>
                <a:gd name="T6" fmla="*/ 31 w 199"/>
                <a:gd name="T7" fmla="*/ 446 h 564"/>
                <a:gd name="T8" fmla="*/ 24 w 199"/>
                <a:gd name="T9" fmla="*/ 436 h 564"/>
                <a:gd name="T10" fmla="*/ 14 w 199"/>
                <a:gd name="T11" fmla="*/ 429 h 564"/>
                <a:gd name="T12" fmla="*/ 26 w 199"/>
                <a:gd name="T13" fmla="*/ 393 h 564"/>
                <a:gd name="T14" fmla="*/ 35 w 199"/>
                <a:gd name="T15" fmla="*/ 384 h 564"/>
                <a:gd name="T16" fmla="*/ 38 w 199"/>
                <a:gd name="T17" fmla="*/ 363 h 564"/>
                <a:gd name="T18" fmla="*/ 61 w 199"/>
                <a:gd name="T19" fmla="*/ 318 h 564"/>
                <a:gd name="T20" fmla="*/ 66 w 199"/>
                <a:gd name="T21" fmla="*/ 266 h 564"/>
                <a:gd name="T22" fmla="*/ 83 w 199"/>
                <a:gd name="T23" fmla="*/ 218 h 564"/>
                <a:gd name="T24" fmla="*/ 95 w 199"/>
                <a:gd name="T25" fmla="*/ 173 h 564"/>
                <a:gd name="T26" fmla="*/ 80 w 199"/>
                <a:gd name="T27" fmla="*/ 145 h 564"/>
                <a:gd name="T28" fmla="*/ 95 w 199"/>
                <a:gd name="T29" fmla="*/ 105 h 564"/>
                <a:gd name="T30" fmla="*/ 121 w 199"/>
                <a:gd name="T31" fmla="*/ 31 h 564"/>
                <a:gd name="T32" fmla="*/ 125 w 199"/>
                <a:gd name="T33" fmla="*/ 5 h 564"/>
                <a:gd name="T34" fmla="*/ 154 w 199"/>
                <a:gd name="T35" fmla="*/ 0 h 564"/>
                <a:gd name="T36" fmla="*/ 158 w 199"/>
                <a:gd name="T37" fmla="*/ 19 h 564"/>
                <a:gd name="T38" fmla="*/ 175 w 199"/>
                <a:gd name="T39" fmla="*/ 43 h 564"/>
                <a:gd name="T40" fmla="*/ 177 w 199"/>
                <a:gd name="T41" fmla="*/ 64 h 564"/>
                <a:gd name="T42" fmla="*/ 187 w 199"/>
                <a:gd name="T43" fmla="*/ 74 h 564"/>
                <a:gd name="T44" fmla="*/ 189 w 199"/>
                <a:gd name="T45" fmla="*/ 93 h 564"/>
                <a:gd name="T46" fmla="*/ 175 w 199"/>
                <a:gd name="T47" fmla="*/ 114 h 564"/>
                <a:gd name="T48" fmla="*/ 175 w 199"/>
                <a:gd name="T49" fmla="*/ 128 h 564"/>
                <a:gd name="T50" fmla="*/ 168 w 199"/>
                <a:gd name="T51" fmla="*/ 138 h 564"/>
                <a:gd name="T52" fmla="*/ 154 w 199"/>
                <a:gd name="T53" fmla="*/ 147 h 564"/>
                <a:gd name="T54" fmla="*/ 149 w 199"/>
                <a:gd name="T55" fmla="*/ 166 h 564"/>
                <a:gd name="T56" fmla="*/ 149 w 199"/>
                <a:gd name="T57" fmla="*/ 190 h 564"/>
                <a:gd name="T58" fmla="*/ 142 w 199"/>
                <a:gd name="T59" fmla="*/ 206 h 564"/>
                <a:gd name="T60" fmla="*/ 142 w 199"/>
                <a:gd name="T61" fmla="*/ 216 h 564"/>
                <a:gd name="T62" fmla="*/ 137 w 199"/>
                <a:gd name="T63" fmla="*/ 223 h 564"/>
                <a:gd name="T64" fmla="*/ 142 w 199"/>
                <a:gd name="T65" fmla="*/ 237 h 564"/>
                <a:gd name="T66" fmla="*/ 151 w 199"/>
                <a:gd name="T67" fmla="*/ 244 h 564"/>
                <a:gd name="T68" fmla="*/ 142 w 199"/>
                <a:gd name="T69" fmla="*/ 256 h 564"/>
                <a:gd name="T70" fmla="*/ 142 w 199"/>
                <a:gd name="T71" fmla="*/ 258 h 564"/>
                <a:gd name="T72" fmla="*/ 149 w 199"/>
                <a:gd name="T73" fmla="*/ 268 h 564"/>
                <a:gd name="T74" fmla="*/ 154 w 199"/>
                <a:gd name="T75" fmla="*/ 285 h 564"/>
                <a:gd name="T76" fmla="*/ 161 w 199"/>
                <a:gd name="T77" fmla="*/ 308 h 564"/>
                <a:gd name="T78" fmla="*/ 166 w 199"/>
                <a:gd name="T79" fmla="*/ 341 h 564"/>
                <a:gd name="T80" fmla="*/ 173 w 199"/>
                <a:gd name="T81" fmla="*/ 367 h 564"/>
                <a:gd name="T82" fmla="*/ 163 w 199"/>
                <a:gd name="T83" fmla="*/ 377 h 564"/>
                <a:gd name="T84" fmla="*/ 166 w 199"/>
                <a:gd name="T85" fmla="*/ 398 h 564"/>
                <a:gd name="T86" fmla="*/ 177 w 199"/>
                <a:gd name="T87" fmla="*/ 431 h 564"/>
                <a:gd name="T88" fmla="*/ 199 w 199"/>
                <a:gd name="T89" fmla="*/ 455 h 564"/>
                <a:gd name="T90" fmla="*/ 173 w 199"/>
                <a:gd name="T91" fmla="*/ 500 h 564"/>
                <a:gd name="T92" fmla="*/ 128 w 199"/>
                <a:gd name="T93" fmla="*/ 517 h 564"/>
                <a:gd name="T94" fmla="*/ 125 w 199"/>
                <a:gd name="T95" fmla="*/ 526 h 564"/>
                <a:gd name="T96" fmla="*/ 109 w 199"/>
                <a:gd name="T97" fmla="*/ 554 h 564"/>
                <a:gd name="T98" fmla="*/ 85 w 199"/>
                <a:gd name="T99" fmla="*/ 559 h 564"/>
                <a:gd name="T100" fmla="*/ 73 w 199"/>
                <a:gd name="T101" fmla="*/ 554 h 564"/>
                <a:gd name="T102" fmla="*/ 68 w 199"/>
                <a:gd name="T103" fmla="*/ 545 h 564"/>
                <a:gd name="T104" fmla="*/ 54 w 199"/>
                <a:gd name="T105" fmla="*/ 533 h 564"/>
                <a:gd name="T106" fmla="*/ 52 w 199"/>
                <a:gd name="T107" fmla="*/ 528 h 564"/>
                <a:gd name="T108" fmla="*/ 28 w 199"/>
                <a:gd name="T109" fmla="*/ 512 h 564"/>
                <a:gd name="T110" fmla="*/ 14 w 199"/>
                <a:gd name="T111" fmla="*/ 514 h 564"/>
                <a:gd name="T112" fmla="*/ 7 w 199"/>
                <a:gd name="T113" fmla="*/ 514 h 564"/>
                <a:gd name="T114" fmla="*/ 2 w 199"/>
                <a:gd name="T115" fmla="*/ 505 h 564"/>
                <a:gd name="T116" fmla="*/ 9 w 199"/>
                <a:gd name="T117" fmla="*/ 493 h 564"/>
                <a:gd name="T118" fmla="*/ 9 w 199"/>
                <a:gd name="T119" fmla="*/ 4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9" h="564">
                  <a:moveTo>
                    <a:pt x="9" y="486"/>
                  </a:moveTo>
                  <a:lnTo>
                    <a:pt x="14" y="483"/>
                  </a:lnTo>
                  <a:lnTo>
                    <a:pt x="12" y="479"/>
                  </a:lnTo>
                  <a:lnTo>
                    <a:pt x="12" y="472"/>
                  </a:lnTo>
                  <a:lnTo>
                    <a:pt x="16" y="469"/>
                  </a:lnTo>
                  <a:lnTo>
                    <a:pt x="21" y="469"/>
                  </a:lnTo>
                  <a:lnTo>
                    <a:pt x="21" y="464"/>
                  </a:lnTo>
                  <a:lnTo>
                    <a:pt x="26" y="462"/>
                  </a:lnTo>
                  <a:lnTo>
                    <a:pt x="24" y="460"/>
                  </a:lnTo>
                  <a:lnTo>
                    <a:pt x="28" y="460"/>
                  </a:lnTo>
                  <a:lnTo>
                    <a:pt x="26" y="448"/>
                  </a:lnTo>
                  <a:lnTo>
                    <a:pt x="31" y="446"/>
                  </a:lnTo>
                  <a:lnTo>
                    <a:pt x="28" y="436"/>
                  </a:lnTo>
                  <a:lnTo>
                    <a:pt x="26" y="434"/>
                  </a:lnTo>
                  <a:lnTo>
                    <a:pt x="24" y="436"/>
                  </a:lnTo>
                  <a:lnTo>
                    <a:pt x="24" y="431"/>
                  </a:lnTo>
                  <a:lnTo>
                    <a:pt x="16" y="427"/>
                  </a:lnTo>
                  <a:lnTo>
                    <a:pt x="14" y="429"/>
                  </a:lnTo>
                  <a:lnTo>
                    <a:pt x="14" y="422"/>
                  </a:lnTo>
                  <a:lnTo>
                    <a:pt x="28" y="398"/>
                  </a:lnTo>
                  <a:lnTo>
                    <a:pt x="26" y="393"/>
                  </a:lnTo>
                  <a:lnTo>
                    <a:pt x="31" y="391"/>
                  </a:lnTo>
                  <a:lnTo>
                    <a:pt x="28" y="386"/>
                  </a:lnTo>
                  <a:lnTo>
                    <a:pt x="35" y="384"/>
                  </a:lnTo>
                  <a:lnTo>
                    <a:pt x="42" y="377"/>
                  </a:lnTo>
                  <a:lnTo>
                    <a:pt x="42" y="370"/>
                  </a:lnTo>
                  <a:lnTo>
                    <a:pt x="38" y="363"/>
                  </a:lnTo>
                  <a:lnTo>
                    <a:pt x="40" y="339"/>
                  </a:lnTo>
                  <a:lnTo>
                    <a:pt x="50" y="325"/>
                  </a:lnTo>
                  <a:lnTo>
                    <a:pt x="61" y="318"/>
                  </a:lnTo>
                  <a:lnTo>
                    <a:pt x="57" y="296"/>
                  </a:lnTo>
                  <a:lnTo>
                    <a:pt x="68" y="277"/>
                  </a:lnTo>
                  <a:lnTo>
                    <a:pt x="66" y="266"/>
                  </a:lnTo>
                  <a:lnTo>
                    <a:pt x="68" y="258"/>
                  </a:lnTo>
                  <a:lnTo>
                    <a:pt x="85" y="235"/>
                  </a:lnTo>
                  <a:lnTo>
                    <a:pt x="83" y="218"/>
                  </a:lnTo>
                  <a:lnTo>
                    <a:pt x="97" y="195"/>
                  </a:lnTo>
                  <a:lnTo>
                    <a:pt x="92" y="183"/>
                  </a:lnTo>
                  <a:lnTo>
                    <a:pt x="95" y="173"/>
                  </a:lnTo>
                  <a:lnTo>
                    <a:pt x="87" y="161"/>
                  </a:lnTo>
                  <a:lnTo>
                    <a:pt x="87" y="154"/>
                  </a:lnTo>
                  <a:lnTo>
                    <a:pt x="80" y="145"/>
                  </a:lnTo>
                  <a:lnTo>
                    <a:pt x="87" y="133"/>
                  </a:lnTo>
                  <a:lnTo>
                    <a:pt x="85" y="119"/>
                  </a:lnTo>
                  <a:lnTo>
                    <a:pt x="95" y="105"/>
                  </a:lnTo>
                  <a:lnTo>
                    <a:pt x="92" y="86"/>
                  </a:lnTo>
                  <a:lnTo>
                    <a:pt x="97" y="67"/>
                  </a:lnTo>
                  <a:lnTo>
                    <a:pt x="121" y="31"/>
                  </a:lnTo>
                  <a:lnTo>
                    <a:pt x="123" y="22"/>
                  </a:lnTo>
                  <a:lnTo>
                    <a:pt x="118" y="5"/>
                  </a:lnTo>
                  <a:lnTo>
                    <a:pt x="125" y="5"/>
                  </a:lnTo>
                  <a:lnTo>
                    <a:pt x="130" y="10"/>
                  </a:lnTo>
                  <a:lnTo>
                    <a:pt x="142" y="10"/>
                  </a:lnTo>
                  <a:lnTo>
                    <a:pt x="154" y="0"/>
                  </a:lnTo>
                  <a:lnTo>
                    <a:pt x="151" y="8"/>
                  </a:lnTo>
                  <a:lnTo>
                    <a:pt x="156" y="10"/>
                  </a:lnTo>
                  <a:lnTo>
                    <a:pt x="158" y="19"/>
                  </a:lnTo>
                  <a:lnTo>
                    <a:pt x="170" y="29"/>
                  </a:lnTo>
                  <a:lnTo>
                    <a:pt x="173" y="45"/>
                  </a:lnTo>
                  <a:lnTo>
                    <a:pt x="175" y="43"/>
                  </a:lnTo>
                  <a:lnTo>
                    <a:pt x="177" y="55"/>
                  </a:lnTo>
                  <a:lnTo>
                    <a:pt x="180" y="55"/>
                  </a:lnTo>
                  <a:lnTo>
                    <a:pt x="177" y="64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7" y="74"/>
                  </a:lnTo>
                  <a:lnTo>
                    <a:pt x="187" y="88"/>
                  </a:lnTo>
                  <a:lnTo>
                    <a:pt x="192" y="88"/>
                  </a:lnTo>
                  <a:lnTo>
                    <a:pt x="189" y="93"/>
                  </a:lnTo>
                  <a:lnTo>
                    <a:pt x="192" y="98"/>
                  </a:lnTo>
                  <a:lnTo>
                    <a:pt x="182" y="114"/>
                  </a:lnTo>
                  <a:lnTo>
                    <a:pt x="175" y="114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75" y="128"/>
                  </a:lnTo>
                  <a:lnTo>
                    <a:pt x="170" y="128"/>
                  </a:lnTo>
                  <a:lnTo>
                    <a:pt x="173" y="133"/>
                  </a:lnTo>
                  <a:lnTo>
                    <a:pt x="168" y="138"/>
                  </a:lnTo>
                  <a:lnTo>
                    <a:pt x="163" y="135"/>
                  </a:lnTo>
                  <a:lnTo>
                    <a:pt x="163" y="140"/>
                  </a:lnTo>
                  <a:lnTo>
                    <a:pt x="154" y="147"/>
                  </a:lnTo>
                  <a:lnTo>
                    <a:pt x="151" y="157"/>
                  </a:lnTo>
                  <a:lnTo>
                    <a:pt x="154" y="161"/>
                  </a:lnTo>
                  <a:lnTo>
                    <a:pt x="149" y="166"/>
                  </a:lnTo>
                  <a:lnTo>
                    <a:pt x="154" y="169"/>
                  </a:lnTo>
                  <a:lnTo>
                    <a:pt x="147" y="178"/>
                  </a:lnTo>
                  <a:lnTo>
                    <a:pt x="149" y="190"/>
                  </a:lnTo>
                  <a:lnTo>
                    <a:pt x="144" y="192"/>
                  </a:lnTo>
                  <a:lnTo>
                    <a:pt x="149" y="192"/>
                  </a:lnTo>
                  <a:lnTo>
                    <a:pt x="142" y="206"/>
                  </a:lnTo>
                  <a:lnTo>
                    <a:pt x="147" y="209"/>
                  </a:lnTo>
                  <a:lnTo>
                    <a:pt x="140" y="211"/>
                  </a:lnTo>
                  <a:lnTo>
                    <a:pt x="142" y="216"/>
                  </a:lnTo>
                  <a:lnTo>
                    <a:pt x="137" y="218"/>
                  </a:lnTo>
                  <a:lnTo>
                    <a:pt x="140" y="221"/>
                  </a:lnTo>
                  <a:lnTo>
                    <a:pt x="137" y="223"/>
                  </a:lnTo>
                  <a:lnTo>
                    <a:pt x="135" y="228"/>
                  </a:lnTo>
                  <a:lnTo>
                    <a:pt x="144" y="232"/>
                  </a:lnTo>
                  <a:lnTo>
                    <a:pt x="142" y="237"/>
                  </a:lnTo>
                  <a:lnTo>
                    <a:pt x="149" y="237"/>
                  </a:lnTo>
                  <a:lnTo>
                    <a:pt x="154" y="240"/>
                  </a:lnTo>
                  <a:lnTo>
                    <a:pt x="151" y="244"/>
                  </a:lnTo>
                  <a:lnTo>
                    <a:pt x="147" y="242"/>
                  </a:lnTo>
                  <a:lnTo>
                    <a:pt x="142" y="249"/>
                  </a:lnTo>
                  <a:lnTo>
                    <a:pt x="142" y="256"/>
                  </a:lnTo>
                  <a:lnTo>
                    <a:pt x="137" y="258"/>
                  </a:lnTo>
                  <a:lnTo>
                    <a:pt x="140" y="261"/>
                  </a:lnTo>
                  <a:lnTo>
                    <a:pt x="142" y="258"/>
                  </a:lnTo>
                  <a:lnTo>
                    <a:pt x="147" y="263"/>
                  </a:lnTo>
                  <a:lnTo>
                    <a:pt x="144" y="268"/>
                  </a:lnTo>
                  <a:lnTo>
                    <a:pt x="149" y="268"/>
                  </a:lnTo>
                  <a:lnTo>
                    <a:pt x="149" y="273"/>
                  </a:lnTo>
                  <a:lnTo>
                    <a:pt x="156" y="280"/>
                  </a:lnTo>
                  <a:lnTo>
                    <a:pt x="154" y="285"/>
                  </a:lnTo>
                  <a:lnTo>
                    <a:pt x="158" y="289"/>
                  </a:lnTo>
                  <a:lnTo>
                    <a:pt x="154" y="301"/>
                  </a:lnTo>
                  <a:lnTo>
                    <a:pt x="161" y="308"/>
                  </a:lnTo>
                  <a:lnTo>
                    <a:pt x="163" y="322"/>
                  </a:lnTo>
                  <a:lnTo>
                    <a:pt x="158" y="330"/>
                  </a:lnTo>
                  <a:lnTo>
                    <a:pt x="166" y="341"/>
                  </a:lnTo>
                  <a:lnTo>
                    <a:pt x="173" y="346"/>
                  </a:lnTo>
                  <a:lnTo>
                    <a:pt x="170" y="353"/>
                  </a:lnTo>
                  <a:lnTo>
                    <a:pt x="173" y="367"/>
                  </a:lnTo>
                  <a:lnTo>
                    <a:pt x="166" y="372"/>
                  </a:lnTo>
                  <a:lnTo>
                    <a:pt x="168" y="374"/>
                  </a:lnTo>
                  <a:lnTo>
                    <a:pt x="163" y="377"/>
                  </a:lnTo>
                  <a:lnTo>
                    <a:pt x="158" y="384"/>
                  </a:lnTo>
                  <a:lnTo>
                    <a:pt x="161" y="396"/>
                  </a:lnTo>
                  <a:lnTo>
                    <a:pt x="166" y="398"/>
                  </a:lnTo>
                  <a:lnTo>
                    <a:pt x="163" y="412"/>
                  </a:lnTo>
                  <a:lnTo>
                    <a:pt x="173" y="419"/>
                  </a:lnTo>
                  <a:lnTo>
                    <a:pt x="177" y="431"/>
                  </a:lnTo>
                  <a:lnTo>
                    <a:pt x="189" y="438"/>
                  </a:lnTo>
                  <a:lnTo>
                    <a:pt x="189" y="446"/>
                  </a:lnTo>
                  <a:lnTo>
                    <a:pt x="199" y="455"/>
                  </a:lnTo>
                  <a:lnTo>
                    <a:pt x="199" y="464"/>
                  </a:lnTo>
                  <a:lnTo>
                    <a:pt x="182" y="495"/>
                  </a:lnTo>
                  <a:lnTo>
                    <a:pt x="173" y="500"/>
                  </a:lnTo>
                  <a:lnTo>
                    <a:pt x="170" y="505"/>
                  </a:lnTo>
                  <a:lnTo>
                    <a:pt x="142" y="502"/>
                  </a:lnTo>
                  <a:lnTo>
                    <a:pt x="128" y="517"/>
                  </a:lnTo>
                  <a:lnTo>
                    <a:pt x="123" y="505"/>
                  </a:lnTo>
                  <a:lnTo>
                    <a:pt x="118" y="517"/>
                  </a:lnTo>
                  <a:lnTo>
                    <a:pt x="125" y="526"/>
                  </a:lnTo>
                  <a:lnTo>
                    <a:pt x="125" y="557"/>
                  </a:lnTo>
                  <a:lnTo>
                    <a:pt x="123" y="562"/>
                  </a:lnTo>
                  <a:lnTo>
                    <a:pt x="109" y="554"/>
                  </a:lnTo>
                  <a:lnTo>
                    <a:pt x="104" y="559"/>
                  </a:lnTo>
                  <a:lnTo>
                    <a:pt x="97" y="557"/>
                  </a:lnTo>
                  <a:lnTo>
                    <a:pt x="85" y="559"/>
                  </a:lnTo>
                  <a:lnTo>
                    <a:pt x="80" y="564"/>
                  </a:lnTo>
                  <a:lnTo>
                    <a:pt x="78" y="557"/>
                  </a:lnTo>
                  <a:lnTo>
                    <a:pt x="73" y="554"/>
                  </a:lnTo>
                  <a:lnTo>
                    <a:pt x="73" y="552"/>
                  </a:lnTo>
                  <a:lnTo>
                    <a:pt x="68" y="550"/>
                  </a:lnTo>
                  <a:lnTo>
                    <a:pt x="68" y="545"/>
                  </a:lnTo>
                  <a:lnTo>
                    <a:pt x="59" y="540"/>
                  </a:lnTo>
                  <a:lnTo>
                    <a:pt x="57" y="531"/>
                  </a:lnTo>
                  <a:lnTo>
                    <a:pt x="54" y="533"/>
                  </a:lnTo>
                  <a:lnTo>
                    <a:pt x="50" y="533"/>
                  </a:lnTo>
                  <a:lnTo>
                    <a:pt x="50" y="531"/>
                  </a:lnTo>
                  <a:lnTo>
                    <a:pt x="52" y="528"/>
                  </a:lnTo>
                  <a:lnTo>
                    <a:pt x="45" y="521"/>
                  </a:lnTo>
                  <a:lnTo>
                    <a:pt x="33" y="519"/>
                  </a:lnTo>
                  <a:lnTo>
                    <a:pt x="28" y="512"/>
                  </a:lnTo>
                  <a:lnTo>
                    <a:pt x="24" y="514"/>
                  </a:lnTo>
                  <a:lnTo>
                    <a:pt x="19" y="512"/>
                  </a:lnTo>
                  <a:lnTo>
                    <a:pt x="14" y="514"/>
                  </a:lnTo>
                  <a:lnTo>
                    <a:pt x="14" y="509"/>
                  </a:lnTo>
                  <a:lnTo>
                    <a:pt x="7" y="512"/>
                  </a:lnTo>
                  <a:lnTo>
                    <a:pt x="7" y="514"/>
                  </a:lnTo>
                  <a:lnTo>
                    <a:pt x="2" y="514"/>
                  </a:lnTo>
                  <a:lnTo>
                    <a:pt x="0" y="502"/>
                  </a:lnTo>
                  <a:lnTo>
                    <a:pt x="2" y="505"/>
                  </a:lnTo>
                  <a:lnTo>
                    <a:pt x="7" y="500"/>
                  </a:lnTo>
                  <a:lnTo>
                    <a:pt x="5" y="495"/>
                  </a:lnTo>
                  <a:lnTo>
                    <a:pt x="9" y="493"/>
                  </a:lnTo>
                  <a:lnTo>
                    <a:pt x="7" y="488"/>
                  </a:lnTo>
                  <a:lnTo>
                    <a:pt x="12" y="488"/>
                  </a:lnTo>
                  <a:lnTo>
                    <a:pt x="9" y="48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1711821" y="3775623"/>
              <a:ext cx="392015" cy="352114"/>
            </a:xfrm>
            <a:custGeom>
              <a:avLst/>
              <a:gdLst>
                <a:gd name="T0" fmla="*/ 90 w 300"/>
                <a:gd name="T1" fmla="*/ 4 h 279"/>
                <a:gd name="T2" fmla="*/ 104 w 300"/>
                <a:gd name="T3" fmla="*/ 14 h 279"/>
                <a:gd name="T4" fmla="*/ 114 w 300"/>
                <a:gd name="T5" fmla="*/ 19 h 279"/>
                <a:gd name="T6" fmla="*/ 116 w 300"/>
                <a:gd name="T7" fmla="*/ 26 h 279"/>
                <a:gd name="T8" fmla="*/ 128 w 300"/>
                <a:gd name="T9" fmla="*/ 28 h 279"/>
                <a:gd name="T10" fmla="*/ 123 w 300"/>
                <a:gd name="T11" fmla="*/ 23 h 279"/>
                <a:gd name="T12" fmla="*/ 128 w 300"/>
                <a:gd name="T13" fmla="*/ 21 h 279"/>
                <a:gd name="T14" fmla="*/ 147 w 300"/>
                <a:gd name="T15" fmla="*/ 21 h 279"/>
                <a:gd name="T16" fmla="*/ 151 w 300"/>
                <a:gd name="T17" fmla="*/ 23 h 279"/>
                <a:gd name="T18" fmla="*/ 156 w 300"/>
                <a:gd name="T19" fmla="*/ 28 h 279"/>
                <a:gd name="T20" fmla="*/ 175 w 300"/>
                <a:gd name="T21" fmla="*/ 26 h 279"/>
                <a:gd name="T22" fmla="*/ 201 w 300"/>
                <a:gd name="T23" fmla="*/ 64 h 279"/>
                <a:gd name="T24" fmla="*/ 215 w 300"/>
                <a:gd name="T25" fmla="*/ 71 h 279"/>
                <a:gd name="T26" fmla="*/ 218 w 300"/>
                <a:gd name="T27" fmla="*/ 78 h 279"/>
                <a:gd name="T28" fmla="*/ 232 w 300"/>
                <a:gd name="T29" fmla="*/ 97 h 279"/>
                <a:gd name="T30" fmla="*/ 239 w 300"/>
                <a:gd name="T31" fmla="*/ 104 h 279"/>
                <a:gd name="T32" fmla="*/ 234 w 300"/>
                <a:gd name="T33" fmla="*/ 113 h 279"/>
                <a:gd name="T34" fmla="*/ 234 w 300"/>
                <a:gd name="T35" fmla="*/ 118 h 279"/>
                <a:gd name="T36" fmla="*/ 248 w 300"/>
                <a:gd name="T37" fmla="*/ 137 h 279"/>
                <a:gd name="T38" fmla="*/ 272 w 300"/>
                <a:gd name="T39" fmla="*/ 158 h 279"/>
                <a:gd name="T40" fmla="*/ 279 w 300"/>
                <a:gd name="T41" fmla="*/ 182 h 279"/>
                <a:gd name="T42" fmla="*/ 277 w 300"/>
                <a:gd name="T43" fmla="*/ 201 h 279"/>
                <a:gd name="T44" fmla="*/ 286 w 300"/>
                <a:gd name="T45" fmla="*/ 213 h 279"/>
                <a:gd name="T46" fmla="*/ 293 w 300"/>
                <a:gd name="T47" fmla="*/ 220 h 279"/>
                <a:gd name="T48" fmla="*/ 300 w 300"/>
                <a:gd name="T49" fmla="*/ 239 h 279"/>
                <a:gd name="T50" fmla="*/ 291 w 300"/>
                <a:gd name="T51" fmla="*/ 253 h 279"/>
                <a:gd name="T52" fmla="*/ 282 w 300"/>
                <a:gd name="T53" fmla="*/ 262 h 279"/>
                <a:gd name="T54" fmla="*/ 241 w 300"/>
                <a:gd name="T55" fmla="*/ 262 h 279"/>
                <a:gd name="T56" fmla="*/ 229 w 300"/>
                <a:gd name="T57" fmla="*/ 243 h 279"/>
                <a:gd name="T58" fmla="*/ 201 w 300"/>
                <a:gd name="T59" fmla="*/ 217 h 279"/>
                <a:gd name="T60" fmla="*/ 185 w 300"/>
                <a:gd name="T61" fmla="*/ 203 h 279"/>
                <a:gd name="T62" fmla="*/ 173 w 300"/>
                <a:gd name="T63" fmla="*/ 213 h 279"/>
                <a:gd name="T64" fmla="*/ 161 w 300"/>
                <a:gd name="T65" fmla="*/ 224 h 279"/>
                <a:gd name="T66" fmla="*/ 154 w 300"/>
                <a:gd name="T67" fmla="*/ 196 h 279"/>
                <a:gd name="T68" fmla="*/ 140 w 300"/>
                <a:gd name="T69" fmla="*/ 165 h 279"/>
                <a:gd name="T70" fmla="*/ 104 w 300"/>
                <a:gd name="T71" fmla="*/ 153 h 279"/>
                <a:gd name="T72" fmla="*/ 95 w 300"/>
                <a:gd name="T73" fmla="*/ 146 h 279"/>
                <a:gd name="T74" fmla="*/ 80 w 300"/>
                <a:gd name="T75" fmla="*/ 132 h 279"/>
                <a:gd name="T76" fmla="*/ 50 w 300"/>
                <a:gd name="T77" fmla="*/ 123 h 279"/>
                <a:gd name="T78" fmla="*/ 47 w 300"/>
                <a:gd name="T79" fmla="*/ 106 h 279"/>
                <a:gd name="T80" fmla="*/ 45 w 300"/>
                <a:gd name="T81" fmla="*/ 92 h 279"/>
                <a:gd name="T82" fmla="*/ 45 w 300"/>
                <a:gd name="T83" fmla="*/ 82 h 279"/>
                <a:gd name="T84" fmla="*/ 33 w 300"/>
                <a:gd name="T85" fmla="*/ 66 h 279"/>
                <a:gd name="T86" fmla="*/ 33 w 300"/>
                <a:gd name="T87" fmla="*/ 59 h 279"/>
                <a:gd name="T88" fmla="*/ 33 w 300"/>
                <a:gd name="T89" fmla="*/ 54 h 279"/>
                <a:gd name="T90" fmla="*/ 28 w 300"/>
                <a:gd name="T91" fmla="*/ 37 h 279"/>
                <a:gd name="T92" fmla="*/ 21 w 300"/>
                <a:gd name="T93" fmla="*/ 33 h 279"/>
                <a:gd name="T94" fmla="*/ 14 w 300"/>
                <a:gd name="T95" fmla="*/ 26 h 279"/>
                <a:gd name="T96" fmla="*/ 12 w 300"/>
                <a:gd name="T97" fmla="*/ 19 h 279"/>
                <a:gd name="T98" fmla="*/ 5 w 300"/>
                <a:gd name="T99" fmla="*/ 2 h 279"/>
                <a:gd name="T100" fmla="*/ 0 w 300"/>
                <a:gd name="T10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79">
                  <a:moveTo>
                    <a:pt x="0" y="0"/>
                  </a:moveTo>
                  <a:lnTo>
                    <a:pt x="90" y="4"/>
                  </a:lnTo>
                  <a:lnTo>
                    <a:pt x="97" y="16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14" y="1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23" y="30"/>
                  </a:lnTo>
                  <a:lnTo>
                    <a:pt x="128" y="28"/>
                  </a:lnTo>
                  <a:lnTo>
                    <a:pt x="123" y="28"/>
                  </a:lnTo>
                  <a:lnTo>
                    <a:pt x="123" y="23"/>
                  </a:lnTo>
                  <a:lnTo>
                    <a:pt x="128" y="26"/>
                  </a:lnTo>
                  <a:lnTo>
                    <a:pt x="128" y="21"/>
                  </a:lnTo>
                  <a:lnTo>
                    <a:pt x="140" y="14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51" y="23"/>
                  </a:lnTo>
                  <a:lnTo>
                    <a:pt x="156" y="19"/>
                  </a:lnTo>
                  <a:lnTo>
                    <a:pt x="156" y="28"/>
                  </a:lnTo>
                  <a:lnTo>
                    <a:pt x="166" y="23"/>
                  </a:lnTo>
                  <a:lnTo>
                    <a:pt x="175" y="26"/>
                  </a:lnTo>
                  <a:lnTo>
                    <a:pt x="194" y="49"/>
                  </a:lnTo>
                  <a:lnTo>
                    <a:pt x="201" y="64"/>
                  </a:lnTo>
                  <a:lnTo>
                    <a:pt x="213" y="64"/>
                  </a:lnTo>
                  <a:lnTo>
                    <a:pt x="215" y="71"/>
                  </a:lnTo>
                  <a:lnTo>
                    <a:pt x="222" y="73"/>
                  </a:lnTo>
                  <a:lnTo>
                    <a:pt x="218" y="78"/>
                  </a:lnTo>
                  <a:lnTo>
                    <a:pt x="229" y="82"/>
                  </a:lnTo>
                  <a:lnTo>
                    <a:pt x="232" y="97"/>
                  </a:lnTo>
                  <a:lnTo>
                    <a:pt x="239" y="97"/>
                  </a:lnTo>
                  <a:lnTo>
                    <a:pt x="239" y="104"/>
                  </a:lnTo>
                  <a:lnTo>
                    <a:pt x="232" y="106"/>
                  </a:lnTo>
                  <a:lnTo>
                    <a:pt x="234" y="113"/>
                  </a:lnTo>
                  <a:lnTo>
                    <a:pt x="225" y="113"/>
                  </a:lnTo>
                  <a:lnTo>
                    <a:pt x="234" y="118"/>
                  </a:lnTo>
                  <a:lnTo>
                    <a:pt x="229" y="132"/>
                  </a:lnTo>
                  <a:lnTo>
                    <a:pt x="248" y="137"/>
                  </a:lnTo>
                  <a:lnTo>
                    <a:pt x="251" y="149"/>
                  </a:lnTo>
                  <a:lnTo>
                    <a:pt x="272" y="158"/>
                  </a:lnTo>
                  <a:lnTo>
                    <a:pt x="282" y="172"/>
                  </a:lnTo>
                  <a:lnTo>
                    <a:pt x="279" y="182"/>
                  </a:lnTo>
                  <a:lnTo>
                    <a:pt x="282" y="191"/>
                  </a:lnTo>
                  <a:lnTo>
                    <a:pt x="277" y="201"/>
                  </a:lnTo>
                  <a:lnTo>
                    <a:pt x="289" y="208"/>
                  </a:lnTo>
                  <a:lnTo>
                    <a:pt x="286" y="213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300" y="232"/>
                  </a:lnTo>
                  <a:lnTo>
                    <a:pt x="300" y="239"/>
                  </a:lnTo>
                  <a:lnTo>
                    <a:pt x="289" y="246"/>
                  </a:lnTo>
                  <a:lnTo>
                    <a:pt x="291" y="253"/>
                  </a:lnTo>
                  <a:lnTo>
                    <a:pt x="284" y="258"/>
                  </a:lnTo>
                  <a:lnTo>
                    <a:pt x="282" y="262"/>
                  </a:lnTo>
                  <a:lnTo>
                    <a:pt x="248" y="279"/>
                  </a:lnTo>
                  <a:lnTo>
                    <a:pt x="241" y="262"/>
                  </a:lnTo>
                  <a:lnTo>
                    <a:pt x="237" y="260"/>
                  </a:lnTo>
                  <a:lnTo>
                    <a:pt x="229" y="243"/>
                  </a:lnTo>
                  <a:lnTo>
                    <a:pt x="201" y="236"/>
                  </a:lnTo>
                  <a:lnTo>
                    <a:pt x="201" y="217"/>
                  </a:lnTo>
                  <a:lnTo>
                    <a:pt x="187" y="213"/>
                  </a:lnTo>
                  <a:lnTo>
                    <a:pt x="185" y="203"/>
                  </a:lnTo>
                  <a:lnTo>
                    <a:pt x="182" y="203"/>
                  </a:lnTo>
                  <a:lnTo>
                    <a:pt x="173" y="213"/>
                  </a:lnTo>
                  <a:lnTo>
                    <a:pt x="170" y="224"/>
                  </a:lnTo>
                  <a:lnTo>
                    <a:pt x="161" y="224"/>
                  </a:lnTo>
                  <a:lnTo>
                    <a:pt x="163" y="213"/>
                  </a:lnTo>
                  <a:lnTo>
                    <a:pt x="154" y="196"/>
                  </a:lnTo>
                  <a:lnTo>
                    <a:pt x="154" y="182"/>
                  </a:lnTo>
                  <a:lnTo>
                    <a:pt x="140" y="165"/>
                  </a:lnTo>
                  <a:lnTo>
                    <a:pt x="106" y="161"/>
                  </a:lnTo>
                  <a:lnTo>
                    <a:pt x="104" y="153"/>
                  </a:lnTo>
                  <a:lnTo>
                    <a:pt x="95" y="153"/>
                  </a:lnTo>
                  <a:lnTo>
                    <a:pt x="95" y="146"/>
                  </a:lnTo>
                  <a:lnTo>
                    <a:pt x="80" y="135"/>
                  </a:lnTo>
                  <a:lnTo>
                    <a:pt x="80" y="132"/>
                  </a:lnTo>
                  <a:lnTo>
                    <a:pt x="59" y="130"/>
                  </a:lnTo>
                  <a:lnTo>
                    <a:pt x="50" y="123"/>
                  </a:lnTo>
                  <a:lnTo>
                    <a:pt x="45" y="108"/>
                  </a:lnTo>
                  <a:lnTo>
                    <a:pt x="47" y="106"/>
                  </a:lnTo>
                  <a:lnTo>
                    <a:pt x="42" y="101"/>
                  </a:lnTo>
                  <a:lnTo>
                    <a:pt x="45" y="92"/>
                  </a:lnTo>
                  <a:lnTo>
                    <a:pt x="40" y="82"/>
                  </a:lnTo>
                  <a:lnTo>
                    <a:pt x="45" y="82"/>
                  </a:lnTo>
                  <a:lnTo>
                    <a:pt x="38" y="78"/>
                  </a:lnTo>
                  <a:lnTo>
                    <a:pt x="33" y="66"/>
                  </a:lnTo>
                  <a:lnTo>
                    <a:pt x="35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3" y="54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6" y="30"/>
                  </a:lnTo>
                  <a:lnTo>
                    <a:pt x="21" y="33"/>
                  </a:lnTo>
                  <a:lnTo>
                    <a:pt x="21" y="28"/>
                  </a:lnTo>
                  <a:lnTo>
                    <a:pt x="14" y="26"/>
                  </a:lnTo>
                  <a:lnTo>
                    <a:pt x="16" y="21"/>
                  </a:lnTo>
                  <a:lnTo>
                    <a:pt x="12" y="19"/>
                  </a:lnTo>
                  <a:lnTo>
                    <a:pt x="9" y="7"/>
                  </a:lnTo>
                  <a:lnTo>
                    <a:pt x="5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745795" y="4492471"/>
              <a:ext cx="500473" cy="441719"/>
            </a:xfrm>
            <a:custGeom>
              <a:avLst/>
              <a:gdLst>
                <a:gd name="T0" fmla="*/ 121 w 383"/>
                <a:gd name="T1" fmla="*/ 31 h 350"/>
                <a:gd name="T2" fmla="*/ 137 w 383"/>
                <a:gd name="T3" fmla="*/ 66 h 350"/>
                <a:gd name="T4" fmla="*/ 189 w 383"/>
                <a:gd name="T5" fmla="*/ 78 h 350"/>
                <a:gd name="T6" fmla="*/ 227 w 383"/>
                <a:gd name="T7" fmla="*/ 73 h 350"/>
                <a:gd name="T8" fmla="*/ 256 w 383"/>
                <a:gd name="T9" fmla="*/ 64 h 350"/>
                <a:gd name="T10" fmla="*/ 284 w 383"/>
                <a:gd name="T11" fmla="*/ 64 h 350"/>
                <a:gd name="T12" fmla="*/ 279 w 383"/>
                <a:gd name="T13" fmla="*/ 99 h 350"/>
                <a:gd name="T14" fmla="*/ 305 w 383"/>
                <a:gd name="T15" fmla="*/ 111 h 350"/>
                <a:gd name="T16" fmla="*/ 324 w 383"/>
                <a:gd name="T17" fmla="*/ 104 h 350"/>
                <a:gd name="T18" fmla="*/ 345 w 383"/>
                <a:gd name="T19" fmla="*/ 102 h 350"/>
                <a:gd name="T20" fmla="*/ 362 w 383"/>
                <a:gd name="T21" fmla="*/ 128 h 350"/>
                <a:gd name="T22" fmla="*/ 353 w 383"/>
                <a:gd name="T23" fmla="*/ 149 h 350"/>
                <a:gd name="T24" fmla="*/ 357 w 383"/>
                <a:gd name="T25" fmla="*/ 170 h 350"/>
                <a:gd name="T26" fmla="*/ 357 w 383"/>
                <a:gd name="T27" fmla="*/ 187 h 350"/>
                <a:gd name="T28" fmla="*/ 357 w 383"/>
                <a:gd name="T29" fmla="*/ 199 h 350"/>
                <a:gd name="T30" fmla="*/ 353 w 383"/>
                <a:gd name="T31" fmla="*/ 215 h 350"/>
                <a:gd name="T32" fmla="*/ 353 w 383"/>
                <a:gd name="T33" fmla="*/ 234 h 350"/>
                <a:gd name="T34" fmla="*/ 374 w 383"/>
                <a:gd name="T35" fmla="*/ 255 h 350"/>
                <a:gd name="T36" fmla="*/ 379 w 383"/>
                <a:gd name="T37" fmla="*/ 270 h 350"/>
                <a:gd name="T38" fmla="*/ 376 w 383"/>
                <a:gd name="T39" fmla="*/ 277 h 350"/>
                <a:gd name="T40" fmla="*/ 343 w 383"/>
                <a:gd name="T41" fmla="*/ 279 h 350"/>
                <a:gd name="T42" fmla="*/ 308 w 383"/>
                <a:gd name="T43" fmla="*/ 239 h 350"/>
                <a:gd name="T44" fmla="*/ 282 w 383"/>
                <a:gd name="T45" fmla="*/ 293 h 350"/>
                <a:gd name="T46" fmla="*/ 258 w 383"/>
                <a:gd name="T47" fmla="*/ 322 h 350"/>
                <a:gd name="T48" fmla="*/ 244 w 383"/>
                <a:gd name="T49" fmla="*/ 350 h 350"/>
                <a:gd name="T50" fmla="*/ 232 w 383"/>
                <a:gd name="T51" fmla="*/ 338 h 350"/>
                <a:gd name="T52" fmla="*/ 211 w 383"/>
                <a:gd name="T53" fmla="*/ 336 h 350"/>
                <a:gd name="T54" fmla="*/ 199 w 383"/>
                <a:gd name="T55" fmla="*/ 322 h 350"/>
                <a:gd name="T56" fmla="*/ 194 w 383"/>
                <a:gd name="T57" fmla="*/ 322 h 350"/>
                <a:gd name="T58" fmla="*/ 185 w 383"/>
                <a:gd name="T59" fmla="*/ 317 h 350"/>
                <a:gd name="T60" fmla="*/ 177 w 383"/>
                <a:gd name="T61" fmla="*/ 303 h 350"/>
                <a:gd name="T62" fmla="*/ 170 w 383"/>
                <a:gd name="T63" fmla="*/ 289 h 350"/>
                <a:gd name="T64" fmla="*/ 163 w 383"/>
                <a:gd name="T65" fmla="*/ 291 h 350"/>
                <a:gd name="T66" fmla="*/ 156 w 383"/>
                <a:gd name="T67" fmla="*/ 284 h 350"/>
                <a:gd name="T68" fmla="*/ 159 w 383"/>
                <a:gd name="T69" fmla="*/ 265 h 350"/>
                <a:gd name="T70" fmla="*/ 132 w 383"/>
                <a:gd name="T71" fmla="*/ 239 h 350"/>
                <a:gd name="T72" fmla="*/ 111 w 383"/>
                <a:gd name="T73" fmla="*/ 239 h 350"/>
                <a:gd name="T74" fmla="*/ 88 w 383"/>
                <a:gd name="T75" fmla="*/ 232 h 350"/>
                <a:gd name="T76" fmla="*/ 71 w 383"/>
                <a:gd name="T77" fmla="*/ 208 h 350"/>
                <a:gd name="T78" fmla="*/ 52 w 383"/>
                <a:gd name="T79" fmla="*/ 194 h 350"/>
                <a:gd name="T80" fmla="*/ 14 w 383"/>
                <a:gd name="T81" fmla="*/ 137 h 350"/>
                <a:gd name="T82" fmla="*/ 5 w 383"/>
                <a:gd name="T83" fmla="*/ 92 h 350"/>
                <a:gd name="T84" fmla="*/ 21 w 383"/>
                <a:gd name="T85" fmla="*/ 83 h 350"/>
                <a:gd name="T86" fmla="*/ 64 w 383"/>
                <a:gd name="T87" fmla="*/ 52 h 350"/>
                <a:gd name="T88" fmla="*/ 111 w 383"/>
                <a:gd name="T8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3" h="350">
                  <a:moveTo>
                    <a:pt x="116" y="12"/>
                  </a:moveTo>
                  <a:lnTo>
                    <a:pt x="111" y="23"/>
                  </a:lnTo>
                  <a:lnTo>
                    <a:pt x="121" y="31"/>
                  </a:lnTo>
                  <a:lnTo>
                    <a:pt x="118" y="40"/>
                  </a:lnTo>
                  <a:lnTo>
                    <a:pt x="123" y="54"/>
                  </a:lnTo>
                  <a:lnTo>
                    <a:pt x="137" y="66"/>
                  </a:lnTo>
                  <a:lnTo>
                    <a:pt x="149" y="64"/>
                  </a:lnTo>
                  <a:lnTo>
                    <a:pt x="163" y="64"/>
                  </a:lnTo>
                  <a:lnTo>
                    <a:pt x="189" y="78"/>
                  </a:lnTo>
                  <a:lnTo>
                    <a:pt x="194" y="76"/>
                  </a:lnTo>
                  <a:lnTo>
                    <a:pt x="225" y="83"/>
                  </a:lnTo>
                  <a:lnTo>
                    <a:pt x="227" y="73"/>
                  </a:lnTo>
                  <a:lnTo>
                    <a:pt x="234" y="73"/>
                  </a:lnTo>
                  <a:lnTo>
                    <a:pt x="241" y="66"/>
                  </a:lnTo>
                  <a:lnTo>
                    <a:pt x="256" y="64"/>
                  </a:lnTo>
                  <a:lnTo>
                    <a:pt x="267" y="59"/>
                  </a:lnTo>
                  <a:lnTo>
                    <a:pt x="282" y="59"/>
                  </a:lnTo>
                  <a:lnTo>
                    <a:pt x="284" y="64"/>
                  </a:lnTo>
                  <a:lnTo>
                    <a:pt x="277" y="80"/>
                  </a:lnTo>
                  <a:lnTo>
                    <a:pt x="282" y="94"/>
                  </a:lnTo>
                  <a:lnTo>
                    <a:pt x="279" y="99"/>
                  </a:lnTo>
                  <a:lnTo>
                    <a:pt x="293" y="106"/>
                  </a:lnTo>
                  <a:lnTo>
                    <a:pt x="298" y="113"/>
                  </a:lnTo>
                  <a:lnTo>
                    <a:pt x="305" y="111"/>
                  </a:lnTo>
                  <a:lnTo>
                    <a:pt x="310" y="104"/>
                  </a:lnTo>
                  <a:lnTo>
                    <a:pt x="317" y="102"/>
                  </a:lnTo>
                  <a:lnTo>
                    <a:pt x="324" y="104"/>
                  </a:lnTo>
                  <a:lnTo>
                    <a:pt x="331" y="99"/>
                  </a:lnTo>
                  <a:lnTo>
                    <a:pt x="338" y="97"/>
                  </a:lnTo>
                  <a:lnTo>
                    <a:pt x="345" y="102"/>
                  </a:lnTo>
                  <a:lnTo>
                    <a:pt x="357" y="102"/>
                  </a:lnTo>
                  <a:lnTo>
                    <a:pt x="355" y="111"/>
                  </a:lnTo>
                  <a:lnTo>
                    <a:pt x="362" y="128"/>
                  </a:lnTo>
                  <a:lnTo>
                    <a:pt x="357" y="135"/>
                  </a:lnTo>
                  <a:lnTo>
                    <a:pt x="362" y="137"/>
                  </a:lnTo>
                  <a:lnTo>
                    <a:pt x="353" y="149"/>
                  </a:lnTo>
                  <a:lnTo>
                    <a:pt x="355" y="156"/>
                  </a:lnTo>
                  <a:lnTo>
                    <a:pt x="353" y="161"/>
                  </a:lnTo>
                  <a:lnTo>
                    <a:pt x="357" y="170"/>
                  </a:lnTo>
                  <a:lnTo>
                    <a:pt x="348" y="182"/>
                  </a:lnTo>
                  <a:lnTo>
                    <a:pt x="348" y="189"/>
                  </a:lnTo>
                  <a:lnTo>
                    <a:pt x="357" y="187"/>
                  </a:lnTo>
                  <a:lnTo>
                    <a:pt x="353" y="194"/>
                  </a:lnTo>
                  <a:lnTo>
                    <a:pt x="353" y="201"/>
                  </a:lnTo>
                  <a:lnTo>
                    <a:pt x="357" y="199"/>
                  </a:lnTo>
                  <a:lnTo>
                    <a:pt x="357" y="201"/>
                  </a:lnTo>
                  <a:lnTo>
                    <a:pt x="362" y="203"/>
                  </a:lnTo>
                  <a:lnTo>
                    <a:pt x="353" y="215"/>
                  </a:lnTo>
                  <a:lnTo>
                    <a:pt x="357" y="215"/>
                  </a:lnTo>
                  <a:lnTo>
                    <a:pt x="364" y="222"/>
                  </a:lnTo>
                  <a:lnTo>
                    <a:pt x="353" y="234"/>
                  </a:lnTo>
                  <a:lnTo>
                    <a:pt x="369" y="248"/>
                  </a:lnTo>
                  <a:lnTo>
                    <a:pt x="369" y="255"/>
                  </a:lnTo>
                  <a:lnTo>
                    <a:pt x="374" y="255"/>
                  </a:lnTo>
                  <a:lnTo>
                    <a:pt x="374" y="260"/>
                  </a:lnTo>
                  <a:lnTo>
                    <a:pt x="381" y="260"/>
                  </a:lnTo>
                  <a:lnTo>
                    <a:pt x="379" y="270"/>
                  </a:lnTo>
                  <a:lnTo>
                    <a:pt x="383" y="272"/>
                  </a:lnTo>
                  <a:lnTo>
                    <a:pt x="381" y="274"/>
                  </a:lnTo>
                  <a:lnTo>
                    <a:pt x="376" y="277"/>
                  </a:lnTo>
                  <a:lnTo>
                    <a:pt x="372" y="267"/>
                  </a:lnTo>
                  <a:lnTo>
                    <a:pt x="360" y="267"/>
                  </a:lnTo>
                  <a:lnTo>
                    <a:pt x="343" y="279"/>
                  </a:lnTo>
                  <a:lnTo>
                    <a:pt x="336" y="289"/>
                  </a:lnTo>
                  <a:lnTo>
                    <a:pt x="327" y="291"/>
                  </a:lnTo>
                  <a:lnTo>
                    <a:pt x="308" y="239"/>
                  </a:lnTo>
                  <a:lnTo>
                    <a:pt x="293" y="258"/>
                  </a:lnTo>
                  <a:lnTo>
                    <a:pt x="291" y="284"/>
                  </a:lnTo>
                  <a:lnTo>
                    <a:pt x="282" y="293"/>
                  </a:lnTo>
                  <a:lnTo>
                    <a:pt x="277" y="305"/>
                  </a:lnTo>
                  <a:lnTo>
                    <a:pt x="253" y="310"/>
                  </a:lnTo>
                  <a:lnTo>
                    <a:pt x="258" y="322"/>
                  </a:lnTo>
                  <a:lnTo>
                    <a:pt x="253" y="336"/>
                  </a:lnTo>
                  <a:lnTo>
                    <a:pt x="246" y="341"/>
                  </a:lnTo>
                  <a:lnTo>
                    <a:pt x="244" y="350"/>
                  </a:lnTo>
                  <a:lnTo>
                    <a:pt x="239" y="343"/>
                  </a:lnTo>
                  <a:lnTo>
                    <a:pt x="232" y="343"/>
                  </a:lnTo>
                  <a:lnTo>
                    <a:pt x="232" y="338"/>
                  </a:lnTo>
                  <a:lnTo>
                    <a:pt x="218" y="341"/>
                  </a:lnTo>
                  <a:lnTo>
                    <a:pt x="218" y="334"/>
                  </a:lnTo>
                  <a:lnTo>
                    <a:pt x="211" y="336"/>
                  </a:lnTo>
                  <a:lnTo>
                    <a:pt x="213" y="329"/>
                  </a:lnTo>
                  <a:lnTo>
                    <a:pt x="208" y="324"/>
                  </a:lnTo>
                  <a:lnTo>
                    <a:pt x="199" y="322"/>
                  </a:lnTo>
                  <a:lnTo>
                    <a:pt x="196" y="329"/>
                  </a:lnTo>
                  <a:lnTo>
                    <a:pt x="192" y="326"/>
                  </a:lnTo>
                  <a:lnTo>
                    <a:pt x="194" y="322"/>
                  </a:lnTo>
                  <a:lnTo>
                    <a:pt x="187" y="317"/>
                  </a:lnTo>
                  <a:lnTo>
                    <a:pt x="187" y="312"/>
                  </a:lnTo>
                  <a:lnTo>
                    <a:pt x="185" y="317"/>
                  </a:lnTo>
                  <a:lnTo>
                    <a:pt x="180" y="317"/>
                  </a:lnTo>
                  <a:lnTo>
                    <a:pt x="175" y="308"/>
                  </a:lnTo>
                  <a:lnTo>
                    <a:pt x="177" y="303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70" y="289"/>
                  </a:lnTo>
                  <a:lnTo>
                    <a:pt x="166" y="289"/>
                  </a:lnTo>
                  <a:lnTo>
                    <a:pt x="163" y="293"/>
                  </a:lnTo>
                  <a:lnTo>
                    <a:pt x="163" y="291"/>
                  </a:lnTo>
                  <a:lnTo>
                    <a:pt x="159" y="289"/>
                  </a:lnTo>
                  <a:lnTo>
                    <a:pt x="159" y="281"/>
                  </a:lnTo>
                  <a:lnTo>
                    <a:pt x="156" y="284"/>
                  </a:lnTo>
                  <a:lnTo>
                    <a:pt x="154" y="279"/>
                  </a:lnTo>
                  <a:lnTo>
                    <a:pt x="149" y="274"/>
                  </a:lnTo>
                  <a:lnTo>
                    <a:pt x="159" y="265"/>
                  </a:lnTo>
                  <a:lnTo>
                    <a:pt x="154" y="260"/>
                  </a:lnTo>
                  <a:lnTo>
                    <a:pt x="142" y="258"/>
                  </a:lnTo>
                  <a:lnTo>
                    <a:pt x="132" y="239"/>
                  </a:lnTo>
                  <a:lnTo>
                    <a:pt x="121" y="234"/>
                  </a:lnTo>
                  <a:lnTo>
                    <a:pt x="118" y="239"/>
                  </a:lnTo>
                  <a:lnTo>
                    <a:pt x="111" y="239"/>
                  </a:lnTo>
                  <a:lnTo>
                    <a:pt x="104" y="236"/>
                  </a:lnTo>
                  <a:lnTo>
                    <a:pt x="104" y="232"/>
                  </a:lnTo>
                  <a:lnTo>
                    <a:pt x="88" y="232"/>
                  </a:lnTo>
                  <a:lnTo>
                    <a:pt x="83" y="225"/>
                  </a:lnTo>
                  <a:lnTo>
                    <a:pt x="73" y="222"/>
                  </a:lnTo>
                  <a:lnTo>
                    <a:pt x="71" y="208"/>
                  </a:lnTo>
                  <a:lnTo>
                    <a:pt x="66" y="206"/>
                  </a:lnTo>
                  <a:lnTo>
                    <a:pt x="61" y="194"/>
                  </a:lnTo>
                  <a:lnTo>
                    <a:pt x="52" y="194"/>
                  </a:lnTo>
                  <a:lnTo>
                    <a:pt x="52" y="187"/>
                  </a:lnTo>
                  <a:lnTo>
                    <a:pt x="28" y="163"/>
                  </a:lnTo>
                  <a:lnTo>
                    <a:pt x="14" y="137"/>
                  </a:lnTo>
                  <a:lnTo>
                    <a:pt x="5" y="132"/>
                  </a:lnTo>
                  <a:lnTo>
                    <a:pt x="0" y="97"/>
                  </a:lnTo>
                  <a:lnTo>
                    <a:pt x="5" y="92"/>
                  </a:lnTo>
                  <a:lnTo>
                    <a:pt x="5" y="87"/>
                  </a:lnTo>
                  <a:lnTo>
                    <a:pt x="19" y="90"/>
                  </a:lnTo>
                  <a:lnTo>
                    <a:pt x="21" y="83"/>
                  </a:lnTo>
                  <a:lnTo>
                    <a:pt x="35" y="73"/>
                  </a:lnTo>
                  <a:lnTo>
                    <a:pt x="43" y="57"/>
                  </a:lnTo>
                  <a:lnTo>
                    <a:pt x="64" y="52"/>
                  </a:lnTo>
                  <a:lnTo>
                    <a:pt x="76" y="38"/>
                  </a:lnTo>
                  <a:lnTo>
                    <a:pt x="97" y="26"/>
                  </a:lnTo>
                  <a:lnTo>
                    <a:pt x="111" y="0"/>
                  </a:lnTo>
                  <a:lnTo>
                    <a:pt x="116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743182" y="4219867"/>
              <a:ext cx="219528" cy="179212"/>
            </a:xfrm>
            <a:custGeom>
              <a:avLst/>
              <a:gdLst>
                <a:gd name="T0" fmla="*/ 2 w 168"/>
                <a:gd name="T1" fmla="*/ 48 h 142"/>
                <a:gd name="T2" fmla="*/ 21 w 168"/>
                <a:gd name="T3" fmla="*/ 33 h 142"/>
                <a:gd name="T4" fmla="*/ 26 w 168"/>
                <a:gd name="T5" fmla="*/ 36 h 142"/>
                <a:gd name="T6" fmla="*/ 33 w 168"/>
                <a:gd name="T7" fmla="*/ 31 h 142"/>
                <a:gd name="T8" fmla="*/ 40 w 168"/>
                <a:gd name="T9" fmla="*/ 43 h 142"/>
                <a:gd name="T10" fmla="*/ 59 w 168"/>
                <a:gd name="T11" fmla="*/ 52 h 142"/>
                <a:gd name="T12" fmla="*/ 63 w 168"/>
                <a:gd name="T13" fmla="*/ 43 h 142"/>
                <a:gd name="T14" fmla="*/ 63 w 168"/>
                <a:gd name="T15" fmla="*/ 33 h 142"/>
                <a:gd name="T16" fmla="*/ 75 w 168"/>
                <a:gd name="T17" fmla="*/ 19 h 142"/>
                <a:gd name="T18" fmla="*/ 73 w 168"/>
                <a:gd name="T19" fmla="*/ 12 h 142"/>
                <a:gd name="T20" fmla="*/ 78 w 168"/>
                <a:gd name="T21" fmla="*/ 7 h 142"/>
                <a:gd name="T22" fmla="*/ 73 w 168"/>
                <a:gd name="T23" fmla="*/ 0 h 142"/>
                <a:gd name="T24" fmla="*/ 92 w 168"/>
                <a:gd name="T25" fmla="*/ 0 h 142"/>
                <a:gd name="T26" fmla="*/ 97 w 168"/>
                <a:gd name="T27" fmla="*/ 10 h 142"/>
                <a:gd name="T28" fmla="*/ 106 w 168"/>
                <a:gd name="T29" fmla="*/ 12 h 142"/>
                <a:gd name="T30" fmla="*/ 106 w 168"/>
                <a:gd name="T31" fmla="*/ 26 h 142"/>
                <a:gd name="T32" fmla="*/ 118 w 168"/>
                <a:gd name="T33" fmla="*/ 36 h 142"/>
                <a:gd name="T34" fmla="*/ 118 w 168"/>
                <a:gd name="T35" fmla="*/ 52 h 142"/>
                <a:gd name="T36" fmla="*/ 125 w 168"/>
                <a:gd name="T37" fmla="*/ 55 h 142"/>
                <a:gd name="T38" fmla="*/ 127 w 168"/>
                <a:gd name="T39" fmla="*/ 62 h 142"/>
                <a:gd name="T40" fmla="*/ 132 w 168"/>
                <a:gd name="T41" fmla="*/ 67 h 142"/>
                <a:gd name="T42" fmla="*/ 144 w 168"/>
                <a:gd name="T43" fmla="*/ 64 h 142"/>
                <a:gd name="T44" fmla="*/ 144 w 168"/>
                <a:gd name="T45" fmla="*/ 93 h 142"/>
                <a:gd name="T46" fmla="*/ 158 w 168"/>
                <a:gd name="T47" fmla="*/ 90 h 142"/>
                <a:gd name="T48" fmla="*/ 163 w 168"/>
                <a:gd name="T49" fmla="*/ 93 h 142"/>
                <a:gd name="T50" fmla="*/ 163 w 168"/>
                <a:gd name="T51" fmla="*/ 97 h 142"/>
                <a:gd name="T52" fmla="*/ 168 w 168"/>
                <a:gd name="T53" fmla="*/ 97 h 142"/>
                <a:gd name="T54" fmla="*/ 168 w 168"/>
                <a:gd name="T55" fmla="*/ 109 h 142"/>
                <a:gd name="T56" fmla="*/ 161 w 168"/>
                <a:gd name="T57" fmla="*/ 114 h 142"/>
                <a:gd name="T58" fmla="*/ 151 w 168"/>
                <a:gd name="T59" fmla="*/ 114 h 142"/>
                <a:gd name="T60" fmla="*/ 142 w 168"/>
                <a:gd name="T61" fmla="*/ 119 h 142"/>
                <a:gd name="T62" fmla="*/ 134 w 168"/>
                <a:gd name="T63" fmla="*/ 131 h 142"/>
                <a:gd name="T64" fmla="*/ 134 w 168"/>
                <a:gd name="T65" fmla="*/ 138 h 142"/>
                <a:gd name="T66" fmla="*/ 137 w 168"/>
                <a:gd name="T67" fmla="*/ 142 h 142"/>
                <a:gd name="T68" fmla="*/ 125 w 168"/>
                <a:gd name="T69" fmla="*/ 140 h 142"/>
                <a:gd name="T70" fmla="*/ 116 w 168"/>
                <a:gd name="T71" fmla="*/ 128 h 142"/>
                <a:gd name="T72" fmla="*/ 108 w 168"/>
                <a:gd name="T73" fmla="*/ 123 h 142"/>
                <a:gd name="T74" fmla="*/ 106 w 168"/>
                <a:gd name="T75" fmla="*/ 128 h 142"/>
                <a:gd name="T76" fmla="*/ 97 w 168"/>
                <a:gd name="T77" fmla="*/ 109 h 142"/>
                <a:gd name="T78" fmla="*/ 82 w 168"/>
                <a:gd name="T79" fmla="*/ 104 h 142"/>
                <a:gd name="T80" fmla="*/ 66 w 168"/>
                <a:gd name="T81" fmla="*/ 90 h 142"/>
                <a:gd name="T82" fmla="*/ 52 w 168"/>
                <a:gd name="T83" fmla="*/ 90 h 142"/>
                <a:gd name="T84" fmla="*/ 45 w 168"/>
                <a:gd name="T85" fmla="*/ 95 h 142"/>
                <a:gd name="T86" fmla="*/ 42 w 168"/>
                <a:gd name="T87" fmla="*/ 93 h 142"/>
                <a:gd name="T88" fmla="*/ 42 w 168"/>
                <a:gd name="T89" fmla="*/ 100 h 142"/>
                <a:gd name="T90" fmla="*/ 35 w 168"/>
                <a:gd name="T91" fmla="*/ 100 h 142"/>
                <a:gd name="T92" fmla="*/ 35 w 168"/>
                <a:gd name="T93" fmla="*/ 97 h 142"/>
                <a:gd name="T94" fmla="*/ 28 w 168"/>
                <a:gd name="T95" fmla="*/ 100 h 142"/>
                <a:gd name="T96" fmla="*/ 23 w 168"/>
                <a:gd name="T97" fmla="*/ 95 h 142"/>
                <a:gd name="T98" fmla="*/ 18 w 168"/>
                <a:gd name="T99" fmla="*/ 93 h 142"/>
                <a:gd name="T100" fmla="*/ 16 w 168"/>
                <a:gd name="T101" fmla="*/ 81 h 142"/>
                <a:gd name="T102" fmla="*/ 18 w 168"/>
                <a:gd name="T103" fmla="*/ 76 h 142"/>
                <a:gd name="T104" fmla="*/ 7 w 168"/>
                <a:gd name="T105" fmla="*/ 69 h 142"/>
                <a:gd name="T106" fmla="*/ 0 w 168"/>
                <a:gd name="T107" fmla="*/ 62 h 142"/>
                <a:gd name="T108" fmla="*/ 2 w 168"/>
                <a:gd name="T109" fmla="*/ 4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142">
                  <a:moveTo>
                    <a:pt x="2" y="48"/>
                  </a:moveTo>
                  <a:lnTo>
                    <a:pt x="21" y="33"/>
                  </a:lnTo>
                  <a:lnTo>
                    <a:pt x="26" y="36"/>
                  </a:lnTo>
                  <a:lnTo>
                    <a:pt x="33" y="31"/>
                  </a:lnTo>
                  <a:lnTo>
                    <a:pt x="40" y="43"/>
                  </a:lnTo>
                  <a:lnTo>
                    <a:pt x="59" y="52"/>
                  </a:lnTo>
                  <a:lnTo>
                    <a:pt x="63" y="43"/>
                  </a:lnTo>
                  <a:lnTo>
                    <a:pt x="63" y="33"/>
                  </a:lnTo>
                  <a:lnTo>
                    <a:pt x="75" y="19"/>
                  </a:lnTo>
                  <a:lnTo>
                    <a:pt x="73" y="12"/>
                  </a:lnTo>
                  <a:lnTo>
                    <a:pt x="78" y="7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97" y="10"/>
                  </a:lnTo>
                  <a:lnTo>
                    <a:pt x="106" y="12"/>
                  </a:lnTo>
                  <a:lnTo>
                    <a:pt x="106" y="26"/>
                  </a:lnTo>
                  <a:lnTo>
                    <a:pt x="118" y="36"/>
                  </a:lnTo>
                  <a:lnTo>
                    <a:pt x="118" y="52"/>
                  </a:lnTo>
                  <a:lnTo>
                    <a:pt x="125" y="55"/>
                  </a:lnTo>
                  <a:lnTo>
                    <a:pt x="127" y="62"/>
                  </a:lnTo>
                  <a:lnTo>
                    <a:pt x="132" y="67"/>
                  </a:lnTo>
                  <a:lnTo>
                    <a:pt x="144" y="64"/>
                  </a:lnTo>
                  <a:lnTo>
                    <a:pt x="144" y="93"/>
                  </a:lnTo>
                  <a:lnTo>
                    <a:pt x="158" y="90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8" y="97"/>
                  </a:lnTo>
                  <a:lnTo>
                    <a:pt x="168" y="109"/>
                  </a:lnTo>
                  <a:lnTo>
                    <a:pt x="161" y="114"/>
                  </a:lnTo>
                  <a:lnTo>
                    <a:pt x="151" y="114"/>
                  </a:lnTo>
                  <a:lnTo>
                    <a:pt x="142" y="119"/>
                  </a:lnTo>
                  <a:lnTo>
                    <a:pt x="134" y="131"/>
                  </a:lnTo>
                  <a:lnTo>
                    <a:pt x="134" y="138"/>
                  </a:lnTo>
                  <a:lnTo>
                    <a:pt x="137" y="142"/>
                  </a:lnTo>
                  <a:lnTo>
                    <a:pt x="125" y="140"/>
                  </a:lnTo>
                  <a:lnTo>
                    <a:pt x="116" y="128"/>
                  </a:lnTo>
                  <a:lnTo>
                    <a:pt x="108" y="123"/>
                  </a:lnTo>
                  <a:lnTo>
                    <a:pt x="106" y="128"/>
                  </a:lnTo>
                  <a:lnTo>
                    <a:pt x="97" y="109"/>
                  </a:lnTo>
                  <a:lnTo>
                    <a:pt x="82" y="104"/>
                  </a:lnTo>
                  <a:lnTo>
                    <a:pt x="66" y="90"/>
                  </a:lnTo>
                  <a:lnTo>
                    <a:pt x="52" y="90"/>
                  </a:lnTo>
                  <a:lnTo>
                    <a:pt x="45" y="95"/>
                  </a:lnTo>
                  <a:lnTo>
                    <a:pt x="42" y="93"/>
                  </a:lnTo>
                  <a:lnTo>
                    <a:pt x="42" y="100"/>
                  </a:lnTo>
                  <a:lnTo>
                    <a:pt x="35" y="100"/>
                  </a:lnTo>
                  <a:lnTo>
                    <a:pt x="35" y="97"/>
                  </a:lnTo>
                  <a:lnTo>
                    <a:pt x="28" y="100"/>
                  </a:lnTo>
                  <a:lnTo>
                    <a:pt x="23" y="95"/>
                  </a:lnTo>
                  <a:lnTo>
                    <a:pt x="18" y="93"/>
                  </a:lnTo>
                  <a:lnTo>
                    <a:pt x="16" y="81"/>
                  </a:lnTo>
                  <a:lnTo>
                    <a:pt x="18" y="76"/>
                  </a:lnTo>
                  <a:lnTo>
                    <a:pt x="7" y="69"/>
                  </a:lnTo>
                  <a:lnTo>
                    <a:pt x="0" y="62"/>
                  </a:lnTo>
                  <a:lnTo>
                    <a:pt x="2" y="4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1739262" y="3535832"/>
              <a:ext cx="334519" cy="331921"/>
            </a:xfrm>
            <a:custGeom>
              <a:avLst/>
              <a:gdLst>
                <a:gd name="T0" fmla="*/ 10 w 256"/>
                <a:gd name="T1" fmla="*/ 107 h 263"/>
                <a:gd name="T2" fmla="*/ 21 w 256"/>
                <a:gd name="T3" fmla="*/ 121 h 263"/>
                <a:gd name="T4" fmla="*/ 26 w 256"/>
                <a:gd name="T5" fmla="*/ 128 h 263"/>
                <a:gd name="T6" fmla="*/ 31 w 256"/>
                <a:gd name="T7" fmla="*/ 133 h 263"/>
                <a:gd name="T8" fmla="*/ 38 w 256"/>
                <a:gd name="T9" fmla="*/ 135 h 263"/>
                <a:gd name="T10" fmla="*/ 57 w 256"/>
                <a:gd name="T11" fmla="*/ 135 h 263"/>
                <a:gd name="T12" fmla="*/ 76 w 256"/>
                <a:gd name="T13" fmla="*/ 138 h 263"/>
                <a:gd name="T14" fmla="*/ 78 w 256"/>
                <a:gd name="T15" fmla="*/ 102 h 263"/>
                <a:gd name="T16" fmla="*/ 76 w 256"/>
                <a:gd name="T17" fmla="*/ 81 h 263"/>
                <a:gd name="T18" fmla="*/ 95 w 256"/>
                <a:gd name="T19" fmla="*/ 78 h 263"/>
                <a:gd name="T20" fmla="*/ 126 w 256"/>
                <a:gd name="T21" fmla="*/ 76 h 263"/>
                <a:gd name="T22" fmla="*/ 152 w 256"/>
                <a:gd name="T23" fmla="*/ 45 h 263"/>
                <a:gd name="T24" fmla="*/ 142 w 256"/>
                <a:gd name="T25" fmla="*/ 22 h 263"/>
                <a:gd name="T26" fmla="*/ 130 w 256"/>
                <a:gd name="T27" fmla="*/ 7 h 263"/>
                <a:gd name="T28" fmla="*/ 137 w 256"/>
                <a:gd name="T29" fmla="*/ 3 h 263"/>
                <a:gd name="T30" fmla="*/ 142 w 256"/>
                <a:gd name="T31" fmla="*/ 5 h 263"/>
                <a:gd name="T32" fmla="*/ 149 w 256"/>
                <a:gd name="T33" fmla="*/ 10 h 263"/>
                <a:gd name="T34" fmla="*/ 156 w 256"/>
                <a:gd name="T35" fmla="*/ 17 h 263"/>
                <a:gd name="T36" fmla="*/ 164 w 256"/>
                <a:gd name="T37" fmla="*/ 26 h 263"/>
                <a:gd name="T38" fmla="*/ 164 w 256"/>
                <a:gd name="T39" fmla="*/ 43 h 263"/>
                <a:gd name="T40" fmla="*/ 164 w 256"/>
                <a:gd name="T41" fmla="*/ 57 h 263"/>
                <a:gd name="T42" fmla="*/ 149 w 256"/>
                <a:gd name="T43" fmla="*/ 69 h 263"/>
                <a:gd name="T44" fmla="*/ 159 w 256"/>
                <a:gd name="T45" fmla="*/ 93 h 263"/>
                <a:gd name="T46" fmla="*/ 159 w 256"/>
                <a:gd name="T47" fmla="*/ 104 h 263"/>
                <a:gd name="T48" fmla="*/ 164 w 256"/>
                <a:gd name="T49" fmla="*/ 119 h 263"/>
                <a:gd name="T50" fmla="*/ 161 w 256"/>
                <a:gd name="T51" fmla="*/ 135 h 263"/>
                <a:gd name="T52" fmla="*/ 178 w 256"/>
                <a:gd name="T53" fmla="*/ 164 h 263"/>
                <a:gd name="T54" fmla="*/ 190 w 256"/>
                <a:gd name="T55" fmla="*/ 185 h 263"/>
                <a:gd name="T56" fmla="*/ 213 w 256"/>
                <a:gd name="T57" fmla="*/ 201 h 263"/>
                <a:gd name="T58" fmla="*/ 237 w 256"/>
                <a:gd name="T59" fmla="*/ 204 h 263"/>
                <a:gd name="T60" fmla="*/ 256 w 256"/>
                <a:gd name="T61" fmla="*/ 187 h 263"/>
                <a:gd name="T62" fmla="*/ 253 w 256"/>
                <a:gd name="T63" fmla="*/ 197 h 263"/>
                <a:gd name="T64" fmla="*/ 249 w 256"/>
                <a:gd name="T65" fmla="*/ 204 h 263"/>
                <a:gd name="T66" fmla="*/ 251 w 256"/>
                <a:gd name="T67" fmla="*/ 244 h 263"/>
                <a:gd name="T68" fmla="*/ 235 w 256"/>
                <a:gd name="T69" fmla="*/ 254 h 263"/>
                <a:gd name="T70" fmla="*/ 208 w 256"/>
                <a:gd name="T71" fmla="*/ 263 h 263"/>
                <a:gd name="T72" fmla="*/ 194 w 256"/>
                <a:gd name="T73" fmla="*/ 261 h 263"/>
                <a:gd name="T74" fmla="*/ 180 w 256"/>
                <a:gd name="T75" fmla="*/ 254 h 263"/>
                <a:gd name="T76" fmla="*/ 152 w 256"/>
                <a:gd name="T77" fmla="*/ 216 h 263"/>
                <a:gd name="T78" fmla="*/ 135 w 256"/>
                <a:gd name="T79" fmla="*/ 218 h 263"/>
                <a:gd name="T80" fmla="*/ 130 w 256"/>
                <a:gd name="T81" fmla="*/ 213 h 263"/>
                <a:gd name="T82" fmla="*/ 126 w 256"/>
                <a:gd name="T83" fmla="*/ 211 h 263"/>
                <a:gd name="T84" fmla="*/ 107 w 256"/>
                <a:gd name="T85" fmla="*/ 211 h 263"/>
                <a:gd name="T86" fmla="*/ 102 w 256"/>
                <a:gd name="T87" fmla="*/ 213 h 263"/>
                <a:gd name="T88" fmla="*/ 107 w 256"/>
                <a:gd name="T89" fmla="*/ 218 h 263"/>
                <a:gd name="T90" fmla="*/ 95 w 256"/>
                <a:gd name="T91" fmla="*/ 216 h 263"/>
                <a:gd name="T92" fmla="*/ 93 w 256"/>
                <a:gd name="T93" fmla="*/ 209 h 263"/>
                <a:gd name="T94" fmla="*/ 83 w 256"/>
                <a:gd name="T95" fmla="*/ 206 h 263"/>
                <a:gd name="T96" fmla="*/ 76 w 256"/>
                <a:gd name="T97" fmla="*/ 206 h 263"/>
                <a:gd name="T98" fmla="*/ 64 w 256"/>
                <a:gd name="T99" fmla="*/ 190 h 263"/>
                <a:gd name="T100" fmla="*/ 57 w 256"/>
                <a:gd name="T101" fmla="*/ 185 h 263"/>
                <a:gd name="T102" fmla="*/ 52 w 256"/>
                <a:gd name="T103" fmla="*/ 182 h 263"/>
                <a:gd name="T104" fmla="*/ 50 w 256"/>
                <a:gd name="T105" fmla="*/ 178 h 263"/>
                <a:gd name="T106" fmla="*/ 45 w 256"/>
                <a:gd name="T107" fmla="*/ 154 h 263"/>
                <a:gd name="T108" fmla="*/ 33 w 256"/>
                <a:gd name="T109" fmla="*/ 156 h 263"/>
                <a:gd name="T110" fmla="*/ 29 w 256"/>
                <a:gd name="T111" fmla="*/ 147 h 263"/>
                <a:gd name="T112" fmla="*/ 24 w 256"/>
                <a:gd name="T113" fmla="*/ 147 h 263"/>
                <a:gd name="T114" fmla="*/ 19 w 256"/>
                <a:gd name="T115" fmla="*/ 147 h 263"/>
                <a:gd name="T116" fmla="*/ 12 w 256"/>
                <a:gd name="T117" fmla="*/ 133 h 263"/>
                <a:gd name="T118" fmla="*/ 0 w 256"/>
                <a:gd name="T119" fmla="*/ 1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" h="263">
                  <a:moveTo>
                    <a:pt x="7" y="109"/>
                  </a:moveTo>
                  <a:lnTo>
                    <a:pt x="10" y="107"/>
                  </a:lnTo>
                  <a:lnTo>
                    <a:pt x="12" y="116"/>
                  </a:lnTo>
                  <a:lnTo>
                    <a:pt x="21" y="121"/>
                  </a:lnTo>
                  <a:lnTo>
                    <a:pt x="21" y="126"/>
                  </a:lnTo>
                  <a:lnTo>
                    <a:pt x="26" y="128"/>
                  </a:lnTo>
                  <a:lnTo>
                    <a:pt x="26" y="130"/>
                  </a:lnTo>
                  <a:lnTo>
                    <a:pt x="31" y="133"/>
                  </a:lnTo>
                  <a:lnTo>
                    <a:pt x="33" y="140"/>
                  </a:lnTo>
                  <a:lnTo>
                    <a:pt x="38" y="135"/>
                  </a:lnTo>
                  <a:lnTo>
                    <a:pt x="50" y="133"/>
                  </a:lnTo>
                  <a:lnTo>
                    <a:pt x="57" y="135"/>
                  </a:lnTo>
                  <a:lnTo>
                    <a:pt x="62" y="130"/>
                  </a:lnTo>
                  <a:lnTo>
                    <a:pt x="76" y="138"/>
                  </a:lnTo>
                  <a:lnTo>
                    <a:pt x="78" y="133"/>
                  </a:lnTo>
                  <a:lnTo>
                    <a:pt x="78" y="102"/>
                  </a:lnTo>
                  <a:lnTo>
                    <a:pt x="71" y="93"/>
                  </a:lnTo>
                  <a:lnTo>
                    <a:pt x="76" y="81"/>
                  </a:lnTo>
                  <a:lnTo>
                    <a:pt x="81" y="93"/>
                  </a:lnTo>
                  <a:lnTo>
                    <a:pt x="95" y="78"/>
                  </a:lnTo>
                  <a:lnTo>
                    <a:pt x="123" y="81"/>
                  </a:lnTo>
                  <a:lnTo>
                    <a:pt x="126" y="76"/>
                  </a:lnTo>
                  <a:lnTo>
                    <a:pt x="135" y="71"/>
                  </a:lnTo>
                  <a:lnTo>
                    <a:pt x="152" y="45"/>
                  </a:lnTo>
                  <a:lnTo>
                    <a:pt x="152" y="31"/>
                  </a:lnTo>
                  <a:lnTo>
                    <a:pt x="142" y="22"/>
                  </a:lnTo>
                  <a:lnTo>
                    <a:pt x="142" y="14"/>
                  </a:lnTo>
                  <a:lnTo>
                    <a:pt x="130" y="7"/>
                  </a:lnTo>
                  <a:lnTo>
                    <a:pt x="128" y="0"/>
                  </a:lnTo>
                  <a:lnTo>
                    <a:pt x="137" y="3"/>
                  </a:lnTo>
                  <a:lnTo>
                    <a:pt x="137" y="7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49" y="10"/>
                  </a:lnTo>
                  <a:lnTo>
                    <a:pt x="149" y="17"/>
                  </a:lnTo>
                  <a:lnTo>
                    <a:pt x="156" y="17"/>
                  </a:lnTo>
                  <a:lnTo>
                    <a:pt x="156" y="22"/>
                  </a:lnTo>
                  <a:lnTo>
                    <a:pt x="164" y="26"/>
                  </a:lnTo>
                  <a:lnTo>
                    <a:pt x="161" y="38"/>
                  </a:lnTo>
                  <a:lnTo>
                    <a:pt x="164" y="43"/>
                  </a:lnTo>
                  <a:lnTo>
                    <a:pt x="166" y="43"/>
                  </a:lnTo>
                  <a:lnTo>
                    <a:pt x="164" y="57"/>
                  </a:lnTo>
                  <a:lnTo>
                    <a:pt x="159" y="64"/>
                  </a:lnTo>
                  <a:lnTo>
                    <a:pt x="149" y="69"/>
                  </a:lnTo>
                  <a:lnTo>
                    <a:pt x="154" y="90"/>
                  </a:lnTo>
                  <a:lnTo>
                    <a:pt x="159" y="93"/>
                  </a:lnTo>
                  <a:lnTo>
                    <a:pt x="154" y="100"/>
                  </a:lnTo>
                  <a:lnTo>
                    <a:pt x="159" y="104"/>
                  </a:lnTo>
                  <a:lnTo>
                    <a:pt x="156" y="109"/>
                  </a:lnTo>
                  <a:lnTo>
                    <a:pt x="164" y="119"/>
                  </a:lnTo>
                  <a:lnTo>
                    <a:pt x="159" y="128"/>
                  </a:lnTo>
                  <a:lnTo>
                    <a:pt x="161" y="135"/>
                  </a:lnTo>
                  <a:lnTo>
                    <a:pt x="168" y="135"/>
                  </a:lnTo>
                  <a:lnTo>
                    <a:pt x="178" y="164"/>
                  </a:lnTo>
                  <a:lnTo>
                    <a:pt x="182" y="168"/>
                  </a:lnTo>
                  <a:lnTo>
                    <a:pt x="190" y="185"/>
                  </a:lnTo>
                  <a:lnTo>
                    <a:pt x="208" y="197"/>
                  </a:lnTo>
                  <a:lnTo>
                    <a:pt x="213" y="201"/>
                  </a:lnTo>
                  <a:lnTo>
                    <a:pt x="225" y="206"/>
                  </a:lnTo>
                  <a:lnTo>
                    <a:pt x="237" y="204"/>
                  </a:lnTo>
                  <a:lnTo>
                    <a:pt x="251" y="182"/>
                  </a:lnTo>
                  <a:lnTo>
                    <a:pt x="256" y="187"/>
                  </a:lnTo>
                  <a:lnTo>
                    <a:pt x="251" y="192"/>
                  </a:lnTo>
                  <a:lnTo>
                    <a:pt x="253" y="197"/>
                  </a:lnTo>
                  <a:lnTo>
                    <a:pt x="249" y="199"/>
                  </a:lnTo>
                  <a:lnTo>
                    <a:pt x="249" y="204"/>
                  </a:lnTo>
                  <a:lnTo>
                    <a:pt x="256" y="239"/>
                  </a:lnTo>
                  <a:lnTo>
                    <a:pt x="251" y="244"/>
                  </a:lnTo>
                  <a:lnTo>
                    <a:pt x="237" y="249"/>
                  </a:lnTo>
                  <a:lnTo>
                    <a:pt x="235" y="254"/>
                  </a:lnTo>
                  <a:lnTo>
                    <a:pt x="223" y="251"/>
                  </a:lnTo>
                  <a:lnTo>
                    <a:pt x="208" y="263"/>
                  </a:lnTo>
                  <a:lnTo>
                    <a:pt x="201" y="263"/>
                  </a:lnTo>
                  <a:lnTo>
                    <a:pt x="194" y="261"/>
                  </a:lnTo>
                  <a:lnTo>
                    <a:pt x="192" y="254"/>
                  </a:lnTo>
                  <a:lnTo>
                    <a:pt x="180" y="254"/>
                  </a:lnTo>
                  <a:lnTo>
                    <a:pt x="173" y="239"/>
                  </a:lnTo>
                  <a:lnTo>
                    <a:pt x="152" y="216"/>
                  </a:lnTo>
                  <a:lnTo>
                    <a:pt x="145" y="213"/>
                  </a:lnTo>
                  <a:lnTo>
                    <a:pt x="135" y="218"/>
                  </a:lnTo>
                  <a:lnTo>
                    <a:pt x="135" y="209"/>
                  </a:lnTo>
                  <a:lnTo>
                    <a:pt x="130" y="213"/>
                  </a:lnTo>
                  <a:lnTo>
                    <a:pt x="128" y="211"/>
                  </a:lnTo>
                  <a:lnTo>
                    <a:pt x="126" y="211"/>
                  </a:lnTo>
                  <a:lnTo>
                    <a:pt x="119" y="204"/>
                  </a:lnTo>
                  <a:lnTo>
                    <a:pt x="107" y="211"/>
                  </a:lnTo>
                  <a:lnTo>
                    <a:pt x="107" y="216"/>
                  </a:lnTo>
                  <a:lnTo>
                    <a:pt x="102" y="213"/>
                  </a:lnTo>
                  <a:lnTo>
                    <a:pt x="102" y="218"/>
                  </a:lnTo>
                  <a:lnTo>
                    <a:pt x="107" y="218"/>
                  </a:lnTo>
                  <a:lnTo>
                    <a:pt x="102" y="220"/>
                  </a:lnTo>
                  <a:lnTo>
                    <a:pt x="95" y="216"/>
                  </a:lnTo>
                  <a:lnTo>
                    <a:pt x="93" y="218"/>
                  </a:lnTo>
                  <a:lnTo>
                    <a:pt x="93" y="209"/>
                  </a:lnTo>
                  <a:lnTo>
                    <a:pt x="88" y="206"/>
                  </a:lnTo>
                  <a:lnTo>
                    <a:pt x="83" y="206"/>
                  </a:lnTo>
                  <a:lnTo>
                    <a:pt x="83" y="204"/>
                  </a:lnTo>
                  <a:lnTo>
                    <a:pt x="76" y="206"/>
                  </a:lnTo>
                  <a:lnTo>
                    <a:pt x="66" y="190"/>
                  </a:lnTo>
                  <a:lnTo>
                    <a:pt x="64" y="190"/>
                  </a:lnTo>
                  <a:lnTo>
                    <a:pt x="59" y="185"/>
                  </a:lnTo>
                  <a:lnTo>
                    <a:pt x="57" y="185"/>
                  </a:lnTo>
                  <a:lnTo>
                    <a:pt x="57" y="187"/>
                  </a:lnTo>
                  <a:lnTo>
                    <a:pt x="52" y="182"/>
                  </a:lnTo>
                  <a:lnTo>
                    <a:pt x="52" y="178"/>
                  </a:lnTo>
                  <a:lnTo>
                    <a:pt x="50" y="178"/>
                  </a:lnTo>
                  <a:lnTo>
                    <a:pt x="52" y="168"/>
                  </a:lnTo>
                  <a:lnTo>
                    <a:pt x="45" y="154"/>
                  </a:lnTo>
                  <a:lnTo>
                    <a:pt x="43" y="152"/>
                  </a:lnTo>
                  <a:lnTo>
                    <a:pt x="33" y="156"/>
                  </a:lnTo>
                  <a:lnTo>
                    <a:pt x="33" y="149"/>
                  </a:lnTo>
                  <a:lnTo>
                    <a:pt x="29" y="147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1" y="145"/>
                  </a:lnTo>
                  <a:lnTo>
                    <a:pt x="19" y="147"/>
                  </a:lnTo>
                  <a:lnTo>
                    <a:pt x="19" y="140"/>
                  </a:lnTo>
                  <a:lnTo>
                    <a:pt x="12" y="133"/>
                  </a:lnTo>
                  <a:lnTo>
                    <a:pt x="14" y="128"/>
                  </a:lnTo>
                  <a:lnTo>
                    <a:pt x="0" y="114"/>
                  </a:lnTo>
                  <a:lnTo>
                    <a:pt x="7" y="10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804598" y="5343096"/>
              <a:ext cx="522687" cy="371044"/>
            </a:xfrm>
            <a:custGeom>
              <a:avLst/>
              <a:gdLst>
                <a:gd name="T0" fmla="*/ 76 w 400"/>
                <a:gd name="T1" fmla="*/ 45 h 294"/>
                <a:gd name="T2" fmla="*/ 69 w 400"/>
                <a:gd name="T3" fmla="*/ 19 h 294"/>
                <a:gd name="T4" fmla="*/ 111 w 400"/>
                <a:gd name="T5" fmla="*/ 22 h 294"/>
                <a:gd name="T6" fmla="*/ 170 w 400"/>
                <a:gd name="T7" fmla="*/ 3 h 294"/>
                <a:gd name="T8" fmla="*/ 187 w 400"/>
                <a:gd name="T9" fmla="*/ 17 h 294"/>
                <a:gd name="T10" fmla="*/ 206 w 400"/>
                <a:gd name="T11" fmla="*/ 24 h 294"/>
                <a:gd name="T12" fmla="*/ 218 w 400"/>
                <a:gd name="T13" fmla="*/ 36 h 294"/>
                <a:gd name="T14" fmla="*/ 239 w 400"/>
                <a:gd name="T15" fmla="*/ 43 h 294"/>
                <a:gd name="T16" fmla="*/ 270 w 400"/>
                <a:gd name="T17" fmla="*/ 50 h 294"/>
                <a:gd name="T18" fmla="*/ 305 w 400"/>
                <a:gd name="T19" fmla="*/ 29 h 294"/>
                <a:gd name="T20" fmla="*/ 327 w 400"/>
                <a:gd name="T21" fmla="*/ 15 h 294"/>
                <a:gd name="T22" fmla="*/ 355 w 400"/>
                <a:gd name="T23" fmla="*/ 0 h 294"/>
                <a:gd name="T24" fmla="*/ 379 w 400"/>
                <a:gd name="T25" fmla="*/ 31 h 294"/>
                <a:gd name="T26" fmla="*/ 398 w 400"/>
                <a:gd name="T27" fmla="*/ 50 h 294"/>
                <a:gd name="T28" fmla="*/ 390 w 400"/>
                <a:gd name="T29" fmla="*/ 81 h 294"/>
                <a:gd name="T30" fmla="*/ 381 w 400"/>
                <a:gd name="T31" fmla="*/ 88 h 294"/>
                <a:gd name="T32" fmla="*/ 367 w 400"/>
                <a:gd name="T33" fmla="*/ 95 h 294"/>
                <a:gd name="T34" fmla="*/ 312 w 400"/>
                <a:gd name="T35" fmla="*/ 112 h 294"/>
                <a:gd name="T36" fmla="*/ 324 w 400"/>
                <a:gd name="T37" fmla="*/ 152 h 294"/>
                <a:gd name="T38" fmla="*/ 310 w 400"/>
                <a:gd name="T39" fmla="*/ 176 h 294"/>
                <a:gd name="T40" fmla="*/ 319 w 400"/>
                <a:gd name="T41" fmla="*/ 202 h 294"/>
                <a:gd name="T42" fmla="*/ 324 w 400"/>
                <a:gd name="T43" fmla="*/ 218 h 294"/>
                <a:gd name="T44" fmla="*/ 334 w 400"/>
                <a:gd name="T45" fmla="*/ 228 h 294"/>
                <a:gd name="T46" fmla="*/ 319 w 400"/>
                <a:gd name="T47" fmla="*/ 254 h 294"/>
                <a:gd name="T48" fmla="*/ 277 w 400"/>
                <a:gd name="T49" fmla="*/ 289 h 294"/>
                <a:gd name="T50" fmla="*/ 248 w 400"/>
                <a:gd name="T51" fmla="*/ 270 h 294"/>
                <a:gd name="T52" fmla="*/ 241 w 400"/>
                <a:gd name="T53" fmla="*/ 263 h 294"/>
                <a:gd name="T54" fmla="*/ 203 w 400"/>
                <a:gd name="T55" fmla="*/ 232 h 294"/>
                <a:gd name="T56" fmla="*/ 175 w 400"/>
                <a:gd name="T57" fmla="*/ 251 h 294"/>
                <a:gd name="T58" fmla="*/ 177 w 400"/>
                <a:gd name="T59" fmla="*/ 277 h 294"/>
                <a:gd name="T60" fmla="*/ 182 w 400"/>
                <a:gd name="T61" fmla="*/ 294 h 294"/>
                <a:gd name="T62" fmla="*/ 154 w 400"/>
                <a:gd name="T63" fmla="*/ 285 h 294"/>
                <a:gd name="T64" fmla="*/ 144 w 400"/>
                <a:gd name="T65" fmla="*/ 282 h 294"/>
                <a:gd name="T66" fmla="*/ 128 w 400"/>
                <a:gd name="T67" fmla="*/ 277 h 294"/>
                <a:gd name="T68" fmla="*/ 121 w 400"/>
                <a:gd name="T69" fmla="*/ 270 h 294"/>
                <a:gd name="T70" fmla="*/ 80 w 400"/>
                <a:gd name="T71" fmla="*/ 237 h 294"/>
                <a:gd name="T72" fmla="*/ 61 w 400"/>
                <a:gd name="T73" fmla="*/ 232 h 294"/>
                <a:gd name="T74" fmla="*/ 45 w 400"/>
                <a:gd name="T75" fmla="*/ 223 h 294"/>
                <a:gd name="T76" fmla="*/ 2 w 400"/>
                <a:gd name="T77" fmla="*/ 183 h 294"/>
                <a:gd name="T78" fmla="*/ 14 w 400"/>
                <a:gd name="T79" fmla="*/ 171 h 294"/>
                <a:gd name="T80" fmla="*/ 33 w 400"/>
                <a:gd name="T81" fmla="*/ 145 h 294"/>
                <a:gd name="T82" fmla="*/ 80 w 400"/>
                <a:gd name="T83" fmla="*/ 133 h 294"/>
                <a:gd name="T84" fmla="*/ 87 w 400"/>
                <a:gd name="T85" fmla="*/ 109 h 294"/>
                <a:gd name="T86" fmla="*/ 64 w 400"/>
                <a:gd name="T87" fmla="*/ 100 h 294"/>
                <a:gd name="T88" fmla="*/ 54 w 400"/>
                <a:gd name="T89" fmla="*/ 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0" h="294">
                  <a:moveTo>
                    <a:pt x="50" y="76"/>
                  </a:moveTo>
                  <a:lnTo>
                    <a:pt x="66" y="64"/>
                  </a:lnTo>
                  <a:lnTo>
                    <a:pt x="76" y="45"/>
                  </a:lnTo>
                  <a:lnTo>
                    <a:pt x="66" y="38"/>
                  </a:lnTo>
                  <a:lnTo>
                    <a:pt x="66" y="31"/>
                  </a:lnTo>
                  <a:lnTo>
                    <a:pt x="69" y="19"/>
                  </a:lnTo>
                  <a:lnTo>
                    <a:pt x="87" y="19"/>
                  </a:lnTo>
                  <a:lnTo>
                    <a:pt x="99" y="26"/>
                  </a:lnTo>
                  <a:lnTo>
                    <a:pt x="111" y="22"/>
                  </a:lnTo>
                  <a:lnTo>
                    <a:pt x="132" y="26"/>
                  </a:lnTo>
                  <a:lnTo>
                    <a:pt x="163" y="17"/>
                  </a:lnTo>
                  <a:lnTo>
                    <a:pt x="170" y="3"/>
                  </a:lnTo>
                  <a:lnTo>
                    <a:pt x="175" y="3"/>
                  </a:lnTo>
                  <a:lnTo>
                    <a:pt x="185" y="10"/>
                  </a:lnTo>
                  <a:lnTo>
                    <a:pt x="187" y="17"/>
                  </a:lnTo>
                  <a:lnTo>
                    <a:pt x="196" y="22"/>
                  </a:lnTo>
                  <a:lnTo>
                    <a:pt x="203" y="19"/>
                  </a:lnTo>
                  <a:lnTo>
                    <a:pt x="206" y="24"/>
                  </a:lnTo>
                  <a:lnTo>
                    <a:pt x="206" y="34"/>
                  </a:lnTo>
                  <a:lnTo>
                    <a:pt x="208" y="38"/>
                  </a:lnTo>
                  <a:lnTo>
                    <a:pt x="218" y="36"/>
                  </a:lnTo>
                  <a:lnTo>
                    <a:pt x="229" y="41"/>
                  </a:lnTo>
                  <a:lnTo>
                    <a:pt x="234" y="41"/>
                  </a:lnTo>
                  <a:lnTo>
                    <a:pt x="239" y="43"/>
                  </a:lnTo>
                  <a:lnTo>
                    <a:pt x="256" y="45"/>
                  </a:lnTo>
                  <a:lnTo>
                    <a:pt x="260" y="50"/>
                  </a:lnTo>
                  <a:lnTo>
                    <a:pt x="270" y="50"/>
                  </a:lnTo>
                  <a:lnTo>
                    <a:pt x="289" y="31"/>
                  </a:lnTo>
                  <a:lnTo>
                    <a:pt x="298" y="36"/>
                  </a:lnTo>
                  <a:lnTo>
                    <a:pt x="305" y="29"/>
                  </a:lnTo>
                  <a:lnTo>
                    <a:pt x="310" y="29"/>
                  </a:lnTo>
                  <a:lnTo>
                    <a:pt x="317" y="19"/>
                  </a:lnTo>
                  <a:lnTo>
                    <a:pt x="327" y="15"/>
                  </a:lnTo>
                  <a:lnTo>
                    <a:pt x="336" y="0"/>
                  </a:lnTo>
                  <a:lnTo>
                    <a:pt x="348" y="5"/>
                  </a:lnTo>
                  <a:lnTo>
                    <a:pt x="355" y="0"/>
                  </a:lnTo>
                  <a:lnTo>
                    <a:pt x="372" y="15"/>
                  </a:lnTo>
                  <a:lnTo>
                    <a:pt x="367" y="31"/>
                  </a:lnTo>
                  <a:lnTo>
                    <a:pt x="379" y="31"/>
                  </a:lnTo>
                  <a:lnTo>
                    <a:pt x="390" y="22"/>
                  </a:lnTo>
                  <a:lnTo>
                    <a:pt x="386" y="50"/>
                  </a:lnTo>
                  <a:lnTo>
                    <a:pt x="398" y="50"/>
                  </a:lnTo>
                  <a:lnTo>
                    <a:pt x="400" y="55"/>
                  </a:lnTo>
                  <a:lnTo>
                    <a:pt x="400" y="64"/>
                  </a:lnTo>
                  <a:lnTo>
                    <a:pt x="390" y="81"/>
                  </a:lnTo>
                  <a:lnTo>
                    <a:pt x="393" y="88"/>
                  </a:lnTo>
                  <a:lnTo>
                    <a:pt x="388" y="90"/>
                  </a:lnTo>
                  <a:lnTo>
                    <a:pt x="381" y="88"/>
                  </a:lnTo>
                  <a:lnTo>
                    <a:pt x="376" y="93"/>
                  </a:lnTo>
                  <a:lnTo>
                    <a:pt x="372" y="93"/>
                  </a:lnTo>
                  <a:lnTo>
                    <a:pt x="367" y="95"/>
                  </a:lnTo>
                  <a:lnTo>
                    <a:pt x="336" y="105"/>
                  </a:lnTo>
                  <a:lnTo>
                    <a:pt x="329" y="109"/>
                  </a:lnTo>
                  <a:lnTo>
                    <a:pt x="312" y="112"/>
                  </a:lnTo>
                  <a:lnTo>
                    <a:pt x="319" y="128"/>
                  </a:lnTo>
                  <a:lnTo>
                    <a:pt x="319" y="150"/>
                  </a:lnTo>
                  <a:lnTo>
                    <a:pt x="324" y="152"/>
                  </a:lnTo>
                  <a:lnTo>
                    <a:pt x="322" y="176"/>
                  </a:lnTo>
                  <a:lnTo>
                    <a:pt x="319" y="178"/>
                  </a:lnTo>
                  <a:lnTo>
                    <a:pt x="310" y="176"/>
                  </a:lnTo>
                  <a:lnTo>
                    <a:pt x="310" y="178"/>
                  </a:lnTo>
                  <a:lnTo>
                    <a:pt x="317" y="183"/>
                  </a:lnTo>
                  <a:lnTo>
                    <a:pt x="319" y="202"/>
                  </a:lnTo>
                  <a:lnTo>
                    <a:pt x="327" y="214"/>
                  </a:lnTo>
                  <a:lnTo>
                    <a:pt x="322" y="214"/>
                  </a:lnTo>
                  <a:lnTo>
                    <a:pt x="324" y="218"/>
                  </a:lnTo>
                  <a:lnTo>
                    <a:pt x="329" y="221"/>
                  </a:lnTo>
                  <a:lnTo>
                    <a:pt x="329" y="225"/>
                  </a:lnTo>
                  <a:lnTo>
                    <a:pt x="334" y="228"/>
                  </a:lnTo>
                  <a:lnTo>
                    <a:pt x="329" y="237"/>
                  </a:lnTo>
                  <a:lnTo>
                    <a:pt x="324" y="237"/>
                  </a:lnTo>
                  <a:lnTo>
                    <a:pt x="319" y="254"/>
                  </a:lnTo>
                  <a:lnTo>
                    <a:pt x="298" y="261"/>
                  </a:lnTo>
                  <a:lnTo>
                    <a:pt x="282" y="289"/>
                  </a:lnTo>
                  <a:lnTo>
                    <a:pt x="277" y="289"/>
                  </a:lnTo>
                  <a:lnTo>
                    <a:pt x="258" y="277"/>
                  </a:lnTo>
                  <a:lnTo>
                    <a:pt x="251" y="277"/>
                  </a:lnTo>
                  <a:lnTo>
                    <a:pt x="248" y="270"/>
                  </a:lnTo>
                  <a:lnTo>
                    <a:pt x="251" y="266"/>
                  </a:lnTo>
                  <a:lnTo>
                    <a:pt x="246" y="261"/>
                  </a:lnTo>
                  <a:lnTo>
                    <a:pt x="241" y="263"/>
                  </a:lnTo>
                  <a:lnTo>
                    <a:pt x="220" y="251"/>
                  </a:lnTo>
                  <a:lnTo>
                    <a:pt x="215" y="244"/>
                  </a:lnTo>
                  <a:lnTo>
                    <a:pt x="203" y="232"/>
                  </a:lnTo>
                  <a:lnTo>
                    <a:pt x="203" y="225"/>
                  </a:lnTo>
                  <a:lnTo>
                    <a:pt x="192" y="221"/>
                  </a:lnTo>
                  <a:lnTo>
                    <a:pt x="175" y="251"/>
                  </a:lnTo>
                  <a:lnTo>
                    <a:pt x="173" y="266"/>
                  </a:lnTo>
                  <a:lnTo>
                    <a:pt x="173" y="275"/>
                  </a:lnTo>
                  <a:lnTo>
                    <a:pt x="177" y="277"/>
                  </a:lnTo>
                  <a:lnTo>
                    <a:pt x="175" y="282"/>
                  </a:lnTo>
                  <a:lnTo>
                    <a:pt x="180" y="282"/>
                  </a:lnTo>
                  <a:lnTo>
                    <a:pt x="182" y="294"/>
                  </a:lnTo>
                  <a:lnTo>
                    <a:pt x="173" y="292"/>
                  </a:lnTo>
                  <a:lnTo>
                    <a:pt x="163" y="285"/>
                  </a:lnTo>
                  <a:lnTo>
                    <a:pt x="154" y="285"/>
                  </a:lnTo>
                  <a:lnTo>
                    <a:pt x="154" y="282"/>
                  </a:lnTo>
                  <a:lnTo>
                    <a:pt x="147" y="287"/>
                  </a:lnTo>
                  <a:lnTo>
                    <a:pt x="144" y="282"/>
                  </a:lnTo>
                  <a:lnTo>
                    <a:pt x="132" y="282"/>
                  </a:lnTo>
                  <a:lnTo>
                    <a:pt x="135" y="275"/>
                  </a:lnTo>
                  <a:lnTo>
                    <a:pt x="128" y="277"/>
                  </a:lnTo>
                  <a:lnTo>
                    <a:pt x="130" y="270"/>
                  </a:lnTo>
                  <a:lnTo>
                    <a:pt x="125" y="273"/>
                  </a:lnTo>
                  <a:lnTo>
                    <a:pt x="121" y="270"/>
                  </a:lnTo>
                  <a:lnTo>
                    <a:pt x="109" y="256"/>
                  </a:lnTo>
                  <a:lnTo>
                    <a:pt x="95" y="254"/>
                  </a:lnTo>
                  <a:lnTo>
                    <a:pt x="80" y="237"/>
                  </a:lnTo>
                  <a:lnTo>
                    <a:pt x="64" y="237"/>
                  </a:lnTo>
                  <a:lnTo>
                    <a:pt x="61" y="235"/>
                  </a:lnTo>
                  <a:lnTo>
                    <a:pt x="61" y="232"/>
                  </a:lnTo>
                  <a:lnTo>
                    <a:pt x="57" y="232"/>
                  </a:lnTo>
                  <a:lnTo>
                    <a:pt x="52" y="225"/>
                  </a:lnTo>
                  <a:lnTo>
                    <a:pt x="45" y="223"/>
                  </a:lnTo>
                  <a:lnTo>
                    <a:pt x="47" y="216"/>
                  </a:lnTo>
                  <a:lnTo>
                    <a:pt x="43" y="211"/>
                  </a:lnTo>
                  <a:lnTo>
                    <a:pt x="2" y="183"/>
                  </a:lnTo>
                  <a:lnTo>
                    <a:pt x="0" y="176"/>
                  </a:lnTo>
                  <a:lnTo>
                    <a:pt x="5" y="171"/>
                  </a:lnTo>
                  <a:lnTo>
                    <a:pt x="14" y="171"/>
                  </a:lnTo>
                  <a:lnTo>
                    <a:pt x="16" y="164"/>
                  </a:lnTo>
                  <a:lnTo>
                    <a:pt x="28" y="159"/>
                  </a:lnTo>
                  <a:lnTo>
                    <a:pt x="33" y="145"/>
                  </a:lnTo>
                  <a:lnTo>
                    <a:pt x="50" y="147"/>
                  </a:lnTo>
                  <a:lnTo>
                    <a:pt x="73" y="138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7" y="131"/>
                  </a:lnTo>
                  <a:lnTo>
                    <a:pt x="87" y="109"/>
                  </a:lnTo>
                  <a:lnTo>
                    <a:pt x="71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1" y="100"/>
                  </a:lnTo>
                  <a:lnTo>
                    <a:pt x="54" y="93"/>
                  </a:lnTo>
                  <a:lnTo>
                    <a:pt x="54" y="81"/>
                  </a:lnTo>
                  <a:lnTo>
                    <a:pt x="50" y="7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1795450" y="4333452"/>
              <a:ext cx="231289" cy="128730"/>
            </a:xfrm>
            <a:custGeom>
              <a:avLst/>
              <a:gdLst>
                <a:gd name="T0" fmla="*/ 14 w 177"/>
                <a:gd name="T1" fmla="*/ 0 h 102"/>
                <a:gd name="T2" fmla="*/ 26 w 177"/>
                <a:gd name="T3" fmla="*/ 0 h 102"/>
                <a:gd name="T4" fmla="*/ 42 w 177"/>
                <a:gd name="T5" fmla="*/ 14 h 102"/>
                <a:gd name="T6" fmla="*/ 57 w 177"/>
                <a:gd name="T7" fmla="*/ 19 h 102"/>
                <a:gd name="T8" fmla="*/ 66 w 177"/>
                <a:gd name="T9" fmla="*/ 38 h 102"/>
                <a:gd name="T10" fmla="*/ 68 w 177"/>
                <a:gd name="T11" fmla="*/ 33 h 102"/>
                <a:gd name="T12" fmla="*/ 76 w 177"/>
                <a:gd name="T13" fmla="*/ 38 h 102"/>
                <a:gd name="T14" fmla="*/ 85 w 177"/>
                <a:gd name="T15" fmla="*/ 50 h 102"/>
                <a:gd name="T16" fmla="*/ 97 w 177"/>
                <a:gd name="T17" fmla="*/ 52 h 102"/>
                <a:gd name="T18" fmla="*/ 94 w 177"/>
                <a:gd name="T19" fmla="*/ 48 h 102"/>
                <a:gd name="T20" fmla="*/ 94 w 177"/>
                <a:gd name="T21" fmla="*/ 41 h 102"/>
                <a:gd name="T22" fmla="*/ 102 w 177"/>
                <a:gd name="T23" fmla="*/ 29 h 102"/>
                <a:gd name="T24" fmla="*/ 111 w 177"/>
                <a:gd name="T25" fmla="*/ 24 h 102"/>
                <a:gd name="T26" fmla="*/ 125 w 177"/>
                <a:gd name="T27" fmla="*/ 22 h 102"/>
                <a:gd name="T28" fmla="*/ 128 w 177"/>
                <a:gd name="T29" fmla="*/ 7 h 102"/>
                <a:gd name="T30" fmla="*/ 142 w 177"/>
                <a:gd name="T31" fmla="*/ 5 h 102"/>
                <a:gd name="T32" fmla="*/ 142 w 177"/>
                <a:gd name="T33" fmla="*/ 22 h 102"/>
                <a:gd name="T34" fmla="*/ 137 w 177"/>
                <a:gd name="T35" fmla="*/ 24 h 102"/>
                <a:gd name="T36" fmla="*/ 149 w 177"/>
                <a:gd name="T37" fmla="*/ 24 h 102"/>
                <a:gd name="T38" fmla="*/ 149 w 177"/>
                <a:gd name="T39" fmla="*/ 43 h 102"/>
                <a:gd name="T40" fmla="*/ 156 w 177"/>
                <a:gd name="T41" fmla="*/ 48 h 102"/>
                <a:gd name="T42" fmla="*/ 154 w 177"/>
                <a:gd name="T43" fmla="*/ 50 h 102"/>
                <a:gd name="T44" fmla="*/ 158 w 177"/>
                <a:gd name="T45" fmla="*/ 55 h 102"/>
                <a:gd name="T46" fmla="*/ 163 w 177"/>
                <a:gd name="T47" fmla="*/ 52 h 102"/>
                <a:gd name="T48" fmla="*/ 161 w 177"/>
                <a:gd name="T49" fmla="*/ 48 h 102"/>
                <a:gd name="T50" fmla="*/ 163 w 177"/>
                <a:gd name="T51" fmla="*/ 45 h 102"/>
                <a:gd name="T52" fmla="*/ 168 w 177"/>
                <a:gd name="T53" fmla="*/ 52 h 102"/>
                <a:gd name="T54" fmla="*/ 170 w 177"/>
                <a:gd name="T55" fmla="*/ 52 h 102"/>
                <a:gd name="T56" fmla="*/ 170 w 177"/>
                <a:gd name="T57" fmla="*/ 45 h 102"/>
                <a:gd name="T58" fmla="*/ 175 w 177"/>
                <a:gd name="T59" fmla="*/ 43 h 102"/>
                <a:gd name="T60" fmla="*/ 177 w 177"/>
                <a:gd name="T61" fmla="*/ 48 h 102"/>
                <a:gd name="T62" fmla="*/ 177 w 177"/>
                <a:gd name="T63" fmla="*/ 55 h 102"/>
                <a:gd name="T64" fmla="*/ 168 w 177"/>
                <a:gd name="T65" fmla="*/ 88 h 102"/>
                <a:gd name="T66" fmla="*/ 151 w 177"/>
                <a:gd name="T67" fmla="*/ 90 h 102"/>
                <a:gd name="T68" fmla="*/ 142 w 177"/>
                <a:gd name="T69" fmla="*/ 102 h 102"/>
                <a:gd name="T70" fmla="*/ 128 w 177"/>
                <a:gd name="T71" fmla="*/ 102 h 102"/>
                <a:gd name="T72" fmla="*/ 121 w 177"/>
                <a:gd name="T73" fmla="*/ 90 h 102"/>
                <a:gd name="T74" fmla="*/ 111 w 177"/>
                <a:gd name="T75" fmla="*/ 86 h 102"/>
                <a:gd name="T76" fmla="*/ 92 w 177"/>
                <a:gd name="T77" fmla="*/ 90 h 102"/>
                <a:gd name="T78" fmla="*/ 85 w 177"/>
                <a:gd name="T79" fmla="*/ 81 h 102"/>
                <a:gd name="T80" fmla="*/ 83 w 177"/>
                <a:gd name="T81" fmla="*/ 83 h 102"/>
                <a:gd name="T82" fmla="*/ 78 w 177"/>
                <a:gd name="T83" fmla="*/ 78 h 102"/>
                <a:gd name="T84" fmla="*/ 83 w 177"/>
                <a:gd name="T85" fmla="*/ 74 h 102"/>
                <a:gd name="T86" fmla="*/ 83 w 177"/>
                <a:gd name="T87" fmla="*/ 62 h 102"/>
                <a:gd name="T88" fmla="*/ 73 w 177"/>
                <a:gd name="T89" fmla="*/ 52 h 102"/>
                <a:gd name="T90" fmla="*/ 66 w 177"/>
                <a:gd name="T91" fmla="*/ 52 h 102"/>
                <a:gd name="T92" fmla="*/ 59 w 177"/>
                <a:gd name="T93" fmla="*/ 50 h 102"/>
                <a:gd name="T94" fmla="*/ 57 w 177"/>
                <a:gd name="T95" fmla="*/ 43 h 102"/>
                <a:gd name="T96" fmla="*/ 47 w 177"/>
                <a:gd name="T97" fmla="*/ 57 h 102"/>
                <a:gd name="T98" fmla="*/ 42 w 177"/>
                <a:gd name="T99" fmla="*/ 59 h 102"/>
                <a:gd name="T100" fmla="*/ 28 w 177"/>
                <a:gd name="T101" fmla="*/ 59 h 102"/>
                <a:gd name="T102" fmla="*/ 19 w 177"/>
                <a:gd name="T103" fmla="*/ 50 h 102"/>
                <a:gd name="T104" fmla="*/ 5 w 177"/>
                <a:gd name="T105" fmla="*/ 48 h 102"/>
                <a:gd name="T106" fmla="*/ 0 w 177"/>
                <a:gd name="T107" fmla="*/ 31 h 102"/>
                <a:gd name="T108" fmla="*/ 5 w 177"/>
                <a:gd name="T109" fmla="*/ 29 h 102"/>
                <a:gd name="T110" fmla="*/ 7 w 177"/>
                <a:gd name="T111" fmla="*/ 10 h 102"/>
                <a:gd name="T112" fmla="*/ 14 w 177"/>
                <a:gd name="T1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102">
                  <a:moveTo>
                    <a:pt x="14" y="0"/>
                  </a:moveTo>
                  <a:lnTo>
                    <a:pt x="26" y="0"/>
                  </a:lnTo>
                  <a:lnTo>
                    <a:pt x="42" y="14"/>
                  </a:lnTo>
                  <a:lnTo>
                    <a:pt x="57" y="19"/>
                  </a:lnTo>
                  <a:lnTo>
                    <a:pt x="66" y="38"/>
                  </a:lnTo>
                  <a:lnTo>
                    <a:pt x="68" y="33"/>
                  </a:lnTo>
                  <a:lnTo>
                    <a:pt x="76" y="38"/>
                  </a:lnTo>
                  <a:lnTo>
                    <a:pt x="85" y="50"/>
                  </a:lnTo>
                  <a:lnTo>
                    <a:pt x="97" y="52"/>
                  </a:lnTo>
                  <a:lnTo>
                    <a:pt x="94" y="48"/>
                  </a:lnTo>
                  <a:lnTo>
                    <a:pt x="94" y="41"/>
                  </a:lnTo>
                  <a:lnTo>
                    <a:pt x="102" y="29"/>
                  </a:lnTo>
                  <a:lnTo>
                    <a:pt x="111" y="24"/>
                  </a:lnTo>
                  <a:lnTo>
                    <a:pt x="125" y="22"/>
                  </a:lnTo>
                  <a:lnTo>
                    <a:pt x="128" y="7"/>
                  </a:lnTo>
                  <a:lnTo>
                    <a:pt x="142" y="5"/>
                  </a:lnTo>
                  <a:lnTo>
                    <a:pt x="142" y="22"/>
                  </a:lnTo>
                  <a:lnTo>
                    <a:pt x="137" y="24"/>
                  </a:lnTo>
                  <a:lnTo>
                    <a:pt x="149" y="24"/>
                  </a:lnTo>
                  <a:lnTo>
                    <a:pt x="149" y="43"/>
                  </a:lnTo>
                  <a:lnTo>
                    <a:pt x="156" y="48"/>
                  </a:lnTo>
                  <a:lnTo>
                    <a:pt x="154" y="50"/>
                  </a:lnTo>
                  <a:lnTo>
                    <a:pt x="158" y="55"/>
                  </a:lnTo>
                  <a:lnTo>
                    <a:pt x="163" y="52"/>
                  </a:lnTo>
                  <a:lnTo>
                    <a:pt x="161" y="48"/>
                  </a:lnTo>
                  <a:lnTo>
                    <a:pt x="163" y="45"/>
                  </a:lnTo>
                  <a:lnTo>
                    <a:pt x="168" y="52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75" y="43"/>
                  </a:lnTo>
                  <a:lnTo>
                    <a:pt x="177" y="48"/>
                  </a:lnTo>
                  <a:lnTo>
                    <a:pt x="177" y="55"/>
                  </a:lnTo>
                  <a:lnTo>
                    <a:pt x="168" y="88"/>
                  </a:lnTo>
                  <a:lnTo>
                    <a:pt x="151" y="90"/>
                  </a:lnTo>
                  <a:lnTo>
                    <a:pt x="142" y="102"/>
                  </a:lnTo>
                  <a:lnTo>
                    <a:pt x="128" y="102"/>
                  </a:lnTo>
                  <a:lnTo>
                    <a:pt x="121" y="90"/>
                  </a:lnTo>
                  <a:lnTo>
                    <a:pt x="111" y="86"/>
                  </a:lnTo>
                  <a:lnTo>
                    <a:pt x="92" y="90"/>
                  </a:lnTo>
                  <a:lnTo>
                    <a:pt x="85" y="81"/>
                  </a:lnTo>
                  <a:lnTo>
                    <a:pt x="83" y="83"/>
                  </a:lnTo>
                  <a:lnTo>
                    <a:pt x="78" y="78"/>
                  </a:lnTo>
                  <a:lnTo>
                    <a:pt x="83" y="74"/>
                  </a:lnTo>
                  <a:lnTo>
                    <a:pt x="83" y="62"/>
                  </a:lnTo>
                  <a:lnTo>
                    <a:pt x="73" y="52"/>
                  </a:lnTo>
                  <a:lnTo>
                    <a:pt x="66" y="52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28" y="59"/>
                  </a:lnTo>
                  <a:lnTo>
                    <a:pt x="19" y="50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5" y="29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1879080" y="5622011"/>
              <a:ext cx="294012" cy="223384"/>
            </a:xfrm>
            <a:custGeom>
              <a:avLst/>
              <a:gdLst>
                <a:gd name="T0" fmla="*/ 26 w 225"/>
                <a:gd name="T1" fmla="*/ 19 h 177"/>
                <a:gd name="T2" fmla="*/ 38 w 225"/>
                <a:gd name="T3" fmla="*/ 33 h 177"/>
                <a:gd name="T4" fmla="*/ 45 w 225"/>
                <a:gd name="T5" fmla="*/ 33 h 177"/>
                <a:gd name="T6" fmla="*/ 54 w 225"/>
                <a:gd name="T7" fmla="*/ 37 h 177"/>
                <a:gd name="T8" fmla="*/ 64 w 225"/>
                <a:gd name="T9" fmla="*/ 49 h 177"/>
                <a:gd name="T10" fmla="*/ 68 w 225"/>
                <a:gd name="T11" fmla="*/ 52 h 177"/>
                <a:gd name="T12" fmla="*/ 73 w 225"/>
                <a:gd name="T13" fmla="*/ 49 h 177"/>
                <a:gd name="T14" fmla="*/ 71 w 225"/>
                <a:gd name="T15" fmla="*/ 56 h 177"/>
                <a:gd name="T16" fmla="*/ 78 w 225"/>
                <a:gd name="T17" fmla="*/ 54 h 177"/>
                <a:gd name="T18" fmla="*/ 75 w 225"/>
                <a:gd name="T19" fmla="*/ 61 h 177"/>
                <a:gd name="T20" fmla="*/ 87 w 225"/>
                <a:gd name="T21" fmla="*/ 61 h 177"/>
                <a:gd name="T22" fmla="*/ 90 w 225"/>
                <a:gd name="T23" fmla="*/ 66 h 177"/>
                <a:gd name="T24" fmla="*/ 97 w 225"/>
                <a:gd name="T25" fmla="*/ 61 h 177"/>
                <a:gd name="T26" fmla="*/ 97 w 225"/>
                <a:gd name="T27" fmla="*/ 64 h 177"/>
                <a:gd name="T28" fmla="*/ 106 w 225"/>
                <a:gd name="T29" fmla="*/ 64 h 177"/>
                <a:gd name="T30" fmla="*/ 116 w 225"/>
                <a:gd name="T31" fmla="*/ 71 h 177"/>
                <a:gd name="T32" fmla="*/ 125 w 225"/>
                <a:gd name="T33" fmla="*/ 73 h 177"/>
                <a:gd name="T34" fmla="*/ 123 w 225"/>
                <a:gd name="T35" fmla="*/ 61 h 177"/>
                <a:gd name="T36" fmla="*/ 118 w 225"/>
                <a:gd name="T37" fmla="*/ 61 h 177"/>
                <a:gd name="T38" fmla="*/ 120 w 225"/>
                <a:gd name="T39" fmla="*/ 56 h 177"/>
                <a:gd name="T40" fmla="*/ 116 w 225"/>
                <a:gd name="T41" fmla="*/ 54 h 177"/>
                <a:gd name="T42" fmla="*/ 116 w 225"/>
                <a:gd name="T43" fmla="*/ 45 h 177"/>
                <a:gd name="T44" fmla="*/ 118 w 225"/>
                <a:gd name="T45" fmla="*/ 30 h 177"/>
                <a:gd name="T46" fmla="*/ 135 w 225"/>
                <a:gd name="T47" fmla="*/ 0 h 177"/>
                <a:gd name="T48" fmla="*/ 146 w 225"/>
                <a:gd name="T49" fmla="*/ 4 h 177"/>
                <a:gd name="T50" fmla="*/ 146 w 225"/>
                <a:gd name="T51" fmla="*/ 11 h 177"/>
                <a:gd name="T52" fmla="*/ 158 w 225"/>
                <a:gd name="T53" fmla="*/ 23 h 177"/>
                <a:gd name="T54" fmla="*/ 163 w 225"/>
                <a:gd name="T55" fmla="*/ 30 h 177"/>
                <a:gd name="T56" fmla="*/ 184 w 225"/>
                <a:gd name="T57" fmla="*/ 42 h 177"/>
                <a:gd name="T58" fmla="*/ 189 w 225"/>
                <a:gd name="T59" fmla="*/ 40 h 177"/>
                <a:gd name="T60" fmla="*/ 194 w 225"/>
                <a:gd name="T61" fmla="*/ 45 h 177"/>
                <a:gd name="T62" fmla="*/ 191 w 225"/>
                <a:gd name="T63" fmla="*/ 49 h 177"/>
                <a:gd name="T64" fmla="*/ 194 w 225"/>
                <a:gd name="T65" fmla="*/ 56 h 177"/>
                <a:gd name="T66" fmla="*/ 201 w 225"/>
                <a:gd name="T67" fmla="*/ 56 h 177"/>
                <a:gd name="T68" fmla="*/ 220 w 225"/>
                <a:gd name="T69" fmla="*/ 68 h 177"/>
                <a:gd name="T70" fmla="*/ 225 w 225"/>
                <a:gd name="T71" fmla="*/ 68 h 177"/>
                <a:gd name="T72" fmla="*/ 213 w 225"/>
                <a:gd name="T73" fmla="*/ 92 h 177"/>
                <a:gd name="T74" fmla="*/ 191 w 225"/>
                <a:gd name="T75" fmla="*/ 101 h 177"/>
                <a:gd name="T76" fmla="*/ 184 w 225"/>
                <a:gd name="T77" fmla="*/ 127 h 177"/>
                <a:gd name="T78" fmla="*/ 175 w 225"/>
                <a:gd name="T79" fmla="*/ 137 h 177"/>
                <a:gd name="T80" fmla="*/ 170 w 225"/>
                <a:gd name="T81" fmla="*/ 142 h 177"/>
                <a:gd name="T82" fmla="*/ 163 w 225"/>
                <a:gd name="T83" fmla="*/ 132 h 177"/>
                <a:gd name="T84" fmla="*/ 154 w 225"/>
                <a:gd name="T85" fmla="*/ 130 h 177"/>
                <a:gd name="T86" fmla="*/ 137 w 225"/>
                <a:gd name="T87" fmla="*/ 137 h 177"/>
                <a:gd name="T88" fmla="*/ 125 w 225"/>
                <a:gd name="T89" fmla="*/ 135 h 177"/>
                <a:gd name="T90" fmla="*/ 111 w 225"/>
                <a:gd name="T91" fmla="*/ 144 h 177"/>
                <a:gd name="T92" fmla="*/ 75 w 225"/>
                <a:gd name="T93" fmla="*/ 137 h 177"/>
                <a:gd name="T94" fmla="*/ 78 w 225"/>
                <a:gd name="T95" fmla="*/ 144 h 177"/>
                <a:gd name="T96" fmla="*/ 73 w 225"/>
                <a:gd name="T97" fmla="*/ 158 h 177"/>
                <a:gd name="T98" fmla="*/ 61 w 225"/>
                <a:gd name="T99" fmla="*/ 177 h 177"/>
                <a:gd name="T100" fmla="*/ 47 w 225"/>
                <a:gd name="T101" fmla="*/ 165 h 177"/>
                <a:gd name="T102" fmla="*/ 33 w 225"/>
                <a:gd name="T103" fmla="*/ 161 h 177"/>
                <a:gd name="T104" fmla="*/ 26 w 225"/>
                <a:gd name="T105" fmla="*/ 151 h 177"/>
                <a:gd name="T106" fmla="*/ 12 w 225"/>
                <a:gd name="T107" fmla="*/ 151 h 177"/>
                <a:gd name="T108" fmla="*/ 2 w 225"/>
                <a:gd name="T109" fmla="*/ 142 h 177"/>
                <a:gd name="T110" fmla="*/ 7 w 225"/>
                <a:gd name="T111" fmla="*/ 132 h 177"/>
                <a:gd name="T112" fmla="*/ 4 w 225"/>
                <a:gd name="T113" fmla="*/ 125 h 177"/>
                <a:gd name="T114" fmla="*/ 9 w 225"/>
                <a:gd name="T115" fmla="*/ 118 h 177"/>
                <a:gd name="T116" fmla="*/ 0 w 225"/>
                <a:gd name="T117" fmla="*/ 59 h 177"/>
                <a:gd name="T118" fmla="*/ 26 w 225"/>
                <a:gd name="T119" fmla="*/ 1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" h="177">
                  <a:moveTo>
                    <a:pt x="26" y="19"/>
                  </a:moveTo>
                  <a:lnTo>
                    <a:pt x="38" y="33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4" y="49"/>
                  </a:lnTo>
                  <a:lnTo>
                    <a:pt x="68" y="52"/>
                  </a:lnTo>
                  <a:lnTo>
                    <a:pt x="73" y="49"/>
                  </a:lnTo>
                  <a:lnTo>
                    <a:pt x="71" y="56"/>
                  </a:lnTo>
                  <a:lnTo>
                    <a:pt x="78" y="54"/>
                  </a:lnTo>
                  <a:lnTo>
                    <a:pt x="75" y="61"/>
                  </a:lnTo>
                  <a:lnTo>
                    <a:pt x="87" y="61"/>
                  </a:lnTo>
                  <a:lnTo>
                    <a:pt x="90" y="66"/>
                  </a:lnTo>
                  <a:lnTo>
                    <a:pt x="97" y="61"/>
                  </a:lnTo>
                  <a:lnTo>
                    <a:pt x="97" y="64"/>
                  </a:lnTo>
                  <a:lnTo>
                    <a:pt x="106" y="64"/>
                  </a:lnTo>
                  <a:lnTo>
                    <a:pt x="116" y="71"/>
                  </a:lnTo>
                  <a:lnTo>
                    <a:pt x="125" y="73"/>
                  </a:lnTo>
                  <a:lnTo>
                    <a:pt x="123" y="61"/>
                  </a:lnTo>
                  <a:lnTo>
                    <a:pt x="118" y="61"/>
                  </a:lnTo>
                  <a:lnTo>
                    <a:pt x="120" y="56"/>
                  </a:lnTo>
                  <a:lnTo>
                    <a:pt x="116" y="54"/>
                  </a:lnTo>
                  <a:lnTo>
                    <a:pt x="116" y="45"/>
                  </a:lnTo>
                  <a:lnTo>
                    <a:pt x="118" y="30"/>
                  </a:lnTo>
                  <a:lnTo>
                    <a:pt x="135" y="0"/>
                  </a:lnTo>
                  <a:lnTo>
                    <a:pt x="146" y="4"/>
                  </a:lnTo>
                  <a:lnTo>
                    <a:pt x="146" y="11"/>
                  </a:lnTo>
                  <a:lnTo>
                    <a:pt x="158" y="23"/>
                  </a:lnTo>
                  <a:lnTo>
                    <a:pt x="163" y="30"/>
                  </a:lnTo>
                  <a:lnTo>
                    <a:pt x="184" y="42"/>
                  </a:lnTo>
                  <a:lnTo>
                    <a:pt x="189" y="40"/>
                  </a:lnTo>
                  <a:lnTo>
                    <a:pt x="194" y="45"/>
                  </a:lnTo>
                  <a:lnTo>
                    <a:pt x="191" y="49"/>
                  </a:lnTo>
                  <a:lnTo>
                    <a:pt x="194" y="56"/>
                  </a:lnTo>
                  <a:lnTo>
                    <a:pt x="201" y="56"/>
                  </a:lnTo>
                  <a:lnTo>
                    <a:pt x="220" y="68"/>
                  </a:lnTo>
                  <a:lnTo>
                    <a:pt x="225" y="68"/>
                  </a:lnTo>
                  <a:lnTo>
                    <a:pt x="213" y="92"/>
                  </a:lnTo>
                  <a:lnTo>
                    <a:pt x="191" y="101"/>
                  </a:lnTo>
                  <a:lnTo>
                    <a:pt x="184" y="127"/>
                  </a:lnTo>
                  <a:lnTo>
                    <a:pt x="175" y="137"/>
                  </a:lnTo>
                  <a:lnTo>
                    <a:pt x="170" y="142"/>
                  </a:lnTo>
                  <a:lnTo>
                    <a:pt x="163" y="132"/>
                  </a:lnTo>
                  <a:lnTo>
                    <a:pt x="154" y="130"/>
                  </a:lnTo>
                  <a:lnTo>
                    <a:pt x="137" y="137"/>
                  </a:lnTo>
                  <a:lnTo>
                    <a:pt x="125" y="135"/>
                  </a:lnTo>
                  <a:lnTo>
                    <a:pt x="111" y="144"/>
                  </a:lnTo>
                  <a:lnTo>
                    <a:pt x="75" y="137"/>
                  </a:lnTo>
                  <a:lnTo>
                    <a:pt x="78" y="144"/>
                  </a:lnTo>
                  <a:lnTo>
                    <a:pt x="73" y="158"/>
                  </a:lnTo>
                  <a:lnTo>
                    <a:pt x="61" y="177"/>
                  </a:lnTo>
                  <a:lnTo>
                    <a:pt x="47" y="165"/>
                  </a:lnTo>
                  <a:lnTo>
                    <a:pt x="33" y="161"/>
                  </a:lnTo>
                  <a:lnTo>
                    <a:pt x="26" y="151"/>
                  </a:lnTo>
                  <a:lnTo>
                    <a:pt x="12" y="151"/>
                  </a:lnTo>
                  <a:lnTo>
                    <a:pt x="2" y="142"/>
                  </a:lnTo>
                  <a:lnTo>
                    <a:pt x="7" y="132"/>
                  </a:lnTo>
                  <a:lnTo>
                    <a:pt x="4" y="125"/>
                  </a:lnTo>
                  <a:lnTo>
                    <a:pt x="9" y="118"/>
                  </a:lnTo>
                  <a:lnTo>
                    <a:pt x="0" y="59"/>
                  </a:lnTo>
                  <a:lnTo>
                    <a:pt x="26" y="1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1856867" y="3293518"/>
              <a:ext cx="346280" cy="259983"/>
            </a:xfrm>
            <a:custGeom>
              <a:avLst/>
              <a:gdLst>
                <a:gd name="T0" fmla="*/ 14 w 265"/>
                <a:gd name="T1" fmla="*/ 0 h 206"/>
                <a:gd name="T2" fmla="*/ 43 w 265"/>
                <a:gd name="T3" fmla="*/ 10 h 206"/>
                <a:gd name="T4" fmla="*/ 43 w 265"/>
                <a:gd name="T5" fmla="*/ 34 h 206"/>
                <a:gd name="T6" fmla="*/ 52 w 265"/>
                <a:gd name="T7" fmla="*/ 36 h 206"/>
                <a:gd name="T8" fmla="*/ 66 w 265"/>
                <a:gd name="T9" fmla="*/ 45 h 206"/>
                <a:gd name="T10" fmla="*/ 71 w 265"/>
                <a:gd name="T11" fmla="*/ 50 h 206"/>
                <a:gd name="T12" fmla="*/ 76 w 265"/>
                <a:gd name="T13" fmla="*/ 48 h 206"/>
                <a:gd name="T14" fmla="*/ 85 w 265"/>
                <a:gd name="T15" fmla="*/ 43 h 206"/>
                <a:gd name="T16" fmla="*/ 100 w 265"/>
                <a:gd name="T17" fmla="*/ 36 h 206"/>
                <a:gd name="T18" fmla="*/ 109 w 265"/>
                <a:gd name="T19" fmla="*/ 29 h 206"/>
                <a:gd name="T20" fmla="*/ 121 w 265"/>
                <a:gd name="T21" fmla="*/ 34 h 206"/>
                <a:gd name="T22" fmla="*/ 133 w 265"/>
                <a:gd name="T23" fmla="*/ 31 h 206"/>
                <a:gd name="T24" fmla="*/ 140 w 265"/>
                <a:gd name="T25" fmla="*/ 26 h 206"/>
                <a:gd name="T26" fmla="*/ 137 w 265"/>
                <a:gd name="T27" fmla="*/ 22 h 206"/>
                <a:gd name="T28" fmla="*/ 142 w 265"/>
                <a:gd name="T29" fmla="*/ 10 h 206"/>
                <a:gd name="T30" fmla="*/ 154 w 265"/>
                <a:gd name="T31" fmla="*/ 15 h 206"/>
                <a:gd name="T32" fmla="*/ 166 w 265"/>
                <a:gd name="T33" fmla="*/ 19 h 206"/>
                <a:gd name="T34" fmla="*/ 168 w 265"/>
                <a:gd name="T35" fmla="*/ 31 h 206"/>
                <a:gd name="T36" fmla="*/ 180 w 265"/>
                <a:gd name="T37" fmla="*/ 43 h 206"/>
                <a:gd name="T38" fmla="*/ 178 w 265"/>
                <a:gd name="T39" fmla="*/ 53 h 206"/>
                <a:gd name="T40" fmla="*/ 187 w 265"/>
                <a:gd name="T41" fmla="*/ 57 h 206"/>
                <a:gd name="T42" fmla="*/ 199 w 265"/>
                <a:gd name="T43" fmla="*/ 53 h 206"/>
                <a:gd name="T44" fmla="*/ 204 w 265"/>
                <a:gd name="T45" fmla="*/ 64 h 206"/>
                <a:gd name="T46" fmla="*/ 208 w 265"/>
                <a:gd name="T47" fmla="*/ 71 h 206"/>
                <a:gd name="T48" fmla="*/ 213 w 265"/>
                <a:gd name="T49" fmla="*/ 88 h 206"/>
                <a:gd name="T50" fmla="*/ 225 w 265"/>
                <a:gd name="T51" fmla="*/ 83 h 206"/>
                <a:gd name="T52" fmla="*/ 239 w 265"/>
                <a:gd name="T53" fmla="*/ 93 h 206"/>
                <a:gd name="T54" fmla="*/ 246 w 265"/>
                <a:gd name="T55" fmla="*/ 105 h 206"/>
                <a:gd name="T56" fmla="*/ 246 w 265"/>
                <a:gd name="T57" fmla="*/ 112 h 206"/>
                <a:gd name="T58" fmla="*/ 249 w 265"/>
                <a:gd name="T59" fmla="*/ 121 h 206"/>
                <a:gd name="T60" fmla="*/ 256 w 265"/>
                <a:gd name="T61" fmla="*/ 128 h 206"/>
                <a:gd name="T62" fmla="*/ 260 w 265"/>
                <a:gd name="T63" fmla="*/ 138 h 206"/>
                <a:gd name="T64" fmla="*/ 256 w 265"/>
                <a:gd name="T65" fmla="*/ 152 h 206"/>
                <a:gd name="T66" fmla="*/ 220 w 265"/>
                <a:gd name="T67" fmla="*/ 192 h 206"/>
                <a:gd name="T68" fmla="*/ 185 w 265"/>
                <a:gd name="T69" fmla="*/ 204 h 206"/>
                <a:gd name="T70" fmla="*/ 168 w 265"/>
                <a:gd name="T71" fmla="*/ 206 h 206"/>
                <a:gd name="T72" fmla="*/ 130 w 265"/>
                <a:gd name="T73" fmla="*/ 176 h 206"/>
                <a:gd name="T74" fmla="*/ 107 w 265"/>
                <a:gd name="T75" fmla="*/ 173 h 206"/>
                <a:gd name="T76" fmla="*/ 50 w 265"/>
                <a:gd name="T77" fmla="*/ 159 h 206"/>
                <a:gd name="T78" fmla="*/ 33 w 265"/>
                <a:gd name="T79" fmla="*/ 121 h 206"/>
                <a:gd name="T80" fmla="*/ 29 w 265"/>
                <a:gd name="T81" fmla="*/ 109 h 206"/>
                <a:gd name="T82" fmla="*/ 26 w 265"/>
                <a:gd name="T83" fmla="*/ 90 h 206"/>
                <a:gd name="T84" fmla="*/ 17 w 265"/>
                <a:gd name="T85" fmla="*/ 69 h 206"/>
                <a:gd name="T86" fmla="*/ 17 w 265"/>
                <a:gd name="T87" fmla="*/ 53 h 206"/>
                <a:gd name="T88" fmla="*/ 12 w 265"/>
                <a:gd name="T89" fmla="*/ 41 h 206"/>
                <a:gd name="T90" fmla="*/ 7 w 265"/>
                <a:gd name="T91" fmla="*/ 36 h 206"/>
                <a:gd name="T92" fmla="*/ 5 w 265"/>
                <a:gd name="T93" fmla="*/ 26 h 206"/>
                <a:gd name="T94" fmla="*/ 0 w 265"/>
                <a:gd name="T95" fmla="*/ 26 h 206"/>
                <a:gd name="T96" fmla="*/ 5 w 265"/>
                <a:gd name="T97" fmla="*/ 17 h 206"/>
                <a:gd name="T98" fmla="*/ 14 w 265"/>
                <a:gd name="T99" fmla="*/ 12 h 206"/>
                <a:gd name="T100" fmla="*/ 14 w 265"/>
                <a:gd name="T101" fmla="*/ 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5" h="206">
                  <a:moveTo>
                    <a:pt x="14" y="5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43" y="10"/>
                  </a:lnTo>
                  <a:lnTo>
                    <a:pt x="45" y="29"/>
                  </a:lnTo>
                  <a:lnTo>
                    <a:pt x="43" y="34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9" y="45"/>
                  </a:lnTo>
                  <a:lnTo>
                    <a:pt x="66" y="45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4" y="53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85" y="43"/>
                  </a:lnTo>
                  <a:lnTo>
                    <a:pt x="97" y="45"/>
                  </a:lnTo>
                  <a:lnTo>
                    <a:pt x="100" y="36"/>
                  </a:lnTo>
                  <a:lnTo>
                    <a:pt x="107" y="36"/>
                  </a:lnTo>
                  <a:lnTo>
                    <a:pt x="109" y="29"/>
                  </a:lnTo>
                  <a:lnTo>
                    <a:pt x="114" y="29"/>
                  </a:lnTo>
                  <a:lnTo>
                    <a:pt x="121" y="34"/>
                  </a:lnTo>
                  <a:lnTo>
                    <a:pt x="126" y="31"/>
                  </a:lnTo>
                  <a:lnTo>
                    <a:pt x="133" y="31"/>
                  </a:lnTo>
                  <a:lnTo>
                    <a:pt x="133" y="29"/>
                  </a:lnTo>
                  <a:lnTo>
                    <a:pt x="140" y="26"/>
                  </a:lnTo>
                  <a:lnTo>
                    <a:pt x="142" y="22"/>
                  </a:lnTo>
                  <a:lnTo>
                    <a:pt x="137" y="22"/>
                  </a:lnTo>
                  <a:lnTo>
                    <a:pt x="142" y="19"/>
                  </a:lnTo>
                  <a:lnTo>
                    <a:pt x="142" y="10"/>
                  </a:lnTo>
                  <a:lnTo>
                    <a:pt x="152" y="3"/>
                  </a:lnTo>
                  <a:lnTo>
                    <a:pt x="154" y="15"/>
                  </a:lnTo>
                  <a:lnTo>
                    <a:pt x="156" y="19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68" y="31"/>
                  </a:lnTo>
                  <a:lnTo>
                    <a:pt x="180" y="38"/>
                  </a:lnTo>
                  <a:lnTo>
                    <a:pt x="180" y="43"/>
                  </a:lnTo>
                  <a:lnTo>
                    <a:pt x="173" y="53"/>
                  </a:lnTo>
                  <a:lnTo>
                    <a:pt x="178" y="53"/>
                  </a:lnTo>
                  <a:lnTo>
                    <a:pt x="180" y="50"/>
                  </a:lnTo>
                  <a:lnTo>
                    <a:pt x="187" y="57"/>
                  </a:lnTo>
                  <a:lnTo>
                    <a:pt x="192" y="53"/>
                  </a:lnTo>
                  <a:lnTo>
                    <a:pt x="199" y="53"/>
                  </a:lnTo>
                  <a:lnTo>
                    <a:pt x="197" y="62"/>
                  </a:lnTo>
                  <a:lnTo>
                    <a:pt x="204" y="64"/>
                  </a:lnTo>
                  <a:lnTo>
                    <a:pt x="204" y="71"/>
                  </a:lnTo>
                  <a:lnTo>
                    <a:pt x="208" y="71"/>
                  </a:lnTo>
                  <a:lnTo>
                    <a:pt x="211" y="74"/>
                  </a:lnTo>
                  <a:lnTo>
                    <a:pt x="213" y="88"/>
                  </a:lnTo>
                  <a:lnTo>
                    <a:pt x="216" y="88"/>
                  </a:lnTo>
                  <a:lnTo>
                    <a:pt x="225" y="83"/>
                  </a:lnTo>
                  <a:lnTo>
                    <a:pt x="230" y="93"/>
                  </a:lnTo>
                  <a:lnTo>
                    <a:pt x="239" y="93"/>
                  </a:lnTo>
                  <a:lnTo>
                    <a:pt x="239" y="102"/>
                  </a:lnTo>
                  <a:lnTo>
                    <a:pt x="246" y="105"/>
                  </a:lnTo>
                  <a:lnTo>
                    <a:pt x="242" y="112"/>
                  </a:lnTo>
                  <a:lnTo>
                    <a:pt x="246" y="112"/>
                  </a:lnTo>
                  <a:lnTo>
                    <a:pt x="251" y="116"/>
                  </a:lnTo>
                  <a:lnTo>
                    <a:pt x="249" y="121"/>
                  </a:lnTo>
                  <a:lnTo>
                    <a:pt x="256" y="124"/>
                  </a:lnTo>
                  <a:lnTo>
                    <a:pt x="256" y="128"/>
                  </a:lnTo>
                  <a:lnTo>
                    <a:pt x="265" y="133"/>
                  </a:lnTo>
                  <a:lnTo>
                    <a:pt x="260" y="138"/>
                  </a:lnTo>
                  <a:lnTo>
                    <a:pt x="263" y="147"/>
                  </a:lnTo>
                  <a:lnTo>
                    <a:pt x="256" y="152"/>
                  </a:lnTo>
                  <a:lnTo>
                    <a:pt x="258" y="154"/>
                  </a:lnTo>
                  <a:lnTo>
                    <a:pt x="220" y="192"/>
                  </a:lnTo>
                  <a:lnTo>
                    <a:pt x="197" y="202"/>
                  </a:lnTo>
                  <a:lnTo>
                    <a:pt x="185" y="204"/>
                  </a:lnTo>
                  <a:lnTo>
                    <a:pt x="180" y="202"/>
                  </a:lnTo>
                  <a:lnTo>
                    <a:pt x="168" y="206"/>
                  </a:lnTo>
                  <a:lnTo>
                    <a:pt x="145" y="195"/>
                  </a:lnTo>
                  <a:lnTo>
                    <a:pt x="130" y="176"/>
                  </a:lnTo>
                  <a:lnTo>
                    <a:pt x="116" y="171"/>
                  </a:lnTo>
                  <a:lnTo>
                    <a:pt x="107" y="173"/>
                  </a:lnTo>
                  <a:lnTo>
                    <a:pt x="92" y="161"/>
                  </a:lnTo>
                  <a:lnTo>
                    <a:pt x="50" y="159"/>
                  </a:lnTo>
                  <a:lnTo>
                    <a:pt x="36" y="147"/>
                  </a:lnTo>
                  <a:lnTo>
                    <a:pt x="33" y="121"/>
                  </a:lnTo>
                  <a:lnTo>
                    <a:pt x="36" y="114"/>
                  </a:lnTo>
                  <a:lnTo>
                    <a:pt x="29" y="109"/>
                  </a:lnTo>
                  <a:lnTo>
                    <a:pt x="21" y="98"/>
                  </a:lnTo>
                  <a:lnTo>
                    <a:pt x="26" y="90"/>
                  </a:lnTo>
                  <a:lnTo>
                    <a:pt x="24" y="76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17" y="53"/>
                  </a:lnTo>
                  <a:lnTo>
                    <a:pt x="19" y="48"/>
                  </a:lnTo>
                  <a:lnTo>
                    <a:pt x="12" y="41"/>
                  </a:lnTo>
                  <a:lnTo>
                    <a:pt x="12" y="36"/>
                  </a:lnTo>
                  <a:lnTo>
                    <a:pt x="7" y="36"/>
                  </a:lnTo>
                  <a:lnTo>
                    <a:pt x="10" y="31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7" y="8"/>
                  </a:lnTo>
                  <a:lnTo>
                    <a:pt x="14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1854253" y="2543857"/>
              <a:ext cx="445591" cy="825384"/>
            </a:xfrm>
            <a:custGeom>
              <a:avLst/>
              <a:gdLst>
                <a:gd name="T0" fmla="*/ 16 w 341"/>
                <a:gd name="T1" fmla="*/ 519 h 654"/>
                <a:gd name="T2" fmla="*/ 28 w 341"/>
                <a:gd name="T3" fmla="*/ 497 h 654"/>
                <a:gd name="T4" fmla="*/ 35 w 341"/>
                <a:gd name="T5" fmla="*/ 490 h 654"/>
                <a:gd name="T6" fmla="*/ 40 w 341"/>
                <a:gd name="T7" fmla="*/ 478 h 654"/>
                <a:gd name="T8" fmla="*/ 54 w 341"/>
                <a:gd name="T9" fmla="*/ 464 h 654"/>
                <a:gd name="T10" fmla="*/ 57 w 341"/>
                <a:gd name="T11" fmla="*/ 450 h 654"/>
                <a:gd name="T12" fmla="*/ 49 w 341"/>
                <a:gd name="T13" fmla="*/ 433 h 654"/>
                <a:gd name="T14" fmla="*/ 45 w 341"/>
                <a:gd name="T15" fmla="*/ 417 h 654"/>
                <a:gd name="T16" fmla="*/ 38 w 341"/>
                <a:gd name="T17" fmla="*/ 407 h 654"/>
                <a:gd name="T18" fmla="*/ 21 w 341"/>
                <a:gd name="T19" fmla="*/ 372 h 654"/>
                <a:gd name="T20" fmla="*/ 16 w 341"/>
                <a:gd name="T21" fmla="*/ 332 h 654"/>
                <a:gd name="T22" fmla="*/ 7 w 341"/>
                <a:gd name="T23" fmla="*/ 299 h 654"/>
                <a:gd name="T24" fmla="*/ 12 w 341"/>
                <a:gd name="T25" fmla="*/ 237 h 654"/>
                <a:gd name="T26" fmla="*/ 16 w 341"/>
                <a:gd name="T27" fmla="*/ 183 h 654"/>
                <a:gd name="T28" fmla="*/ 52 w 341"/>
                <a:gd name="T29" fmla="*/ 128 h 654"/>
                <a:gd name="T30" fmla="*/ 85 w 341"/>
                <a:gd name="T31" fmla="*/ 74 h 654"/>
                <a:gd name="T32" fmla="*/ 99 w 341"/>
                <a:gd name="T33" fmla="*/ 26 h 654"/>
                <a:gd name="T34" fmla="*/ 135 w 341"/>
                <a:gd name="T35" fmla="*/ 22 h 654"/>
                <a:gd name="T36" fmla="*/ 137 w 341"/>
                <a:gd name="T37" fmla="*/ 33 h 654"/>
                <a:gd name="T38" fmla="*/ 158 w 341"/>
                <a:gd name="T39" fmla="*/ 57 h 654"/>
                <a:gd name="T40" fmla="*/ 163 w 341"/>
                <a:gd name="T41" fmla="*/ 81 h 654"/>
                <a:gd name="T42" fmla="*/ 177 w 341"/>
                <a:gd name="T43" fmla="*/ 107 h 654"/>
                <a:gd name="T44" fmla="*/ 191 w 341"/>
                <a:gd name="T45" fmla="*/ 133 h 654"/>
                <a:gd name="T46" fmla="*/ 189 w 341"/>
                <a:gd name="T47" fmla="*/ 142 h 654"/>
                <a:gd name="T48" fmla="*/ 194 w 341"/>
                <a:gd name="T49" fmla="*/ 156 h 654"/>
                <a:gd name="T50" fmla="*/ 194 w 341"/>
                <a:gd name="T51" fmla="*/ 173 h 654"/>
                <a:gd name="T52" fmla="*/ 182 w 341"/>
                <a:gd name="T53" fmla="*/ 199 h 654"/>
                <a:gd name="T54" fmla="*/ 206 w 341"/>
                <a:gd name="T55" fmla="*/ 223 h 654"/>
                <a:gd name="T56" fmla="*/ 229 w 341"/>
                <a:gd name="T57" fmla="*/ 258 h 654"/>
                <a:gd name="T58" fmla="*/ 274 w 341"/>
                <a:gd name="T59" fmla="*/ 313 h 654"/>
                <a:gd name="T60" fmla="*/ 341 w 341"/>
                <a:gd name="T61" fmla="*/ 372 h 654"/>
                <a:gd name="T62" fmla="*/ 251 w 341"/>
                <a:gd name="T63" fmla="*/ 486 h 654"/>
                <a:gd name="T64" fmla="*/ 262 w 341"/>
                <a:gd name="T65" fmla="*/ 516 h 654"/>
                <a:gd name="T66" fmla="*/ 270 w 341"/>
                <a:gd name="T67" fmla="*/ 528 h 654"/>
                <a:gd name="T68" fmla="*/ 284 w 341"/>
                <a:gd name="T69" fmla="*/ 561 h 654"/>
                <a:gd name="T70" fmla="*/ 296 w 341"/>
                <a:gd name="T71" fmla="*/ 599 h 654"/>
                <a:gd name="T72" fmla="*/ 279 w 341"/>
                <a:gd name="T73" fmla="*/ 651 h 654"/>
                <a:gd name="T74" fmla="*/ 253 w 341"/>
                <a:gd name="T75" fmla="*/ 647 h 654"/>
                <a:gd name="T76" fmla="*/ 194 w 341"/>
                <a:gd name="T77" fmla="*/ 647 h 654"/>
                <a:gd name="T78" fmla="*/ 180 w 341"/>
                <a:gd name="T79" fmla="*/ 647 h 654"/>
                <a:gd name="T80" fmla="*/ 182 w 341"/>
                <a:gd name="T81" fmla="*/ 632 h 654"/>
                <a:gd name="T82" fmla="*/ 168 w 341"/>
                <a:gd name="T83" fmla="*/ 613 h 654"/>
                <a:gd name="T84" fmla="*/ 156 w 341"/>
                <a:gd name="T85" fmla="*/ 602 h 654"/>
                <a:gd name="T86" fmla="*/ 149 w 341"/>
                <a:gd name="T87" fmla="*/ 597 h 654"/>
                <a:gd name="T88" fmla="*/ 144 w 341"/>
                <a:gd name="T89" fmla="*/ 613 h 654"/>
                <a:gd name="T90" fmla="*/ 142 w 341"/>
                <a:gd name="T91" fmla="*/ 620 h 654"/>
                <a:gd name="T92" fmla="*/ 128 w 341"/>
                <a:gd name="T93" fmla="*/ 625 h 654"/>
                <a:gd name="T94" fmla="*/ 111 w 341"/>
                <a:gd name="T95" fmla="*/ 623 h 654"/>
                <a:gd name="T96" fmla="*/ 99 w 341"/>
                <a:gd name="T97" fmla="*/ 639 h 654"/>
                <a:gd name="T98" fmla="*/ 78 w 341"/>
                <a:gd name="T99" fmla="*/ 639 h 654"/>
                <a:gd name="T100" fmla="*/ 71 w 341"/>
                <a:gd name="T101" fmla="*/ 644 h 654"/>
                <a:gd name="T102" fmla="*/ 54 w 341"/>
                <a:gd name="T103" fmla="*/ 630 h 654"/>
                <a:gd name="T104" fmla="*/ 47 w 341"/>
                <a:gd name="T105" fmla="*/ 623 h 654"/>
                <a:gd name="T106" fmla="*/ 16 w 341"/>
                <a:gd name="T107" fmla="*/ 594 h 654"/>
                <a:gd name="T108" fmla="*/ 9 w 341"/>
                <a:gd name="T109" fmla="*/ 594 h 654"/>
                <a:gd name="T110" fmla="*/ 5 w 341"/>
                <a:gd name="T111" fmla="*/ 583 h 654"/>
                <a:gd name="T112" fmla="*/ 5 w 341"/>
                <a:gd name="T113" fmla="*/ 573 h 654"/>
                <a:gd name="T114" fmla="*/ 14 w 341"/>
                <a:gd name="T115" fmla="*/ 554 h 654"/>
                <a:gd name="T116" fmla="*/ 12 w 341"/>
                <a:gd name="T117" fmla="*/ 54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" h="654">
                  <a:moveTo>
                    <a:pt x="16" y="528"/>
                  </a:moveTo>
                  <a:lnTo>
                    <a:pt x="19" y="523"/>
                  </a:lnTo>
                  <a:lnTo>
                    <a:pt x="16" y="519"/>
                  </a:lnTo>
                  <a:lnTo>
                    <a:pt x="19" y="509"/>
                  </a:lnTo>
                  <a:lnTo>
                    <a:pt x="28" y="502"/>
                  </a:lnTo>
                  <a:lnTo>
                    <a:pt x="28" y="497"/>
                  </a:lnTo>
                  <a:lnTo>
                    <a:pt x="33" y="500"/>
                  </a:lnTo>
                  <a:lnTo>
                    <a:pt x="38" y="495"/>
                  </a:lnTo>
                  <a:lnTo>
                    <a:pt x="35" y="490"/>
                  </a:lnTo>
                  <a:lnTo>
                    <a:pt x="40" y="490"/>
                  </a:lnTo>
                  <a:lnTo>
                    <a:pt x="42" y="478"/>
                  </a:lnTo>
                  <a:lnTo>
                    <a:pt x="40" y="478"/>
                  </a:lnTo>
                  <a:lnTo>
                    <a:pt x="40" y="476"/>
                  </a:lnTo>
                  <a:lnTo>
                    <a:pt x="47" y="476"/>
                  </a:lnTo>
                  <a:lnTo>
                    <a:pt x="54" y="464"/>
                  </a:lnTo>
                  <a:lnTo>
                    <a:pt x="57" y="457"/>
                  </a:lnTo>
                  <a:lnTo>
                    <a:pt x="54" y="455"/>
                  </a:lnTo>
                  <a:lnTo>
                    <a:pt x="57" y="450"/>
                  </a:lnTo>
                  <a:lnTo>
                    <a:pt x="52" y="450"/>
                  </a:lnTo>
                  <a:lnTo>
                    <a:pt x="52" y="436"/>
                  </a:lnTo>
                  <a:lnTo>
                    <a:pt x="49" y="433"/>
                  </a:lnTo>
                  <a:lnTo>
                    <a:pt x="49" y="426"/>
                  </a:lnTo>
                  <a:lnTo>
                    <a:pt x="42" y="426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40" y="405"/>
                  </a:lnTo>
                  <a:lnTo>
                    <a:pt x="38" y="407"/>
                  </a:lnTo>
                  <a:lnTo>
                    <a:pt x="38" y="396"/>
                  </a:lnTo>
                  <a:lnTo>
                    <a:pt x="23" y="381"/>
                  </a:lnTo>
                  <a:lnTo>
                    <a:pt x="21" y="372"/>
                  </a:lnTo>
                  <a:lnTo>
                    <a:pt x="16" y="370"/>
                  </a:lnTo>
                  <a:lnTo>
                    <a:pt x="23" y="348"/>
                  </a:lnTo>
                  <a:lnTo>
                    <a:pt x="16" y="332"/>
                  </a:lnTo>
                  <a:lnTo>
                    <a:pt x="14" y="315"/>
                  </a:lnTo>
                  <a:lnTo>
                    <a:pt x="7" y="306"/>
                  </a:lnTo>
                  <a:lnTo>
                    <a:pt x="7" y="299"/>
                  </a:lnTo>
                  <a:lnTo>
                    <a:pt x="19" y="280"/>
                  </a:lnTo>
                  <a:lnTo>
                    <a:pt x="19" y="251"/>
                  </a:lnTo>
                  <a:lnTo>
                    <a:pt x="12" y="237"/>
                  </a:lnTo>
                  <a:lnTo>
                    <a:pt x="14" y="206"/>
                  </a:lnTo>
                  <a:lnTo>
                    <a:pt x="5" y="192"/>
                  </a:lnTo>
                  <a:lnTo>
                    <a:pt x="16" y="183"/>
                  </a:lnTo>
                  <a:lnTo>
                    <a:pt x="28" y="183"/>
                  </a:lnTo>
                  <a:lnTo>
                    <a:pt x="35" y="171"/>
                  </a:lnTo>
                  <a:lnTo>
                    <a:pt x="52" y="128"/>
                  </a:lnTo>
                  <a:lnTo>
                    <a:pt x="54" y="97"/>
                  </a:lnTo>
                  <a:lnTo>
                    <a:pt x="64" y="88"/>
                  </a:lnTo>
                  <a:lnTo>
                    <a:pt x="85" y="74"/>
                  </a:lnTo>
                  <a:lnTo>
                    <a:pt x="92" y="57"/>
                  </a:lnTo>
                  <a:lnTo>
                    <a:pt x="99" y="57"/>
                  </a:lnTo>
                  <a:lnTo>
                    <a:pt x="99" y="26"/>
                  </a:lnTo>
                  <a:lnTo>
                    <a:pt x="125" y="0"/>
                  </a:lnTo>
                  <a:lnTo>
                    <a:pt x="125" y="17"/>
                  </a:lnTo>
                  <a:lnTo>
                    <a:pt x="135" y="22"/>
                  </a:lnTo>
                  <a:lnTo>
                    <a:pt x="135" y="26"/>
                  </a:lnTo>
                  <a:lnTo>
                    <a:pt x="142" y="33"/>
                  </a:lnTo>
                  <a:lnTo>
                    <a:pt x="137" y="33"/>
                  </a:lnTo>
                  <a:lnTo>
                    <a:pt x="132" y="40"/>
                  </a:lnTo>
                  <a:lnTo>
                    <a:pt x="142" y="40"/>
                  </a:lnTo>
                  <a:lnTo>
                    <a:pt x="158" y="57"/>
                  </a:lnTo>
                  <a:lnTo>
                    <a:pt x="156" y="67"/>
                  </a:lnTo>
                  <a:lnTo>
                    <a:pt x="168" y="67"/>
                  </a:lnTo>
                  <a:lnTo>
                    <a:pt x="163" y="81"/>
                  </a:lnTo>
                  <a:lnTo>
                    <a:pt x="156" y="85"/>
                  </a:lnTo>
                  <a:lnTo>
                    <a:pt x="170" y="93"/>
                  </a:lnTo>
                  <a:lnTo>
                    <a:pt x="177" y="107"/>
                  </a:lnTo>
                  <a:lnTo>
                    <a:pt x="191" y="114"/>
                  </a:lnTo>
                  <a:lnTo>
                    <a:pt x="199" y="130"/>
                  </a:lnTo>
                  <a:lnTo>
                    <a:pt x="191" y="133"/>
                  </a:lnTo>
                  <a:lnTo>
                    <a:pt x="194" y="140"/>
                  </a:lnTo>
                  <a:lnTo>
                    <a:pt x="191" y="140"/>
                  </a:lnTo>
                  <a:lnTo>
                    <a:pt x="189" y="142"/>
                  </a:lnTo>
                  <a:lnTo>
                    <a:pt x="194" y="147"/>
                  </a:lnTo>
                  <a:lnTo>
                    <a:pt x="191" y="152"/>
                  </a:lnTo>
                  <a:lnTo>
                    <a:pt x="194" y="156"/>
                  </a:lnTo>
                  <a:lnTo>
                    <a:pt x="187" y="161"/>
                  </a:lnTo>
                  <a:lnTo>
                    <a:pt x="187" y="166"/>
                  </a:lnTo>
                  <a:lnTo>
                    <a:pt x="194" y="173"/>
                  </a:lnTo>
                  <a:lnTo>
                    <a:pt x="187" y="183"/>
                  </a:lnTo>
                  <a:lnTo>
                    <a:pt x="191" y="190"/>
                  </a:lnTo>
                  <a:lnTo>
                    <a:pt x="182" y="199"/>
                  </a:lnTo>
                  <a:lnTo>
                    <a:pt x="194" y="201"/>
                  </a:lnTo>
                  <a:lnTo>
                    <a:pt x="203" y="211"/>
                  </a:lnTo>
                  <a:lnTo>
                    <a:pt x="206" y="223"/>
                  </a:lnTo>
                  <a:lnTo>
                    <a:pt x="213" y="235"/>
                  </a:lnTo>
                  <a:lnTo>
                    <a:pt x="234" y="246"/>
                  </a:lnTo>
                  <a:lnTo>
                    <a:pt x="229" y="258"/>
                  </a:lnTo>
                  <a:lnTo>
                    <a:pt x="248" y="299"/>
                  </a:lnTo>
                  <a:lnTo>
                    <a:pt x="255" y="306"/>
                  </a:lnTo>
                  <a:lnTo>
                    <a:pt x="274" y="313"/>
                  </a:lnTo>
                  <a:lnTo>
                    <a:pt x="334" y="315"/>
                  </a:lnTo>
                  <a:lnTo>
                    <a:pt x="334" y="317"/>
                  </a:lnTo>
                  <a:lnTo>
                    <a:pt x="341" y="372"/>
                  </a:lnTo>
                  <a:lnTo>
                    <a:pt x="244" y="476"/>
                  </a:lnTo>
                  <a:lnTo>
                    <a:pt x="246" y="483"/>
                  </a:lnTo>
                  <a:lnTo>
                    <a:pt x="251" y="486"/>
                  </a:lnTo>
                  <a:lnTo>
                    <a:pt x="251" y="493"/>
                  </a:lnTo>
                  <a:lnTo>
                    <a:pt x="253" y="495"/>
                  </a:lnTo>
                  <a:lnTo>
                    <a:pt x="262" y="516"/>
                  </a:lnTo>
                  <a:lnTo>
                    <a:pt x="267" y="519"/>
                  </a:lnTo>
                  <a:lnTo>
                    <a:pt x="267" y="523"/>
                  </a:lnTo>
                  <a:lnTo>
                    <a:pt x="270" y="528"/>
                  </a:lnTo>
                  <a:lnTo>
                    <a:pt x="265" y="540"/>
                  </a:lnTo>
                  <a:lnTo>
                    <a:pt x="272" y="545"/>
                  </a:lnTo>
                  <a:lnTo>
                    <a:pt x="284" y="561"/>
                  </a:lnTo>
                  <a:lnTo>
                    <a:pt x="270" y="576"/>
                  </a:lnTo>
                  <a:lnTo>
                    <a:pt x="270" y="583"/>
                  </a:lnTo>
                  <a:lnTo>
                    <a:pt x="296" y="599"/>
                  </a:lnTo>
                  <a:lnTo>
                    <a:pt x="296" y="611"/>
                  </a:lnTo>
                  <a:lnTo>
                    <a:pt x="298" y="613"/>
                  </a:lnTo>
                  <a:lnTo>
                    <a:pt x="279" y="651"/>
                  </a:lnTo>
                  <a:lnTo>
                    <a:pt x="274" y="654"/>
                  </a:lnTo>
                  <a:lnTo>
                    <a:pt x="267" y="654"/>
                  </a:lnTo>
                  <a:lnTo>
                    <a:pt x="253" y="647"/>
                  </a:lnTo>
                  <a:lnTo>
                    <a:pt x="215" y="651"/>
                  </a:lnTo>
                  <a:lnTo>
                    <a:pt x="213" y="654"/>
                  </a:lnTo>
                  <a:lnTo>
                    <a:pt x="194" y="647"/>
                  </a:lnTo>
                  <a:lnTo>
                    <a:pt x="189" y="651"/>
                  </a:lnTo>
                  <a:lnTo>
                    <a:pt x="182" y="644"/>
                  </a:lnTo>
                  <a:lnTo>
                    <a:pt x="180" y="647"/>
                  </a:lnTo>
                  <a:lnTo>
                    <a:pt x="175" y="647"/>
                  </a:lnTo>
                  <a:lnTo>
                    <a:pt x="182" y="637"/>
                  </a:lnTo>
                  <a:lnTo>
                    <a:pt x="182" y="632"/>
                  </a:lnTo>
                  <a:lnTo>
                    <a:pt x="170" y="625"/>
                  </a:lnTo>
                  <a:lnTo>
                    <a:pt x="175" y="620"/>
                  </a:lnTo>
                  <a:lnTo>
                    <a:pt x="168" y="613"/>
                  </a:lnTo>
                  <a:lnTo>
                    <a:pt x="158" y="613"/>
                  </a:lnTo>
                  <a:lnTo>
                    <a:pt x="156" y="609"/>
                  </a:lnTo>
                  <a:lnTo>
                    <a:pt x="156" y="602"/>
                  </a:lnTo>
                  <a:lnTo>
                    <a:pt x="151" y="597"/>
                  </a:lnTo>
                  <a:lnTo>
                    <a:pt x="151" y="599"/>
                  </a:lnTo>
                  <a:lnTo>
                    <a:pt x="149" y="597"/>
                  </a:lnTo>
                  <a:lnTo>
                    <a:pt x="147" y="604"/>
                  </a:lnTo>
                  <a:lnTo>
                    <a:pt x="144" y="604"/>
                  </a:lnTo>
                  <a:lnTo>
                    <a:pt x="144" y="613"/>
                  </a:lnTo>
                  <a:lnTo>
                    <a:pt x="139" y="616"/>
                  </a:lnTo>
                  <a:lnTo>
                    <a:pt x="144" y="616"/>
                  </a:lnTo>
                  <a:lnTo>
                    <a:pt x="142" y="620"/>
                  </a:lnTo>
                  <a:lnTo>
                    <a:pt x="135" y="623"/>
                  </a:lnTo>
                  <a:lnTo>
                    <a:pt x="135" y="625"/>
                  </a:lnTo>
                  <a:lnTo>
                    <a:pt x="128" y="625"/>
                  </a:lnTo>
                  <a:lnTo>
                    <a:pt x="123" y="628"/>
                  </a:lnTo>
                  <a:lnTo>
                    <a:pt x="116" y="623"/>
                  </a:lnTo>
                  <a:lnTo>
                    <a:pt x="111" y="623"/>
                  </a:lnTo>
                  <a:lnTo>
                    <a:pt x="109" y="630"/>
                  </a:lnTo>
                  <a:lnTo>
                    <a:pt x="102" y="630"/>
                  </a:lnTo>
                  <a:lnTo>
                    <a:pt x="99" y="639"/>
                  </a:lnTo>
                  <a:lnTo>
                    <a:pt x="87" y="637"/>
                  </a:lnTo>
                  <a:lnTo>
                    <a:pt x="83" y="642"/>
                  </a:lnTo>
                  <a:lnTo>
                    <a:pt x="78" y="639"/>
                  </a:lnTo>
                  <a:lnTo>
                    <a:pt x="76" y="647"/>
                  </a:lnTo>
                  <a:lnTo>
                    <a:pt x="73" y="644"/>
                  </a:lnTo>
                  <a:lnTo>
                    <a:pt x="71" y="644"/>
                  </a:lnTo>
                  <a:lnTo>
                    <a:pt x="68" y="639"/>
                  </a:lnTo>
                  <a:lnTo>
                    <a:pt x="61" y="639"/>
                  </a:lnTo>
                  <a:lnTo>
                    <a:pt x="54" y="630"/>
                  </a:lnTo>
                  <a:lnTo>
                    <a:pt x="52" y="632"/>
                  </a:lnTo>
                  <a:lnTo>
                    <a:pt x="45" y="628"/>
                  </a:lnTo>
                  <a:lnTo>
                    <a:pt x="47" y="623"/>
                  </a:lnTo>
                  <a:lnTo>
                    <a:pt x="45" y="604"/>
                  </a:lnTo>
                  <a:lnTo>
                    <a:pt x="21" y="594"/>
                  </a:lnTo>
                  <a:lnTo>
                    <a:pt x="16" y="594"/>
                  </a:lnTo>
                  <a:lnTo>
                    <a:pt x="16" y="599"/>
                  </a:lnTo>
                  <a:lnTo>
                    <a:pt x="9" y="599"/>
                  </a:lnTo>
                  <a:lnTo>
                    <a:pt x="9" y="594"/>
                  </a:lnTo>
                  <a:lnTo>
                    <a:pt x="0" y="590"/>
                  </a:lnTo>
                  <a:lnTo>
                    <a:pt x="2" y="585"/>
                  </a:lnTo>
                  <a:lnTo>
                    <a:pt x="5" y="583"/>
                  </a:lnTo>
                  <a:lnTo>
                    <a:pt x="2" y="580"/>
                  </a:lnTo>
                  <a:lnTo>
                    <a:pt x="7" y="578"/>
                  </a:lnTo>
                  <a:lnTo>
                    <a:pt x="5" y="573"/>
                  </a:lnTo>
                  <a:lnTo>
                    <a:pt x="12" y="571"/>
                  </a:lnTo>
                  <a:lnTo>
                    <a:pt x="7" y="568"/>
                  </a:lnTo>
                  <a:lnTo>
                    <a:pt x="14" y="554"/>
                  </a:lnTo>
                  <a:lnTo>
                    <a:pt x="9" y="554"/>
                  </a:lnTo>
                  <a:lnTo>
                    <a:pt x="14" y="552"/>
                  </a:lnTo>
                  <a:lnTo>
                    <a:pt x="12" y="540"/>
                  </a:lnTo>
                  <a:lnTo>
                    <a:pt x="19" y="531"/>
                  </a:lnTo>
                  <a:lnTo>
                    <a:pt x="16" y="52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1890841" y="4444513"/>
              <a:ext cx="142433" cy="146398"/>
            </a:xfrm>
            <a:custGeom>
              <a:avLst/>
              <a:gdLst>
                <a:gd name="T0" fmla="*/ 5 w 109"/>
                <a:gd name="T1" fmla="*/ 50 h 116"/>
                <a:gd name="T2" fmla="*/ 10 w 109"/>
                <a:gd name="T3" fmla="*/ 45 h 116"/>
                <a:gd name="T4" fmla="*/ 21 w 109"/>
                <a:gd name="T5" fmla="*/ 47 h 116"/>
                <a:gd name="T6" fmla="*/ 24 w 109"/>
                <a:gd name="T7" fmla="*/ 52 h 116"/>
                <a:gd name="T8" fmla="*/ 40 w 109"/>
                <a:gd name="T9" fmla="*/ 0 h 116"/>
                <a:gd name="T10" fmla="*/ 48 w 109"/>
                <a:gd name="T11" fmla="*/ 2 h 116"/>
                <a:gd name="T12" fmla="*/ 55 w 109"/>
                <a:gd name="T13" fmla="*/ 14 h 116"/>
                <a:gd name="T14" fmla="*/ 76 w 109"/>
                <a:gd name="T15" fmla="*/ 12 h 116"/>
                <a:gd name="T16" fmla="*/ 78 w 109"/>
                <a:gd name="T17" fmla="*/ 14 h 116"/>
                <a:gd name="T18" fmla="*/ 85 w 109"/>
                <a:gd name="T19" fmla="*/ 14 h 116"/>
                <a:gd name="T20" fmla="*/ 100 w 109"/>
                <a:gd name="T21" fmla="*/ 21 h 116"/>
                <a:gd name="T22" fmla="*/ 97 w 109"/>
                <a:gd name="T23" fmla="*/ 38 h 116"/>
                <a:gd name="T24" fmla="*/ 109 w 109"/>
                <a:gd name="T25" fmla="*/ 52 h 116"/>
                <a:gd name="T26" fmla="*/ 95 w 109"/>
                <a:gd name="T27" fmla="*/ 73 h 116"/>
                <a:gd name="T28" fmla="*/ 97 w 109"/>
                <a:gd name="T29" fmla="*/ 78 h 116"/>
                <a:gd name="T30" fmla="*/ 95 w 109"/>
                <a:gd name="T31" fmla="*/ 92 h 116"/>
                <a:gd name="T32" fmla="*/ 78 w 109"/>
                <a:gd name="T33" fmla="*/ 99 h 116"/>
                <a:gd name="T34" fmla="*/ 88 w 109"/>
                <a:gd name="T35" fmla="*/ 104 h 116"/>
                <a:gd name="T36" fmla="*/ 83 w 109"/>
                <a:gd name="T37" fmla="*/ 114 h 116"/>
                <a:gd name="T38" fmla="*/ 78 w 109"/>
                <a:gd name="T39" fmla="*/ 116 h 116"/>
                <a:gd name="T40" fmla="*/ 52 w 109"/>
                <a:gd name="T41" fmla="*/ 102 h 116"/>
                <a:gd name="T42" fmla="*/ 38 w 109"/>
                <a:gd name="T43" fmla="*/ 102 h 116"/>
                <a:gd name="T44" fmla="*/ 26 w 109"/>
                <a:gd name="T45" fmla="*/ 104 h 116"/>
                <a:gd name="T46" fmla="*/ 14 w 109"/>
                <a:gd name="T47" fmla="*/ 97 h 116"/>
                <a:gd name="T48" fmla="*/ 7 w 109"/>
                <a:gd name="T49" fmla="*/ 78 h 116"/>
                <a:gd name="T50" fmla="*/ 10 w 109"/>
                <a:gd name="T51" fmla="*/ 69 h 116"/>
                <a:gd name="T52" fmla="*/ 0 w 109"/>
                <a:gd name="T53" fmla="*/ 61 h 116"/>
                <a:gd name="T54" fmla="*/ 5 w 109"/>
                <a:gd name="T55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" h="116">
                  <a:moveTo>
                    <a:pt x="5" y="50"/>
                  </a:moveTo>
                  <a:lnTo>
                    <a:pt x="10" y="45"/>
                  </a:lnTo>
                  <a:lnTo>
                    <a:pt x="21" y="47"/>
                  </a:lnTo>
                  <a:lnTo>
                    <a:pt x="24" y="52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5" y="14"/>
                  </a:lnTo>
                  <a:lnTo>
                    <a:pt x="76" y="12"/>
                  </a:lnTo>
                  <a:lnTo>
                    <a:pt x="78" y="14"/>
                  </a:lnTo>
                  <a:lnTo>
                    <a:pt x="85" y="14"/>
                  </a:lnTo>
                  <a:lnTo>
                    <a:pt x="100" y="21"/>
                  </a:lnTo>
                  <a:lnTo>
                    <a:pt x="97" y="38"/>
                  </a:lnTo>
                  <a:lnTo>
                    <a:pt x="109" y="52"/>
                  </a:lnTo>
                  <a:lnTo>
                    <a:pt x="95" y="73"/>
                  </a:lnTo>
                  <a:lnTo>
                    <a:pt x="97" y="78"/>
                  </a:lnTo>
                  <a:lnTo>
                    <a:pt x="95" y="92"/>
                  </a:lnTo>
                  <a:lnTo>
                    <a:pt x="78" y="99"/>
                  </a:lnTo>
                  <a:lnTo>
                    <a:pt x="88" y="10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52" y="102"/>
                  </a:lnTo>
                  <a:lnTo>
                    <a:pt x="38" y="102"/>
                  </a:lnTo>
                  <a:lnTo>
                    <a:pt x="26" y="104"/>
                  </a:lnTo>
                  <a:lnTo>
                    <a:pt x="14" y="97"/>
                  </a:lnTo>
                  <a:lnTo>
                    <a:pt x="7" y="78"/>
                  </a:lnTo>
                  <a:lnTo>
                    <a:pt x="10" y="69"/>
                  </a:lnTo>
                  <a:lnTo>
                    <a:pt x="0" y="61"/>
                  </a:lnTo>
                  <a:lnTo>
                    <a:pt x="5" y="5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890841" y="4031821"/>
              <a:ext cx="207768" cy="206977"/>
            </a:xfrm>
            <a:custGeom>
              <a:avLst/>
              <a:gdLst>
                <a:gd name="T0" fmla="*/ 12 w 159"/>
                <a:gd name="T1" fmla="*/ 57 h 164"/>
                <a:gd name="T2" fmla="*/ 17 w 159"/>
                <a:gd name="T3" fmla="*/ 55 h 164"/>
                <a:gd name="T4" fmla="*/ 19 w 159"/>
                <a:gd name="T5" fmla="*/ 40 h 164"/>
                <a:gd name="T6" fmla="*/ 12 w 159"/>
                <a:gd name="T7" fmla="*/ 31 h 164"/>
                <a:gd name="T8" fmla="*/ 21 w 159"/>
                <a:gd name="T9" fmla="*/ 29 h 164"/>
                <a:gd name="T10" fmla="*/ 21 w 159"/>
                <a:gd name="T11" fmla="*/ 21 h 164"/>
                <a:gd name="T12" fmla="*/ 33 w 159"/>
                <a:gd name="T13" fmla="*/ 21 h 164"/>
                <a:gd name="T14" fmla="*/ 36 w 159"/>
                <a:gd name="T15" fmla="*/ 10 h 164"/>
                <a:gd name="T16" fmla="*/ 45 w 159"/>
                <a:gd name="T17" fmla="*/ 0 h 164"/>
                <a:gd name="T18" fmla="*/ 50 w 159"/>
                <a:gd name="T19" fmla="*/ 3 h 164"/>
                <a:gd name="T20" fmla="*/ 50 w 159"/>
                <a:gd name="T21" fmla="*/ 10 h 164"/>
                <a:gd name="T22" fmla="*/ 64 w 159"/>
                <a:gd name="T23" fmla="*/ 14 h 164"/>
                <a:gd name="T24" fmla="*/ 64 w 159"/>
                <a:gd name="T25" fmla="*/ 33 h 164"/>
                <a:gd name="T26" fmla="*/ 92 w 159"/>
                <a:gd name="T27" fmla="*/ 40 h 164"/>
                <a:gd name="T28" fmla="*/ 100 w 159"/>
                <a:gd name="T29" fmla="*/ 57 h 164"/>
                <a:gd name="T30" fmla="*/ 104 w 159"/>
                <a:gd name="T31" fmla="*/ 59 h 164"/>
                <a:gd name="T32" fmla="*/ 111 w 159"/>
                <a:gd name="T33" fmla="*/ 76 h 164"/>
                <a:gd name="T34" fmla="*/ 145 w 159"/>
                <a:gd name="T35" fmla="*/ 59 h 164"/>
                <a:gd name="T36" fmla="*/ 142 w 159"/>
                <a:gd name="T37" fmla="*/ 71 h 164"/>
                <a:gd name="T38" fmla="*/ 152 w 159"/>
                <a:gd name="T39" fmla="*/ 74 h 164"/>
                <a:gd name="T40" fmla="*/ 159 w 159"/>
                <a:gd name="T41" fmla="*/ 88 h 164"/>
                <a:gd name="T42" fmla="*/ 159 w 159"/>
                <a:gd name="T43" fmla="*/ 111 h 164"/>
                <a:gd name="T44" fmla="*/ 152 w 159"/>
                <a:gd name="T45" fmla="*/ 123 h 164"/>
                <a:gd name="T46" fmla="*/ 140 w 159"/>
                <a:gd name="T47" fmla="*/ 137 h 164"/>
                <a:gd name="T48" fmla="*/ 130 w 159"/>
                <a:gd name="T49" fmla="*/ 140 h 164"/>
                <a:gd name="T50" fmla="*/ 114 w 159"/>
                <a:gd name="T51" fmla="*/ 156 h 164"/>
                <a:gd name="T52" fmla="*/ 104 w 159"/>
                <a:gd name="T53" fmla="*/ 164 h 164"/>
                <a:gd name="T54" fmla="*/ 104 w 159"/>
                <a:gd name="T55" fmla="*/ 147 h 164"/>
                <a:gd name="T56" fmla="*/ 95 w 159"/>
                <a:gd name="T57" fmla="*/ 137 h 164"/>
                <a:gd name="T58" fmla="*/ 100 w 159"/>
                <a:gd name="T59" fmla="*/ 126 h 164"/>
                <a:gd name="T60" fmla="*/ 95 w 159"/>
                <a:gd name="T61" fmla="*/ 123 h 164"/>
                <a:gd name="T62" fmla="*/ 88 w 159"/>
                <a:gd name="T63" fmla="*/ 128 h 164"/>
                <a:gd name="T64" fmla="*/ 88 w 159"/>
                <a:gd name="T65" fmla="*/ 121 h 164"/>
                <a:gd name="T66" fmla="*/ 83 w 159"/>
                <a:gd name="T67" fmla="*/ 116 h 164"/>
                <a:gd name="T68" fmla="*/ 78 w 159"/>
                <a:gd name="T69" fmla="*/ 107 h 164"/>
                <a:gd name="T70" fmla="*/ 64 w 159"/>
                <a:gd name="T71" fmla="*/ 107 h 164"/>
                <a:gd name="T72" fmla="*/ 5 w 159"/>
                <a:gd name="T73" fmla="*/ 97 h 164"/>
                <a:gd name="T74" fmla="*/ 0 w 159"/>
                <a:gd name="T75" fmla="*/ 93 h 164"/>
                <a:gd name="T76" fmla="*/ 0 w 159"/>
                <a:gd name="T77" fmla="*/ 88 h 164"/>
                <a:gd name="T78" fmla="*/ 7 w 159"/>
                <a:gd name="T79" fmla="*/ 76 h 164"/>
                <a:gd name="T80" fmla="*/ 14 w 159"/>
                <a:gd name="T81" fmla="*/ 59 h 164"/>
                <a:gd name="T82" fmla="*/ 12 w 159"/>
                <a:gd name="T83" fmla="*/ 5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164">
                  <a:moveTo>
                    <a:pt x="12" y="57"/>
                  </a:moveTo>
                  <a:lnTo>
                    <a:pt x="17" y="55"/>
                  </a:lnTo>
                  <a:lnTo>
                    <a:pt x="19" y="40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33" y="21"/>
                  </a:lnTo>
                  <a:lnTo>
                    <a:pt x="36" y="10"/>
                  </a:lnTo>
                  <a:lnTo>
                    <a:pt x="45" y="0"/>
                  </a:lnTo>
                  <a:lnTo>
                    <a:pt x="50" y="3"/>
                  </a:lnTo>
                  <a:lnTo>
                    <a:pt x="50" y="10"/>
                  </a:lnTo>
                  <a:lnTo>
                    <a:pt x="64" y="14"/>
                  </a:lnTo>
                  <a:lnTo>
                    <a:pt x="64" y="33"/>
                  </a:lnTo>
                  <a:lnTo>
                    <a:pt x="92" y="40"/>
                  </a:lnTo>
                  <a:lnTo>
                    <a:pt x="100" y="57"/>
                  </a:lnTo>
                  <a:lnTo>
                    <a:pt x="104" y="59"/>
                  </a:lnTo>
                  <a:lnTo>
                    <a:pt x="111" y="76"/>
                  </a:lnTo>
                  <a:lnTo>
                    <a:pt x="145" y="59"/>
                  </a:lnTo>
                  <a:lnTo>
                    <a:pt x="142" y="71"/>
                  </a:lnTo>
                  <a:lnTo>
                    <a:pt x="152" y="74"/>
                  </a:lnTo>
                  <a:lnTo>
                    <a:pt x="159" y="88"/>
                  </a:lnTo>
                  <a:lnTo>
                    <a:pt x="159" y="111"/>
                  </a:lnTo>
                  <a:lnTo>
                    <a:pt x="152" y="123"/>
                  </a:lnTo>
                  <a:lnTo>
                    <a:pt x="140" y="137"/>
                  </a:lnTo>
                  <a:lnTo>
                    <a:pt x="130" y="140"/>
                  </a:lnTo>
                  <a:lnTo>
                    <a:pt x="114" y="156"/>
                  </a:lnTo>
                  <a:lnTo>
                    <a:pt x="104" y="164"/>
                  </a:lnTo>
                  <a:lnTo>
                    <a:pt x="104" y="147"/>
                  </a:lnTo>
                  <a:lnTo>
                    <a:pt x="95" y="137"/>
                  </a:lnTo>
                  <a:lnTo>
                    <a:pt x="100" y="126"/>
                  </a:lnTo>
                  <a:lnTo>
                    <a:pt x="95" y="123"/>
                  </a:lnTo>
                  <a:lnTo>
                    <a:pt x="88" y="128"/>
                  </a:lnTo>
                  <a:lnTo>
                    <a:pt x="88" y="121"/>
                  </a:lnTo>
                  <a:lnTo>
                    <a:pt x="83" y="116"/>
                  </a:lnTo>
                  <a:lnTo>
                    <a:pt x="78" y="107"/>
                  </a:lnTo>
                  <a:lnTo>
                    <a:pt x="64" y="107"/>
                  </a:lnTo>
                  <a:lnTo>
                    <a:pt x="5" y="97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7" y="76"/>
                  </a:lnTo>
                  <a:lnTo>
                    <a:pt x="14" y="59"/>
                  </a:lnTo>
                  <a:lnTo>
                    <a:pt x="12" y="5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1884307" y="3463896"/>
              <a:ext cx="479565" cy="272604"/>
            </a:xfrm>
            <a:custGeom>
              <a:avLst/>
              <a:gdLst>
                <a:gd name="T0" fmla="*/ 15 w 367"/>
                <a:gd name="T1" fmla="*/ 12 h 216"/>
                <a:gd name="T2" fmla="*/ 71 w 367"/>
                <a:gd name="T3" fmla="*/ 26 h 216"/>
                <a:gd name="T4" fmla="*/ 95 w 367"/>
                <a:gd name="T5" fmla="*/ 36 h 216"/>
                <a:gd name="T6" fmla="*/ 124 w 367"/>
                <a:gd name="T7" fmla="*/ 60 h 216"/>
                <a:gd name="T8" fmla="*/ 159 w 367"/>
                <a:gd name="T9" fmla="*/ 67 h 216"/>
                <a:gd name="T10" fmla="*/ 176 w 367"/>
                <a:gd name="T11" fmla="*/ 67 h 216"/>
                <a:gd name="T12" fmla="*/ 239 w 367"/>
                <a:gd name="T13" fmla="*/ 17 h 216"/>
                <a:gd name="T14" fmla="*/ 258 w 367"/>
                <a:gd name="T15" fmla="*/ 26 h 216"/>
                <a:gd name="T16" fmla="*/ 275 w 367"/>
                <a:gd name="T17" fmla="*/ 50 h 216"/>
                <a:gd name="T18" fmla="*/ 292 w 367"/>
                <a:gd name="T19" fmla="*/ 55 h 216"/>
                <a:gd name="T20" fmla="*/ 299 w 367"/>
                <a:gd name="T21" fmla="*/ 62 h 216"/>
                <a:gd name="T22" fmla="*/ 292 w 367"/>
                <a:gd name="T23" fmla="*/ 69 h 216"/>
                <a:gd name="T24" fmla="*/ 303 w 367"/>
                <a:gd name="T25" fmla="*/ 71 h 216"/>
                <a:gd name="T26" fmla="*/ 325 w 367"/>
                <a:gd name="T27" fmla="*/ 83 h 216"/>
                <a:gd name="T28" fmla="*/ 332 w 367"/>
                <a:gd name="T29" fmla="*/ 90 h 216"/>
                <a:gd name="T30" fmla="*/ 332 w 367"/>
                <a:gd name="T31" fmla="*/ 102 h 216"/>
                <a:gd name="T32" fmla="*/ 346 w 367"/>
                <a:gd name="T33" fmla="*/ 109 h 216"/>
                <a:gd name="T34" fmla="*/ 360 w 367"/>
                <a:gd name="T35" fmla="*/ 105 h 216"/>
                <a:gd name="T36" fmla="*/ 360 w 367"/>
                <a:gd name="T37" fmla="*/ 121 h 216"/>
                <a:gd name="T38" fmla="*/ 365 w 367"/>
                <a:gd name="T39" fmla="*/ 135 h 216"/>
                <a:gd name="T40" fmla="*/ 344 w 367"/>
                <a:gd name="T41" fmla="*/ 159 h 216"/>
                <a:gd name="T42" fmla="*/ 327 w 367"/>
                <a:gd name="T43" fmla="*/ 159 h 216"/>
                <a:gd name="T44" fmla="*/ 306 w 367"/>
                <a:gd name="T45" fmla="*/ 161 h 216"/>
                <a:gd name="T46" fmla="*/ 270 w 367"/>
                <a:gd name="T47" fmla="*/ 154 h 216"/>
                <a:gd name="T48" fmla="*/ 261 w 367"/>
                <a:gd name="T49" fmla="*/ 159 h 216"/>
                <a:gd name="T50" fmla="*/ 247 w 367"/>
                <a:gd name="T51" fmla="*/ 166 h 216"/>
                <a:gd name="T52" fmla="*/ 242 w 367"/>
                <a:gd name="T53" fmla="*/ 173 h 216"/>
                <a:gd name="T54" fmla="*/ 235 w 367"/>
                <a:gd name="T55" fmla="*/ 176 h 216"/>
                <a:gd name="T56" fmla="*/ 221 w 367"/>
                <a:gd name="T57" fmla="*/ 180 h 216"/>
                <a:gd name="T58" fmla="*/ 211 w 367"/>
                <a:gd name="T59" fmla="*/ 197 h 216"/>
                <a:gd name="T60" fmla="*/ 192 w 367"/>
                <a:gd name="T61" fmla="*/ 209 h 216"/>
                <a:gd name="T62" fmla="*/ 178 w 367"/>
                <a:gd name="T63" fmla="*/ 209 h 216"/>
                <a:gd name="T64" fmla="*/ 166 w 367"/>
                <a:gd name="T65" fmla="*/ 206 h 216"/>
                <a:gd name="T66" fmla="*/ 145 w 367"/>
                <a:gd name="T67" fmla="*/ 185 h 216"/>
                <a:gd name="T68" fmla="*/ 128 w 367"/>
                <a:gd name="T69" fmla="*/ 180 h 216"/>
                <a:gd name="T70" fmla="*/ 116 w 367"/>
                <a:gd name="T71" fmla="*/ 176 h 216"/>
                <a:gd name="T72" fmla="*/ 109 w 367"/>
                <a:gd name="T73" fmla="*/ 173 h 216"/>
                <a:gd name="T74" fmla="*/ 100 w 367"/>
                <a:gd name="T75" fmla="*/ 168 h 216"/>
                <a:gd name="T76" fmla="*/ 83 w 367"/>
                <a:gd name="T77" fmla="*/ 161 h 216"/>
                <a:gd name="T78" fmla="*/ 69 w 367"/>
                <a:gd name="T79" fmla="*/ 166 h 216"/>
                <a:gd name="T80" fmla="*/ 62 w 367"/>
                <a:gd name="T81" fmla="*/ 171 h 216"/>
                <a:gd name="T82" fmla="*/ 55 w 367"/>
                <a:gd name="T83" fmla="*/ 168 h 216"/>
                <a:gd name="T84" fmla="*/ 43 w 367"/>
                <a:gd name="T85" fmla="*/ 157 h 216"/>
                <a:gd name="T86" fmla="*/ 43 w 367"/>
                <a:gd name="T87" fmla="*/ 147 h 216"/>
                <a:gd name="T88" fmla="*/ 48 w 367"/>
                <a:gd name="T89" fmla="*/ 121 h 216"/>
                <a:gd name="T90" fmla="*/ 55 w 367"/>
                <a:gd name="T91" fmla="*/ 100 h 216"/>
                <a:gd name="T92" fmla="*/ 50 w 367"/>
                <a:gd name="T93" fmla="*/ 95 h 216"/>
                <a:gd name="T94" fmla="*/ 45 w 367"/>
                <a:gd name="T95" fmla="*/ 79 h 216"/>
                <a:gd name="T96" fmla="*/ 38 w 367"/>
                <a:gd name="T97" fmla="*/ 74 h 216"/>
                <a:gd name="T98" fmla="*/ 29 w 367"/>
                <a:gd name="T99" fmla="*/ 64 h 216"/>
                <a:gd name="T100" fmla="*/ 26 w 367"/>
                <a:gd name="T101" fmla="*/ 64 h 216"/>
                <a:gd name="T102" fmla="*/ 17 w 367"/>
                <a:gd name="T103" fmla="*/ 57 h 216"/>
                <a:gd name="T104" fmla="*/ 5 w 367"/>
                <a:gd name="T105" fmla="*/ 45 h 216"/>
                <a:gd name="T106" fmla="*/ 0 w 367"/>
                <a:gd name="T107" fmla="*/ 26 h 216"/>
                <a:gd name="T108" fmla="*/ 15 w 367"/>
                <a:gd name="T10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7" h="216">
                  <a:moveTo>
                    <a:pt x="15" y="0"/>
                  </a:moveTo>
                  <a:lnTo>
                    <a:pt x="15" y="12"/>
                  </a:lnTo>
                  <a:lnTo>
                    <a:pt x="29" y="24"/>
                  </a:lnTo>
                  <a:lnTo>
                    <a:pt x="71" y="26"/>
                  </a:lnTo>
                  <a:lnTo>
                    <a:pt x="86" y="38"/>
                  </a:lnTo>
                  <a:lnTo>
                    <a:pt x="95" y="36"/>
                  </a:lnTo>
                  <a:lnTo>
                    <a:pt x="109" y="41"/>
                  </a:lnTo>
                  <a:lnTo>
                    <a:pt x="124" y="60"/>
                  </a:lnTo>
                  <a:lnTo>
                    <a:pt x="147" y="71"/>
                  </a:lnTo>
                  <a:lnTo>
                    <a:pt x="159" y="67"/>
                  </a:lnTo>
                  <a:lnTo>
                    <a:pt x="164" y="69"/>
                  </a:lnTo>
                  <a:lnTo>
                    <a:pt x="176" y="67"/>
                  </a:lnTo>
                  <a:lnTo>
                    <a:pt x="199" y="57"/>
                  </a:lnTo>
                  <a:lnTo>
                    <a:pt x="239" y="17"/>
                  </a:lnTo>
                  <a:lnTo>
                    <a:pt x="254" y="22"/>
                  </a:lnTo>
                  <a:lnTo>
                    <a:pt x="258" y="26"/>
                  </a:lnTo>
                  <a:lnTo>
                    <a:pt x="270" y="31"/>
                  </a:lnTo>
                  <a:lnTo>
                    <a:pt x="275" y="50"/>
                  </a:lnTo>
                  <a:lnTo>
                    <a:pt x="289" y="55"/>
                  </a:lnTo>
                  <a:lnTo>
                    <a:pt x="292" y="55"/>
                  </a:lnTo>
                  <a:lnTo>
                    <a:pt x="287" y="60"/>
                  </a:lnTo>
                  <a:lnTo>
                    <a:pt x="299" y="62"/>
                  </a:lnTo>
                  <a:lnTo>
                    <a:pt x="296" y="67"/>
                  </a:lnTo>
                  <a:lnTo>
                    <a:pt x="292" y="69"/>
                  </a:lnTo>
                  <a:lnTo>
                    <a:pt x="294" y="74"/>
                  </a:lnTo>
                  <a:lnTo>
                    <a:pt x="303" y="71"/>
                  </a:lnTo>
                  <a:lnTo>
                    <a:pt x="313" y="83"/>
                  </a:lnTo>
                  <a:lnTo>
                    <a:pt x="325" y="83"/>
                  </a:lnTo>
                  <a:lnTo>
                    <a:pt x="325" y="88"/>
                  </a:lnTo>
                  <a:lnTo>
                    <a:pt x="332" y="90"/>
                  </a:lnTo>
                  <a:lnTo>
                    <a:pt x="327" y="97"/>
                  </a:lnTo>
                  <a:lnTo>
                    <a:pt x="332" y="102"/>
                  </a:lnTo>
                  <a:lnTo>
                    <a:pt x="337" y="100"/>
                  </a:lnTo>
                  <a:lnTo>
                    <a:pt x="346" y="109"/>
                  </a:lnTo>
                  <a:lnTo>
                    <a:pt x="358" y="102"/>
                  </a:lnTo>
                  <a:lnTo>
                    <a:pt x="360" y="105"/>
                  </a:lnTo>
                  <a:lnTo>
                    <a:pt x="367" y="112"/>
                  </a:lnTo>
                  <a:lnTo>
                    <a:pt x="360" y="121"/>
                  </a:lnTo>
                  <a:lnTo>
                    <a:pt x="358" y="131"/>
                  </a:lnTo>
                  <a:lnTo>
                    <a:pt x="365" y="135"/>
                  </a:lnTo>
                  <a:lnTo>
                    <a:pt x="363" y="140"/>
                  </a:lnTo>
                  <a:lnTo>
                    <a:pt x="344" y="159"/>
                  </a:lnTo>
                  <a:lnTo>
                    <a:pt x="334" y="154"/>
                  </a:lnTo>
                  <a:lnTo>
                    <a:pt x="327" y="159"/>
                  </a:lnTo>
                  <a:lnTo>
                    <a:pt x="318" y="157"/>
                  </a:lnTo>
                  <a:lnTo>
                    <a:pt x="306" y="161"/>
                  </a:lnTo>
                  <a:lnTo>
                    <a:pt x="273" y="157"/>
                  </a:lnTo>
                  <a:lnTo>
                    <a:pt x="270" y="154"/>
                  </a:lnTo>
                  <a:lnTo>
                    <a:pt x="263" y="154"/>
                  </a:lnTo>
                  <a:lnTo>
                    <a:pt x="261" y="159"/>
                  </a:lnTo>
                  <a:lnTo>
                    <a:pt x="254" y="159"/>
                  </a:lnTo>
                  <a:lnTo>
                    <a:pt x="247" y="166"/>
                  </a:lnTo>
                  <a:lnTo>
                    <a:pt x="242" y="168"/>
                  </a:lnTo>
                  <a:lnTo>
                    <a:pt x="242" y="173"/>
                  </a:lnTo>
                  <a:lnTo>
                    <a:pt x="235" y="173"/>
                  </a:lnTo>
                  <a:lnTo>
                    <a:pt x="235" y="176"/>
                  </a:lnTo>
                  <a:lnTo>
                    <a:pt x="228" y="183"/>
                  </a:lnTo>
                  <a:lnTo>
                    <a:pt x="221" y="180"/>
                  </a:lnTo>
                  <a:lnTo>
                    <a:pt x="218" y="190"/>
                  </a:lnTo>
                  <a:lnTo>
                    <a:pt x="211" y="197"/>
                  </a:lnTo>
                  <a:lnTo>
                    <a:pt x="206" y="195"/>
                  </a:lnTo>
                  <a:lnTo>
                    <a:pt x="192" y="209"/>
                  </a:lnTo>
                  <a:lnTo>
                    <a:pt x="178" y="216"/>
                  </a:lnTo>
                  <a:lnTo>
                    <a:pt x="178" y="209"/>
                  </a:lnTo>
                  <a:lnTo>
                    <a:pt x="168" y="202"/>
                  </a:lnTo>
                  <a:lnTo>
                    <a:pt x="166" y="206"/>
                  </a:lnTo>
                  <a:lnTo>
                    <a:pt x="161" y="204"/>
                  </a:lnTo>
                  <a:lnTo>
                    <a:pt x="145" y="185"/>
                  </a:lnTo>
                  <a:lnTo>
                    <a:pt x="135" y="187"/>
                  </a:lnTo>
                  <a:lnTo>
                    <a:pt x="128" y="180"/>
                  </a:lnTo>
                  <a:lnTo>
                    <a:pt x="126" y="173"/>
                  </a:lnTo>
                  <a:lnTo>
                    <a:pt x="116" y="176"/>
                  </a:lnTo>
                  <a:lnTo>
                    <a:pt x="114" y="171"/>
                  </a:lnTo>
                  <a:lnTo>
                    <a:pt x="109" y="173"/>
                  </a:lnTo>
                  <a:lnTo>
                    <a:pt x="107" y="166"/>
                  </a:lnTo>
                  <a:lnTo>
                    <a:pt x="100" y="168"/>
                  </a:lnTo>
                  <a:lnTo>
                    <a:pt x="83" y="159"/>
                  </a:lnTo>
                  <a:lnTo>
                    <a:pt x="83" y="161"/>
                  </a:lnTo>
                  <a:lnTo>
                    <a:pt x="71" y="161"/>
                  </a:lnTo>
                  <a:lnTo>
                    <a:pt x="69" y="166"/>
                  </a:lnTo>
                  <a:lnTo>
                    <a:pt x="64" y="166"/>
                  </a:lnTo>
                  <a:lnTo>
                    <a:pt x="62" y="171"/>
                  </a:lnTo>
                  <a:lnTo>
                    <a:pt x="60" y="168"/>
                  </a:lnTo>
                  <a:lnTo>
                    <a:pt x="55" y="168"/>
                  </a:lnTo>
                  <a:lnTo>
                    <a:pt x="45" y="164"/>
                  </a:lnTo>
                  <a:lnTo>
                    <a:pt x="43" y="157"/>
                  </a:lnTo>
                  <a:lnTo>
                    <a:pt x="48" y="150"/>
                  </a:lnTo>
                  <a:lnTo>
                    <a:pt x="43" y="147"/>
                  </a:lnTo>
                  <a:lnTo>
                    <a:pt x="38" y="126"/>
                  </a:lnTo>
                  <a:lnTo>
                    <a:pt x="48" y="121"/>
                  </a:lnTo>
                  <a:lnTo>
                    <a:pt x="53" y="114"/>
                  </a:lnTo>
                  <a:lnTo>
                    <a:pt x="55" y="100"/>
                  </a:lnTo>
                  <a:lnTo>
                    <a:pt x="53" y="100"/>
                  </a:lnTo>
                  <a:lnTo>
                    <a:pt x="50" y="95"/>
                  </a:lnTo>
                  <a:lnTo>
                    <a:pt x="53" y="83"/>
                  </a:lnTo>
                  <a:lnTo>
                    <a:pt x="45" y="79"/>
                  </a:lnTo>
                  <a:lnTo>
                    <a:pt x="45" y="74"/>
                  </a:lnTo>
                  <a:lnTo>
                    <a:pt x="38" y="74"/>
                  </a:lnTo>
                  <a:lnTo>
                    <a:pt x="38" y="67"/>
                  </a:lnTo>
                  <a:lnTo>
                    <a:pt x="29" y="64"/>
                  </a:lnTo>
                  <a:lnTo>
                    <a:pt x="31" y="62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17" y="57"/>
                  </a:lnTo>
                  <a:lnTo>
                    <a:pt x="15" y="52"/>
                  </a:lnTo>
                  <a:lnTo>
                    <a:pt x="5" y="45"/>
                  </a:lnTo>
                  <a:lnTo>
                    <a:pt x="8" y="31"/>
                  </a:lnTo>
                  <a:lnTo>
                    <a:pt x="0" y="26"/>
                  </a:lnTo>
                  <a:lnTo>
                    <a:pt x="3" y="12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1918282" y="5027582"/>
              <a:ext cx="257424" cy="225908"/>
            </a:xfrm>
            <a:custGeom>
              <a:avLst/>
              <a:gdLst>
                <a:gd name="T0" fmla="*/ 34 w 197"/>
                <a:gd name="T1" fmla="*/ 30 h 179"/>
                <a:gd name="T2" fmla="*/ 50 w 197"/>
                <a:gd name="T3" fmla="*/ 28 h 179"/>
                <a:gd name="T4" fmla="*/ 53 w 197"/>
                <a:gd name="T5" fmla="*/ 21 h 179"/>
                <a:gd name="T6" fmla="*/ 64 w 197"/>
                <a:gd name="T7" fmla="*/ 14 h 179"/>
                <a:gd name="T8" fmla="*/ 71 w 197"/>
                <a:gd name="T9" fmla="*/ 18 h 179"/>
                <a:gd name="T10" fmla="*/ 79 w 197"/>
                <a:gd name="T11" fmla="*/ 9 h 179"/>
                <a:gd name="T12" fmla="*/ 88 w 197"/>
                <a:gd name="T13" fmla="*/ 9 h 179"/>
                <a:gd name="T14" fmla="*/ 98 w 197"/>
                <a:gd name="T15" fmla="*/ 0 h 179"/>
                <a:gd name="T16" fmla="*/ 105 w 197"/>
                <a:gd name="T17" fmla="*/ 7 h 179"/>
                <a:gd name="T18" fmla="*/ 116 w 197"/>
                <a:gd name="T19" fmla="*/ 26 h 179"/>
                <a:gd name="T20" fmla="*/ 138 w 197"/>
                <a:gd name="T21" fmla="*/ 28 h 179"/>
                <a:gd name="T22" fmla="*/ 138 w 197"/>
                <a:gd name="T23" fmla="*/ 35 h 179"/>
                <a:gd name="T24" fmla="*/ 142 w 197"/>
                <a:gd name="T25" fmla="*/ 42 h 179"/>
                <a:gd name="T26" fmla="*/ 142 w 197"/>
                <a:gd name="T27" fmla="*/ 49 h 179"/>
                <a:gd name="T28" fmla="*/ 147 w 197"/>
                <a:gd name="T29" fmla="*/ 52 h 179"/>
                <a:gd name="T30" fmla="*/ 145 w 197"/>
                <a:gd name="T31" fmla="*/ 61 h 179"/>
                <a:gd name="T32" fmla="*/ 154 w 197"/>
                <a:gd name="T33" fmla="*/ 61 h 179"/>
                <a:gd name="T34" fmla="*/ 171 w 197"/>
                <a:gd name="T35" fmla="*/ 49 h 179"/>
                <a:gd name="T36" fmla="*/ 173 w 197"/>
                <a:gd name="T37" fmla="*/ 54 h 179"/>
                <a:gd name="T38" fmla="*/ 164 w 197"/>
                <a:gd name="T39" fmla="*/ 56 h 179"/>
                <a:gd name="T40" fmla="*/ 161 w 197"/>
                <a:gd name="T41" fmla="*/ 66 h 179"/>
                <a:gd name="T42" fmla="*/ 150 w 197"/>
                <a:gd name="T43" fmla="*/ 68 h 179"/>
                <a:gd name="T44" fmla="*/ 150 w 197"/>
                <a:gd name="T45" fmla="*/ 75 h 179"/>
                <a:gd name="T46" fmla="*/ 157 w 197"/>
                <a:gd name="T47" fmla="*/ 78 h 179"/>
                <a:gd name="T48" fmla="*/ 154 w 197"/>
                <a:gd name="T49" fmla="*/ 97 h 179"/>
                <a:gd name="T50" fmla="*/ 173 w 197"/>
                <a:gd name="T51" fmla="*/ 113 h 179"/>
                <a:gd name="T52" fmla="*/ 166 w 197"/>
                <a:gd name="T53" fmla="*/ 118 h 179"/>
                <a:gd name="T54" fmla="*/ 161 w 197"/>
                <a:gd name="T55" fmla="*/ 132 h 179"/>
                <a:gd name="T56" fmla="*/ 171 w 197"/>
                <a:gd name="T57" fmla="*/ 142 h 179"/>
                <a:gd name="T58" fmla="*/ 173 w 197"/>
                <a:gd name="T59" fmla="*/ 132 h 179"/>
                <a:gd name="T60" fmla="*/ 187 w 197"/>
                <a:gd name="T61" fmla="*/ 139 h 179"/>
                <a:gd name="T62" fmla="*/ 185 w 197"/>
                <a:gd name="T63" fmla="*/ 142 h 179"/>
                <a:gd name="T64" fmla="*/ 180 w 197"/>
                <a:gd name="T65" fmla="*/ 144 h 179"/>
                <a:gd name="T66" fmla="*/ 178 w 197"/>
                <a:gd name="T67" fmla="*/ 149 h 179"/>
                <a:gd name="T68" fmla="*/ 190 w 197"/>
                <a:gd name="T69" fmla="*/ 149 h 179"/>
                <a:gd name="T70" fmla="*/ 190 w 197"/>
                <a:gd name="T71" fmla="*/ 156 h 179"/>
                <a:gd name="T72" fmla="*/ 197 w 197"/>
                <a:gd name="T73" fmla="*/ 160 h 179"/>
                <a:gd name="T74" fmla="*/ 190 w 197"/>
                <a:gd name="T75" fmla="*/ 163 h 179"/>
                <a:gd name="T76" fmla="*/ 185 w 197"/>
                <a:gd name="T77" fmla="*/ 158 h 179"/>
                <a:gd name="T78" fmla="*/ 180 w 197"/>
                <a:gd name="T79" fmla="*/ 158 h 179"/>
                <a:gd name="T80" fmla="*/ 173 w 197"/>
                <a:gd name="T81" fmla="*/ 156 h 179"/>
                <a:gd name="T82" fmla="*/ 164 w 197"/>
                <a:gd name="T83" fmla="*/ 163 h 179"/>
                <a:gd name="T84" fmla="*/ 154 w 197"/>
                <a:gd name="T85" fmla="*/ 160 h 179"/>
                <a:gd name="T86" fmla="*/ 142 w 197"/>
                <a:gd name="T87" fmla="*/ 165 h 179"/>
                <a:gd name="T88" fmla="*/ 133 w 197"/>
                <a:gd name="T89" fmla="*/ 163 h 179"/>
                <a:gd name="T90" fmla="*/ 114 w 197"/>
                <a:gd name="T91" fmla="*/ 165 h 179"/>
                <a:gd name="T92" fmla="*/ 109 w 197"/>
                <a:gd name="T93" fmla="*/ 170 h 179"/>
                <a:gd name="T94" fmla="*/ 86 w 197"/>
                <a:gd name="T95" fmla="*/ 179 h 179"/>
                <a:gd name="T96" fmla="*/ 34 w 197"/>
                <a:gd name="T97" fmla="*/ 175 h 179"/>
                <a:gd name="T98" fmla="*/ 41 w 197"/>
                <a:gd name="T99" fmla="*/ 149 h 179"/>
                <a:gd name="T100" fmla="*/ 55 w 197"/>
                <a:gd name="T101" fmla="*/ 134 h 179"/>
                <a:gd name="T102" fmla="*/ 62 w 197"/>
                <a:gd name="T103" fmla="*/ 125 h 179"/>
                <a:gd name="T104" fmla="*/ 55 w 197"/>
                <a:gd name="T105" fmla="*/ 130 h 179"/>
                <a:gd name="T106" fmla="*/ 53 w 197"/>
                <a:gd name="T107" fmla="*/ 125 h 179"/>
                <a:gd name="T108" fmla="*/ 50 w 197"/>
                <a:gd name="T109" fmla="*/ 125 h 179"/>
                <a:gd name="T110" fmla="*/ 45 w 197"/>
                <a:gd name="T111" fmla="*/ 118 h 179"/>
                <a:gd name="T112" fmla="*/ 34 w 197"/>
                <a:gd name="T113" fmla="*/ 118 h 179"/>
                <a:gd name="T114" fmla="*/ 15 w 197"/>
                <a:gd name="T115" fmla="*/ 111 h 179"/>
                <a:gd name="T116" fmla="*/ 10 w 197"/>
                <a:gd name="T117" fmla="*/ 99 h 179"/>
                <a:gd name="T118" fmla="*/ 0 w 197"/>
                <a:gd name="T119" fmla="*/ 89 h 179"/>
                <a:gd name="T120" fmla="*/ 0 w 197"/>
                <a:gd name="T121" fmla="*/ 68 h 179"/>
                <a:gd name="T122" fmla="*/ 24 w 197"/>
                <a:gd name="T123" fmla="*/ 49 h 179"/>
                <a:gd name="T124" fmla="*/ 34 w 197"/>
                <a:gd name="T125" fmla="*/ 3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" h="179">
                  <a:moveTo>
                    <a:pt x="34" y="30"/>
                  </a:moveTo>
                  <a:lnTo>
                    <a:pt x="50" y="28"/>
                  </a:lnTo>
                  <a:lnTo>
                    <a:pt x="53" y="21"/>
                  </a:lnTo>
                  <a:lnTo>
                    <a:pt x="64" y="14"/>
                  </a:lnTo>
                  <a:lnTo>
                    <a:pt x="71" y="18"/>
                  </a:lnTo>
                  <a:lnTo>
                    <a:pt x="79" y="9"/>
                  </a:lnTo>
                  <a:lnTo>
                    <a:pt x="88" y="9"/>
                  </a:lnTo>
                  <a:lnTo>
                    <a:pt x="98" y="0"/>
                  </a:lnTo>
                  <a:lnTo>
                    <a:pt x="105" y="7"/>
                  </a:lnTo>
                  <a:lnTo>
                    <a:pt x="116" y="26"/>
                  </a:lnTo>
                  <a:lnTo>
                    <a:pt x="138" y="28"/>
                  </a:lnTo>
                  <a:lnTo>
                    <a:pt x="138" y="35"/>
                  </a:lnTo>
                  <a:lnTo>
                    <a:pt x="142" y="42"/>
                  </a:lnTo>
                  <a:lnTo>
                    <a:pt x="142" y="49"/>
                  </a:lnTo>
                  <a:lnTo>
                    <a:pt x="147" y="52"/>
                  </a:lnTo>
                  <a:lnTo>
                    <a:pt x="145" y="61"/>
                  </a:lnTo>
                  <a:lnTo>
                    <a:pt x="154" y="61"/>
                  </a:lnTo>
                  <a:lnTo>
                    <a:pt x="171" y="49"/>
                  </a:lnTo>
                  <a:lnTo>
                    <a:pt x="173" y="54"/>
                  </a:lnTo>
                  <a:lnTo>
                    <a:pt x="164" y="56"/>
                  </a:lnTo>
                  <a:lnTo>
                    <a:pt x="161" y="66"/>
                  </a:lnTo>
                  <a:lnTo>
                    <a:pt x="150" y="68"/>
                  </a:lnTo>
                  <a:lnTo>
                    <a:pt x="150" y="75"/>
                  </a:lnTo>
                  <a:lnTo>
                    <a:pt x="157" y="78"/>
                  </a:lnTo>
                  <a:lnTo>
                    <a:pt x="154" y="97"/>
                  </a:lnTo>
                  <a:lnTo>
                    <a:pt x="173" y="113"/>
                  </a:lnTo>
                  <a:lnTo>
                    <a:pt x="166" y="118"/>
                  </a:lnTo>
                  <a:lnTo>
                    <a:pt x="161" y="132"/>
                  </a:lnTo>
                  <a:lnTo>
                    <a:pt x="171" y="142"/>
                  </a:lnTo>
                  <a:lnTo>
                    <a:pt x="173" y="132"/>
                  </a:lnTo>
                  <a:lnTo>
                    <a:pt x="187" y="139"/>
                  </a:lnTo>
                  <a:lnTo>
                    <a:pt x="185" y="142"/>
                  </a:lnTo>
                  <a:lnTo>
                    <a:pt x="180" y="144"/>
                  </a:lnTo>
                  <a:lnTo>
                    <a:pt x="178" y="149"/>
                  </a:lnTo>
                  <a:lnTo>
                    <a:pt x="190" y="149"/>
                  </a:lnTo>
                  <a:lnTo>
                    <a:pt x="190" y="156"/>
                  </a:lnTo>
                  <a:lnTo>
                    <a:pt x="197" y="160"/>
                  </a:lnTo>
                  <a:lnTo>
                    <a:pt x="190" y="163"/>
                  </a:lnTo>
                  <a:lnTo>
                    <a:pt x="185" y="158"/>
                  </a:lnTo>
                  <a:lnTo>
                    <a:pt x="180" y="158"/>
                  </a:lnTo>
                  <a:lnTo>
                    <a:pt x="173" y="156"/>
                  </a:lnTo>
                  <a:lnTo>
                    <a:pt x="164" y="163"/>
                  </a:lnTo>
                  <a:lnTo>
                    <a:pt x="154" y="160"/>
                  </a:lnTo>
                  <a:lnTo>
                    <a:pt x="142" y="165"/>
                  </a:lnTo>
                  <a:lnTo>
                    <a:pt x="133" y="163"/>
                  </a:lnTo>
                  <a:lnTo>
                    <a:pt x="114" y="165"/>
                  </a:lnTo>
                  <a:lnTo>
                    <a:pt x="109" y="170"/>
                  </a:lnTo>
                  <a:lnTo>
                    <a:pt x="86" y="179"/>
                  </a:lnTo>
                  <a:lnTo>
                    <a:pt x="34" y="175"/>
                  </a:lnTo>
                  <a:lnTo>
                    <a:pt x="41" y="149"/>
                  </a:lnTo>
                  <a:lnTo>
                    <a:pt x="55" y="134"/>
                  </a:lnTo>
                  <a:lnTo>
                    <a:pt x="62" y="125"/>
                  </a:lnTo>
                  <a:lnTo>
                    <a:pt x="55" y="130"/>
                  </a:lnTo>
                  <a:lnTo>
                    <a:pt x="53" y="125"/>
                  </a:lnTo>
                  <a:lnTo>
                    <a:pt x="50" y="125"/>
                  </a:lnTo>
                  <a:lnTo>
                    <a:pt x="45" y="118"/>
                  </a:lnTo>
                  <a:lnTo>
                    <a:pt x="34" y="118"/>
                  </a:lnTo>
                  <a:lnTo>
                    <a:pt x="15" y="111"/>
                  </a:lnTo>
                  <a:lnTo>
                    <a:pt x="10" y="99"/>
                  </a:lnTo>
                  <a:lnTo>
                    <a:pt x="0" y="89"/>
                  </a:lnTo>
                  <a:lnTo>
                    <a:pt x="0" y="68"/>
                  </a:lnTo>
                  <a:lnTo>
                    <a:pt x="24" y="49"/>
                  </a:lnTo>
                  <a:lnTo>
                    <a:pt x="34" y="3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1931349" y="4901377"/>
              <a:ext cx="142433" cy="164067"/>
            </a:xfrm>
            <a:custGeom>
              <a:avLst/>
              <a:gdLst>
                <a:gd name="T0" fmla="*/ 64 w 109"/>
                <a:gd name="T1" fmla="*/ 0 h 130"/>
                <a:gd name="T2" fmla="*/ 71 w 109"/>
                <a:gd name="T3" fmla="*/ 5 h 130"/>
                <a:gd name="T4" fmla="*/ 69 w 109"/>
                <a:gd name="T5" fmla="*/ 12 h 130"/>
                <a:gd name="T6" fmla="*/ 76 w 109"/>
                <a:gd name="T7" fmla="*/ 10 h 130"/>
                <a:gd name="T8" fmla="*/ 76 w 109"/>
                <a:gd name="T9" fmla="*/ 17 h 130"/>
                <a:gd name="T10" fmla="*/ 90 w 109"/>
                <a:gd name="T11" fmla="*/ 14 h 130"/>
                <a:gd name="T12" fmla="*/ 90 w 109"/>
                <a:gd name="T13" fmla="*/ 19 h 130"/>
                <a:gd name="T14" fmla="*/ 97 w 109"/>
                <a:gd name="T15" fmla="*/ 19 h 130"/>
                <a:gd name="T16" fmla="*/ 102 w 109"/>
                <a:gd name="T17" fmla="*/ 26 h 130"/>
                <a:gd name="T18" fmla="*/ 106 w 109"/>
                <a:gd name="T19" fmla="*/ 26 h 130"/>
                <a:gd name="T20" fmla="*/ 106 w 109"/>
                <a:gd name="T21" fmla="*/ 40 h 130"/>
                <a:gd name="T22" fmla="*/ 97 w 109"/>
                <a:gd name="T23" fmla="*/ 47 h 130"/>
                <a:gd name="T24" fmla="*/ 106 w 109"/>
                <a:gd name="T25" fmla="*/ 47 h 130"/>
                <a:gd name="T26" fmla="*/ 104 w 109"/>
                <a:gd name="T27" fmla="*/ 55 h 130"/>
                <a:gd name="T28" fmla="*/ 109 w 109"/>
                <a:gd name="T29" fmla="*/ 59 h 130"/>
                <a:gd name="T30" fmla="*/ 109 w 109"/>
                <a:gd name="T31" fmla="*/ 69 h 130"/>
                <a:gd name="T32" fmla="*/ 104 w 109"/>
                <a:gd name="T33" fmla="*/ 73 h 130"/>
                <a:gd name="T34" fmla="*/ 95 w 109"/>
                <a:gd name="T35" fmla="*/ 73 h 130"/>
                <a:gd name="T36" fmla="*/ 90 w 109"/>
                <a:gd name="T37" fmla="*/ 78 h 130"/>
                <a:gd name="T38" fmla="*/ 90 w 109"/>
                <a:gd name="T39" fmla="*/ 83 h 130"/>
                <a:gd name="T40" fmla="*/ 95 w 109"/>
                <a:gd name="T41" fmla="*/ 95 h 130"/>
                <a:gd name="T42" fmla="*/ 90 w 109"/>
                <a:gd name="T43" fmla="*/ 102 h 130"/>
                <a:gd name="T44" fmla="*/ 69 w 109"/>
                <a:gd name="T45" fmla="*/ 109 h 130"/>
                <a:gd name="T46" fmla="*/ 61 w 109"/>
                <a:gd name="T47" fmla="*/ 118 h 130"/>
                <a:gd name="T48" fmla="*/ 54 w 109"/>
                <a:gd name="T49" fmla="*/ 114 h 130"/>
                <a:gd name="T50" fmla="*/ 43 w 109"/>
                <a:gd name="T51" fmla="*/ 121 h 130"/>
                <a:gd name="T52" fmla="*/ 40 w 109"/>
                <a:gd name="T53" fmla="*/ 128 h 130"/>
                <a:gd name="T54" fmla="*/ 24 w 109"/>
                <a:gd name="T55" fmla="*/ 130 h 130"/>
                <a:gd name="T56" fmla="*/ 9 w 109"/>
                <a:gd name="T57" fmla="*/ 100 h 130"/>
                <a:gd name="T58" fmla="*/ 0 w 109"/>
                <a:gd name="T59" fmla="*/ 92 h 130"/>
                <a:gd name="T60" fmla="*/ 0 w 109"/>
                <a:gd name="T61" fmla="*/ 71 h 130"/>
                <a:gd name="T62" fmla="*/ 9 w 109"/>
                <a:gd name="T63" fmla="*/ 62 h 130"/>
                <a:gd name="T64" fmla="*/ 24 w 109"/>
                <a:gd name="T65" fmla="*/ 57 h 130"/>
                <a:gd name="T66" fmla="*/ 31 w 109"/>
                <a:gd name="T67" fmla="*/ 47 h 130"/>
                <a:gd name="T68" fmla="*/ 38 w 109"/>
                <a:gd name="T69" fmla="*/ 50 h 130"/>
                <a:gd name="T70" fmla="*/ 43 w 109"/>
                <a:gd name="T71" fmla="*/ 45 h 130"/>
                <a:gd name="T72" fmla="*/ 50 w 109"/>
                <a:gd name="T73" fmla="*/ 38 h 130"/>
                <a:gd name="T74" fmla="*/ 45 w 109"/>
                <a:gd name="T75" fmla="*/ 17 h 130"/>
                <a:gd name="T76" fmla="*/ 50 w 109"/>
                <a:gd name="T77" fmla="*/ 19 h 130"/>
                <a:gd name="T78" fmla="*/ 54 w 109"/>
                <a:gd name="T79" fmla="*/ 14 h 130"/>
                <a:gd name="T80" fmla="*/ 57 w 109"/>
                <a:gd name="T81" fmla="*/ 5 h 130"/>
                <a:gd name="T82" fmla="*/ 64 w 109"/>
                <a:gd name="T8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30">
                  <a:moveTo>
                    <a:pt x="64" y="0"/>
                  </a:moveTo>
                  <a:lnTo>
                    <a:pt x="71" y="5"/>
                  </a:lnTo>
                  <a:lnTo>
                    <a:pt x="69" y="12"/>
                  </a:lnTo>
                  <a:lnTo>
                    <a:pt x="76" y="10"/>
                  </a:lnTo>
                  <a:lnTo>
                    <a:pt x="76" y="17"/>
                  </a:lnTo>
                  <a:lnTo>
                    <a:pt x="90" y="14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2" y="26"/>
                  </a:lnTo>
                  <a:lnTo>
                    <a:pt x="106" y="26"/>
                  </a:lnTo>
                  <a:lnTo>
                    <a:pt x="106" y="40"/>
                  </a:lnTo>
                  <a:lnTo>
                    <a:pt x="97" y="47"/>
                  </a:lnTo>
                  <a:lnTo>
                    <a:pt x="106" y="47"/>
                  </a:lnTo>
                  <a:lnTo>
                    <a:pt x="104" y="55"/>
                  </a:lnTo>
                  <a:lnTo>
                    <a:pt x="109" y="59"/>
                  </a:lnTo>
                  <a:lnTo>
                    <a:pt x="109" y="69"/>
                  </a:lnTo>
                  <a:lnTo>
                    <a:pt x="104" y="73"/>
                  </a:lnTo>
                  <a:lnTo>
                    <a:pt x="95" y="73"/>
                  </a:lnTo>
                  <a:lnTo>
                    <a:pt x="90" y="78"/>
                  </a:lnTo>
                  <a:lnTo>
                    <a:pt x="90" y="83"/>
                  </a:lnTo>
                  <a:lnTo>
                    <a:pt x="95" y="95"/>
                  </a:lnTo>
                  <a:lnTo>
                    <a:pt x="90" y="102"/>
                  </a:lnTo>
                  <a:lnTo>
                    <a:pt x="69" y="109"/>
                  </a:lnTo>
                  <a:lnTo>
                    <a:pt x="61" y="118"/>
                  </a:lnTo>
                  <a:lnTo>
                    <a:pt x="54" y="114"/>
                  </a:lnTo>
                  <a:lnTo>
                    <a:pt x="43" y="121"/>
                  </a:lnTo>
                  <a:lnTo>
                    <a:pt x="40" y="128"/>
                  </a:lnTo>
                  <a:lnTo>
                    <a:pt x="24" y="130"/>
                  </a:lnTo>
                  <a:lnTo>
                    <a:pt x="9" y="100"/>
                  </a:lnTo>
                  <a:lnTo>
                    <a:pt x="0" y="92"/>
                  </a:lnTo>
                  <a:lnTo>
                    <a:pt x="0" y="71"/>
                  </a:lnTo>
                  <a:lnTo>
                    <a:pt x="9" y="62"/>
                  </a:lnTo>
                  <a:lnTo>
                    <a:pt x="24" y="57"/>
                  </a:lnTo>
                  <a:lnTo>
                    <a:pt x="31" y="47"/>
                  </a:lnTo>
                  <a:lnTo>
                    <a:pt x="38" y="50"/>
                  </a:lnTo>
                  <a:lnTo>
                    <a:pt x="43" y="45"/>
                  </a:lnTo>
                  <a:lnTo>
                    <a:pt x="50" y="38"/>
                  </a:lnTo>
                  <a:lnTo>
                    <a:pt x="45" y="17"/>
                  </a:lnTo>
                  <a:lnTo>
                    <a:pt x="50" y="19"/>
                  </a:lnTo>
                  <a:lnTo>
                    <a:pt x="54" y="14"/>
                  </a:lnTo>
                  <a:lnTo>
                    <a:pt x="57" y="5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1958790" y="5786078"/>
              <a:ext cx="142433" cy="140089"/>
            </a:xfrm>
            <a:custGeom>
              <a:avLst/>
              <a:gdLst>
                <a:gd name="T0" fmla="*/ 0 w 109"/>
                <a:gd name="T1" fmla="*/ 47 h 111"/>
                <a:gd name="T2" fmla="*/ 12 w 109"/>
                <a:gd name="T3" fmla="*/ 28 h 111"/>
                <a:gd name="T4" fmla="*/ 17 w 109"/>
                <a:gd name="T5" fmla="*/ 14 h 111"/>
                <a:gd name="T6" fmla="*/ 14 w 109"/>
                <a:gd name="T7" fmla="*/ 7 h 111"/>
                <a:gd name="T8" fmla="*/ 50 w 109"/>
                <a:gd name="T9" fmla="*/ 14 h 111"/>
                <a:gd name="T10" fmla="*/ 64 w 109"/>
                <a:gd name="T11" fmla="*/ 5 h 111"/>
                <a:gd name="T12" fmla="*/ 76 w 109"/>
                <a:gd name="T13" fmla="*/ 7 h 111"/>
                <a:gd name="T14" fmla="*/ 93 w 109"/>
                <a:gd name="T15" fmla="*/ 0 h 111"/>
                <a:gd name="T16" fmla="*/ 102 w 109"/>
                <a:gd name="T17" fmla="*/ 2 h 111"/>
                <a:gd name="T18" fmla="*/ 109 w 109"/>
                <a:gd name="T19" fmla="*/ 12 h 111"/>
                <a:gd name="T20" fmla="*/ 95 w 109"/>
                <a:gd name="T21" fmla="*/ 16 h 111"/>
                <a:gd name="T22" fmla="*/ 90 w 109"/>
                <a:gd name="T23" fmla="*/ 23 h 111"/>
                <a:gd name="T24" fmla="*/ 95 w 109"/>
                <a:gd name="T25" fmla="*/ 38 h 111"/>
                <a:gd name="T26" fmla="*/ 95 w 109"/>
                <a:gd name="T27" fmla="*/ 50 h 111"/>
                <a:gd name="T28" fmla="*/ 97 w 109"/>
                <a:gd name="T29" fmla="*/ 54 h 111"/>
                <a:gd name="T30" fmla="*/ 93 w 109"/>
                <a:gd name="T31" fmla="*/ 73 h 111"/>
                <a:gd name="T32" fmla="*/ 76 w 109"/>
                <a:gd name="T33" fmla="*/ 95 h 111"/>
                <a:gd name="T34" fmla="*/ 62 w 109"/>
                <a:gd name="T35" fmla="*/ 104 h 111"/>
                <a:gd name="T36" fmla="*/ 57 w 109"/>
                <a:gd name="T37" fmla="*/ 111 h 111"/>
                <a:gd name="T38" fmla="*/ 29 w 109"/>
                <a:gd name="T39" fmla="*/ 109 h 111"/>
                <a:gd name="T40" fmla="*/ 31 w 109"/>
                <a:gd name="T41" fmla="*/ 104 h 111"/>
                <a:gd name="T42" fmla="*/ 24 w 109"/>
                <a:gd name="T43" fmla="*/ 95 h 111"/>
                <a:gd name="T44" fmla="*/ 26 w 109"/>
                <a:gd name="T45" fmla="*/ 85 h 111"/>
                <a:gd name="T46" fmla="*/ 19 w 109"/>
                <a:gd name="T47" fmla="*/ 83 h 111"/>
                <a:gd name="T48" fmla="*/ 19 w 109"/>
                <a:gd name="T49" fmla="*/ 66 h 111"/>
                <a:gd name="T50" fmla="*/ 14 w 109"/>
                <a:gd name="T51" fmla="*/ 64 h 111"/>
                <a:gd name="T52" fmla="*/ 14 w 109"/>
                <a:gd name="T53" fmla="*/ 57 h 111"/>
                <a:gd name="T54" fmla="*/ 10 w 109"/>
                <a:gd name="T55" fmla="*/ 52 h 111"/>
                <a:gd name="T56" fmla="*/ 3 w 109"/>
                <a:gd name="T57" fmla="*/ 50 h 111"/>
                <a:gd name="T58" fmla="*/ 0 w 109"/>
                <a:gd name="T59" fmla="*/ 4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11">
                  <a:moveTo>
                    <a:pt x="0" y="47"/>
                  </a:moveTo>
                  <a:lnTo>
                    <a:pt x="12" y="28"/>
                  </a:lnTo>
                  <a:lnTo>
                    <a:pt x="17" y="14"/>
                  </a:lnTo>
                  <a:lnTo>
                    <a:pt x="14" y="7"/>
                  </a:lnTo>
                  <a:lnTo>
                    <a:pt x="50" y="14"/>
                  </a:lnTo>
                  <a:lnTo>
                    <a:pt x="64" y="5"/>
                  </a:lnTo>
                  <a:lnTo>
                    <a:pt x="76" y="7"/>
                  </a:lnTo>
                  <a:lnTo>
                    <a:pt x="93" y="0"/>
                  </a:lnTo>
                  <a:lnTo>
                    <a:pt x="102" y="2"/>
                  </a:lnTo>
                  <a:lnTo>
                    <a:pt x="109" y="12"/>
                  </a:lnTo>
                  <a:lnTo>
                    <a:pt x="95" y="16"/>
                  </a:lnTo>
                  <a:lnTo>
                    <a:pt x="90" y="23"/>
                  </a:lnTo>
                  <a:lnTo>
                    <a:pt x="95" y="38"/>
                  </a:lnTo>
                  <a:lnTo>
                    <a:pt x="95" y="50"/>
                  </a:lnTo>
                  <a:lnTo>
                    <a:pt x="97" y="54"/>
                  </a:lnTo>
                  <a:lnTo>
                    <a:pt x="93" y="73"/>
                  </a:lnTo>
                  <a:lnTo>
                    <a:pt x="76" y="95"/>
                  </a:lnTo>
                  <a:lnTo>
                    <a:pt x="62" y="104"/>
                  </a:lnTo>
                  <a:lnTo>
                    <a:pt x="57" y="111"/>
                  </a:lnTo>
                  <a:lnTo>
                    <a:pt x="29" y="109"/>
                  </a:lnTo>
                  <a:lnTo>
                    <a:pt x="31" y="104"/>
                  </a:lnTo>
                  <a:lnTo>
                    <a:pt x="24" y="95"/>
                  </a:lnTo>
                  <a:lnTo>
                    <a:pt x="26" y="85"/>
                  </a:lnTo>
                  <a:lnTo>
                    <a:pt x="19" y="83"/>
                  </a:lnTo>
                  <a:lnTo>
                    <a:pt x="19" y="66"/>
                  </a:lnTo>
                  <a:lnTo>
                    <a:pt x="14" y="64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3" y="50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1943110" y="3658252"/>
              <a:ext cx="390709" cy="244839"/>
            </a:xfrm>
            <a:custGeom>
              <a:avLst/>
              <a:gdLst>
                <a:gd name="T0" fmla="*/ 10 w 299"/>
                <a:gd name="T1" fmla="*/ 14 h 194"/>
                <a:gd name="T2" fmla="*/ 17 w 299"/>
                <a:gd name="T3" fmla="*/ 17 h 194"/>
                <a:gd name="T4" fmla="*/ 24 w 299"/>
                <a:gd name="T5" fmla="*/ 12 h 194"/>
                <a:gd name="T6" fmla="*/ 38 w 299"/>
                <a:gd name="T7" fmla="*/ 7 h 194"/>
                <a:gd name="T8" fmla="*/ 55 w 299"/>
                <a:gd name="T9" fmla="*/ 14 h 194"/>
                <a:gd name="T10" fmla="*/ 64 w 299"/>
                <a:gd name="T11" fmla="*/ 19 h 194"/>
                <a:gd name="T12" fmla="*/ 71 w 299"/>
                <a:gd name="T13" fmla="*/ 22 h 194"/>
                <a:gd name="T14" fmla="*/ 83 w 299"/>
                <a:gd name="T15" fmla="*/ 26 h 194"/>
                <a:gd name="T16" fmla="*/ 100 w 299"/>
                <a:gd name="T17" fmla="*/ 31 h 194"/>
                <a:gd name="T18" fmla="*/ 121 w 299"/>
                <a:gd name="T19" fmla="*/ 52 h 194"/>
                <a:gd name="T20" fmla="*/ 133 w 299"/>
                <a:gd name="T21" fmla="*/ 55 h 194"/>
                <a:gd name="T22" fmla="*/ 147 w 299"/>
                <a:gd name="T23" fmla="*/ 55 h 194"/>
                <a:gd name="T24" fmla="*/ 166 w 299"/>
                <a:gd name="T25" fmla="*/ 43 h 194"/>
                <a:gd name="T26" fmla="*/ 176 w 299"/>
                <a:gd name="T27" fmla="*/ 26 h 194"/>
                <a:gd name="T28" fmla="*/ 190 w 299"/>
                <a:gd name="T29" fmla="*/ 22 h 194"/>
                <a:gd name="T30" fmla="*/ 197 w 299"/>
                <a:gd name="T31" fmla="*/ 19 h 194"/>
                <a:gd name="T32" fmla="*/ 202 w 299"/>
                <a:gd name="T33" fmla="*/ 12 h 194"/>
                <a:gd name="T34" fmla="*/ 218 w 299"/>
                <a:gd name="T35" fmla="*/ 5 h 194"/>
                <a:gd name="T36" fmla="*/ 261 w 299"/>
                <a:gd name="T37" fmla="*/ 7 h 194"/>
                <a:gd name="T38" fmla="*/ 282 w 299"/>
                <a:gd name="T39" fmla="*/ 5 h 194"/>
                <a:gd name="T40" fmla="*/ 299 w 299"/>
                <a:gd name="T41" fmla="*/ 5 h 194"/>
                <a:gd name="T42" fmla="*/ 289 w 299"/>
                <a:gd name="T43" fmla="*/ 24 h 194"/>
                <a:gd name="T44" fmla="*/ 277 w 299"/>
                <a:gd name="T45" fmla="*/ 48 h 194"/>
                <a:gd name="T46" fmla="*/ 277 w 299"/>
                <a:gd name="T47" fmla="*/ 71 h 194"/>
                <a:gd name="T48" fmla="*/ 261 w 299"/>
                <a:gd name="T49" fmla="*/ 100 h 194"/>
                <a:gd name="T50" fmla="*/ 268 w 299"/>
                <a:gd name="T51" fmla="*/ 116 h 194"/>
                <a:gd name="T52" fmla="*/ 266 w 299"/>
                <a:gd name="T53" fmla="*/ 135 h 194"/>
                <a:gd name="T54" fmla="*/ 277 w 299"/>
                <a:gd name="T55" fmla="*/ 159 h 194"/>
                <a:gd name="T56" fmla="*/ 280 w 299"/>
                <a:gd name="T57" fmla="*/ 175 h 194"/>
                <a:gd name="T58" fmla="*/ 261 w 299"/>
                <a:gd name="T59" fmla="*/ 180 h 194"/>
                <a:gd name="T60" fmla="*/ 239 w 299"/>
                <a:gd name="T61" fmla="*/ 187 h 194"/>
                <a:gd name="T62" fmla="*/ 228 w 299"/>
                <a:gd name="T63" fmla="*/ 187 h 194"/>
                <a:gd name="T64" fmla="*/ 211 w 299"/>
                <a:gd name="T65" fmla="*/ 185 h 194"/>
                <a:gd name="T66" fmla="*/ 202 w 299"/>
                <a:gd name="T67" fmla="*/ 190 h 194"/>
                <a:gd name="T68" fmla="*/ 194 w 299"/>
                <a:gd name="T69" fmla="*/ 187 h 194"/>
                <a:gd name="T70" fmla="*/ 185 w 299"/>
                <a:gd name="T71" fmla="*/ 190 h 194"/>
                <a:gd name="T72" fmla="*/ 180 w 299"/>
                <a:gd name="T73" fmla="*/ 185 h 194"/>
                <a:gd name="T74" fmla="*/ 171 w 299"/>
                <a:gd name="T75" fmla="*/ 178 h 194"/>
                <a:gd name="T76" fmla="*/ 171 w 299"/>
                <a:gd name="T77" fmla="*/ 183 h 194"/>
                <a:gd name="T78" fmla="*/ 161 w 299"/>
                <a:gd name="T79" fmla="*/ 190 h 194"/>
                <a:gd name="T80" fmla="*/ 154 w 299"/>
                <a:gd name="T81" fmla="*/ 183 h 194"/>
                <a:gd name="T82" fmla="*/ 145 w 299"/>
                <a:gd name="T83" fmla="*/ 183 h 194"/>
                <a:gd name="T84" fmla="*/ 135 w 299"/>
                <a:gd name="T85" fmla="*/ 183 h 194"/>
                <a:gd name="T86" fmla="*/ 123 w 299"/>
                <a:gd name="T87" fmla="*/ 185 h 194"/>
                <a:gd name="T88" fmla="*/ 116 w 299"/>
                <a:gd name="T89" fmla="*/ 185 h 194"/>
                <a:gd name="T90" fmla="*/ 107 w 299"/>
                <a:gd name="T91" fmla="*/ 161 h 194"/>
                <a:gd name="T92" fmla="*/ 102 w 299"/>
                <a:gd name="T93" fmla="*/ 154 h 194"/>
                <a:gd name="T94" fmla="*/ 100 w 299"/>
                <a:gd name="T95" fmla="*/ 142 h 194"/>
                <a:gd name="T96" fmla="*/ 97 w 299"/>
                <a:gd name="T97" fmla="*/ 100 h 194"/>
                <a:gd name="T98" fmla="*/ 100 w 299"/>
                <a:gd name="T99" fmla="*/ 90 h 194"/>
                <a:gd name="T100" fmla="*/ 81 w 299"/>
                <a:gd name="T101" fmla="*/ 107 h 194"/>
                <a:gd name="T102" fmla="*/ 57 w 299"/>
                <a:gd name="T103" fmla="*/ 104 h 194"/>
                <a:gd name="T104" fmla="*/ 34 w 299"/>
                <a:gd name="T105" fmla="*/ 88 h 194"/>
                <a:gd name="T106" fmla="*/ 22 w 299"/>
                <a:gd name="T107" fmla="*/ 67 h 194"/>
                <a:gd name="T108" fmla="*/ 5 w 299"/>
                <a:gd name="T109" fmla="*/ 38 h 194"/>
                <a:gd name="T110" fmla="*/ 8 w 299"/>
                <a:gd name="T111" fmla="*/ 2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194">
                  <a:moveTo>
                    <a:pt x="0" y="10"/>
                  </a:moveTo>
                  <a:lnTo>
                    <a:pt x="10" y="14"/>
                  </a:lnTo>
                  <a:lnTo>
                    <a:pt x="15" y="14"/>
                  </a:lnTo>
                  <a:lnTo>
                    <a:pt x="17" y="17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6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55" y="14"/>
                  </a:lnTo>
                  <a:lnTo>
                    <a:pt x="62" y="12"/>
                  </a:lnTo>
                  <a:lnTo>
                    <a:pt x="64" y="19"/>
                  </a:lnTo>
                  <a:lnTo>
                    <a:pt x="69" y="17"/>
                  </a:lnTo>
                  <a:lnTo>
                    <a:pt x="71" y="22"/>
                  </a:lnTo>
                  <a:lnTo>
                    <a:pt x="81" y="19"/>
                  </a:lnTo>
                  <a:lnTo>
                    <a:pt x="83" y="26"/>
                  </a:lnTo>
                  <a:lnTo>
                    <a:pt x="90" y="33"/>
                  </a:lnTo>
                  <a:lnTo>
                    <a:pt x="100" y="31"/>
                  </a:lnTo>
                  <a:lnTo>
                    <a:pt x="116" y="50"/>
                  </a:lnTo>
                  <a:lnTo>
                    <a:pt x="121" y="52"/>
                  </a:lnTo>
                  <a:lnTo>
                    <a:pt x="123" y="48"/>
                  </a:lnTo>
                  <a:lnTo>
                    <a:pt x="133" y="55"/>
                  </a:lnTo>
                  <a:lnTo>
                    <a:pt x="133" y="62"/>
                  </a:lnTo>
                  <a:lnTo>
                    <a:pt x="147" y="55"/>
                  </a:lnTo>
                  <a:lnTo>
                    <a:pt x="161" y="41"/>
                  </a:lnTo>
                  <a:lnTo>
                    <a:pt x="166" y="43"/>
                  </a:lnTo>
                  <a:lnTo>
                    <a:pt x="173" y="36"/>
                  </a:lnTo>
                  <a:lnTo>
                    <a:pt x="176" y="26"/>
                  </a:lnTo>
                  <a:lnTo>
                    <a:pt x="183" y="29"/>
                  </a:lnTo>
                  <a:lnTo>
                    <a:pt x="190" y="22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7" y="14"/>
                  </a:lnTo>
                  <a:lnTo>
                    <a:pt x="202" y="12"/>
                  </a:lnTo>
                  <a:lnTo>
                    <a:pt x="204" y="5"/>
                  </a:lnTo>
                  <a:lnTo>
                    <a:pt x="218" y="5"/>
                  </a:lnTo>
                  <a:lnTo>
                    <a:pt x="218" y="0"/>
                  </a:lnTo>
                  <a:lnTo>
                    <a:pt x="261" y="7"/>
                  </a:lnTo>
                  <a:lnTo>
                    <a:pt x="273" y="3"/>
                  </a:lnTo>
                  <a:lnTo>
                    <a:pt x="282" y="5"/>
                  </a:lnTo>
                  <a:lnTo>
                    <a:pt x="289" y="0"/>
                  </a:lnTo>
                  <a:lnTo>
                    <a:pt x="299" y="5"/>
                  </a:lnTo>
                  <a:lnTo>
                    <a:pt x="299" y="12"/>
                  </a:lnTo>
                  <a:lnTo>
                    <a:pt x="289" y="24"/>
                  </a:lnTo>
                  <a:lnTo>
                    <a:pt x="292" y="36"/>
                  </a:lnTo>
                  <a:lnTo>
                    <a:pt x="277" y="48"/>
                  </a:lnTo>
                  <a:lnTo>
                    <a:pt x="282" y="59"/>
                  </a:lnTo>
                  <a:lnTo>
                    <a:pt x="277" y="71"/>
                  </a:lnTo>
                  <a:lnTo>
                    <a:pt x="268" y="78"/>
                  </a:lnTo>
                  <a:lnTo>
                    <a:pt x="261" y="100"/>
                  </a:lnTo>
                  <a:lnTo>
                    <a:pt x="266" y="102"/>
                  </a:lnTo>
                  <a:lnTo>
                    <a:pt x="268" y="116"/>
                  </a:lnTo>
                  <a:lnTo>
                    <a:pt x="261" y="133"/>
                  </a:lnTo>
                  <a:lnTo>
                    <a:pt x="266" y="135"/>
                  </a:lnTo>
                  <a:lnTo>
                    <a:pt x="266" y="149"/>
                  </a:lnTo>
                  <a:lnTo>
                    <a:pt x="277" y="159"/>
                  </a:lnTo>
                  <a:lnTo>
                    <a:pt x="275" y="166"/>
                  </a:lnTo>
                  <a:lnTo>
                    <a:pt x="280" y="175"/>
                  </a:lnTo>
                  <a:lnTo>
                    <a:pt x="282" y="190"/>
                  </a:lnTo>
                  <a:lnTo>
                    <a:pt x="261" y="180"/>
                  </a:lnTo>
                  <a:lnTo>
                    <a:pt x="247" y="183"/>
                  </a:lnTo>
                  <a:lnTo>
                    <a:pt x="239" y="187"/>
                  </a:lnTo>
                  <a:lnTo>
                    <a:pt x="235" y="183"/>
                  </a:lnTo>
                  <a:lnTo>
                    <a:pt x="228" y="187"/>
                  </a:lnTo>
                  <a:lnTo>
                    <a:pt x="218" y="183"/>
                  </a:lnTo>
                  <a:lnTo>
                    <a:pt x="211" y="185"/>
                  </a:lnTo>
                  <a:lnTo>
                    <a:pt x="211" y="190"/>
                  </a:lnTo>
                  <a:lnTo>
                    <a:pt x="202" y="190"/>
                  </a:lnTo>
                  <a:lnTo>
                    <a:pt x="197" y="194"/>
                  </a:lnTo>
                  <a:lnTo>
                    <a:pt x="194" y="187"/>
                  </a:lnTo>
                  <a:lnTo>
                    <a:pt x="190" y="185"/>
                  </a:lnTo>
                  <a:lnTo>
                    <a:pt x="185" y="190"/>
                  </a:lnTo>
                  <a:lnTo>
                    <a:pt x="183" y="183"/>
                  </a:lnTo>
                  <a:lnTo>
                    <a:pt x="180" y="185"/>
                  </a:lnTo>
                  <a:lnTo>
                    <a:pt x="176" y="178"/>
                  </a:lnTo>
                  <a:lnTo>
                    <a:pt x="171" y="178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66" y="192"/>
                  </a:lnTo>
                  <a:lnTo>
                    <a:pt x="161" y="190"/>
                  </a:lnTo>
                  <a:lnTo>
                    <a:pt x="157" y="190"/>
                  </a:lnTo>
                  <a:lnTo>
                    <a:pt x="154" y="183"/>
                  </a:lnTo>
                  <a:lnTo>
                    <a:pt x="152" y="185"/>
                  </a:lnTo>
                  <a:lnTo>
                    <a:pt x="145" y="183"/>
                  </a:lnTo>
                  <a:lnTo>
                    <a:pt x="142" y="187"/>
                  </a:lnTo>
                  <a:lnTo>
                    <a:pt x="135" y="183"/>
                  </a:lnTo>
                  <a:lnTo>
                    <a:pt x="126" y="187"/>
                  </a:lnTo>
                  <a:lnTo>
                    <a:pt x="123" y="185"/>
                  </a:lnTo>
                  <a:lnTo>
                    <a:pt x="121" y="183"/>
                  </a:lnTo>
                  <a:lnTo>
                    <a:pt x="116" y="185"/>
                  </a:lnTo>
                  <a:lnTo>
                    <a:pt x="109" y="173"/>
                  </a:lnTo>
                  <a:lnTo>
                    <a:pt x="107" y="161"/>
                  </a:lnTo>
                  <a:lnTo>
                    <a:pt x="102" y="161"/>
                  </a:lnTo>
                  <a:lnTo>
                    <a:pt x="102" y="154"/>
                  </a:lnTo>
                  <a:lnTo>
                    <a:pt x="95" y="154"/>
                  </a:lnTo>
                  <a:lnTo>
                    <a:pt x="100" y="142"/>
                  </a:lnTo>
                  <a:lnTo>
                    <a:pt x="93" y="102"/>
                  </a:lnTo>
                  <a:lnTo>
                    <a:pt x="97" y="100"/>
                  </a:lnTo>
                  <a:lnTo>
                    <a:pt x="95" y="95"/>
                  </a:lnTo>
                  <a:lnTo>
                    <a:pt x="100" y="90"/>
                  </a:lnTo>
                  <a:lnTo>
                    <a:pt x="95" y="85"/>
                  </a:lnTo>
                  <a:lnTo>
                    <a:pt x="81" y="107"/>
                  </a:lnTo>
                  <a:lnTo>
                    <a:pt x="69" y="109"/>
                  </a:lnTo>
                  <a:lnTo>
                    <a:pt x="57" y="104"/>
                  </a:lnTo>
                  <a:lnTo>
                    <a:pt x="52" y="100"/>
                  </a:lnTo>
                  <a:lnTo>
                    <a:pt x="34" y="88"/>
                  </a:lnTo>
                  <a:lnTo>
                    <a:pt x="26" y="71"/>
                  </a:lnTo>
                  <a:lnTo>
                    <a:pt x="22" y="67"/>
                  </a:lnTo>
                  <a:lnTo>
                    <a:pt x="12" y="38"/>
                  </a:lnTo>
                  <a:lnTo>
                    <a:pt x="5" y="38"/>
                  </a:lnTo>
                  <a:lnTo>
                    <a:pt x="3" y="31"/>
                  </a:lnTo>
                  <a:lnTo>
                    <a:pt x="8" y="22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1974471" y="4219867"/>
              <a:ext cx="133285" cy="185523"/>
            </a:xfrm>
            <a:custGeom>
              <a:avLst/>
              <a:gdLst>
                <a:gd name="T0" fmla="*/ 40 w 102"/>
                <a:gd name="T1" fmla="*/ 15 h 147"/>
                <a:gd name="T2" fmla="*/ 57 w 102"/>
                <a:gd name="T3" fmla="*/ 0 h 147"/>
                <a:gd name="T4" fmla="*/ 71 w 102"/>
                <a:gd name="T5" fmla="*/ 15 h 147"/>
                <a:gd name="T6" fmla="*/ 78 w 102"/>
                <a:gd name="T7" fmla="*/ 10 h 147"/>
                <a:gd name="T8" fmla="*/ 83 w 102"/>
                <a:gd name="T9" fmla="*/ 12 h 147"/>
                <a:gd name="T10" fmla="*/ 88 w 102"/>
                <a:gd name="T11" fmla="*/ 22 h 147"/>
                <a:gd name="T12" fmla="*/ 102 w 102"/>
                <a:gd name="T13" fmla="*/ 26 h 147"/>
                <a:gd name="T14" fmla="*/ 90 w 102"/>
                <a:gd name="T15" fmla="*/ 43 h 147"/>
                <a:gd name="T16" fmla="*/ 92 w 102"/>
                <a:gd name="T17" fmla="*/ 57 h 147"/>
                <a:gd name="T18" fmla="*/ 83 w 102"/>
                <a:gd name="T19" fmla="*/ 62 h 147"/>
                <a:gd name="T20" fmla="*/ 85 w 102"/>
                <a:gd name="T21" fmla="*/ 71 h 147"/>
                <a:gd name="T22" fmla="*/ 78 w 102"/>
                <a:gd name="T23" fmla="*/ 76 h 147"/>
                <a:gd name="T24" fmla="*/ 76 w 102"/>
                <a:gd name="T25" fmla="*/ 88 h 147"/>
                <a:gd name="T26" fmla="*/ 69 w 102"/>
                <a:gd name="T27" fmla="*/ 86 h 147"/>
                <a:gd name="T28" fmla="*/ 71 w 102"/>
                <a:gd name="T29" fmla="*/ 95 h 147"/>
                <a:gd name="T30" fmla="*/ 64 w 102"/>
                <a:gd name="T31" fmla="*/ 93 h 147"/>
                <a:gd name="T32" fmla="*/ 64 w 102"/>
                <a:gd name="T33" fmla="*/ 97 h 147"/>
                <a:gd name="T34" fmla="*/ 69 w 102"/>
                <a:gd name="T35" fmla="*/ 102 h 147"/>
                <a:gd name="T36" fmla="*/ 71 w 102"/>
                <a:gd name="T37" fmla="*/ 97 h 147"/>
                <a:gd name="T38" fmla="*/ 73 w 102"/>
                <a:gd name="T39" fmla="*/ 102 h 147"/>
                <a:gd name="T40" fmla="*/ 64 w 102"/>
                <a:gd name="T41" fmla="*/ 114 h 147"/>
                <a:gd name="T42" fmla="*/ 69 w 102"/>
                <a:gd name="T43" fmla="*/ 116 h 147"/>
                <a:gd name="T44" fmla="*/ 66 w 102"/>
                <a:gd name="T45" fmla="*/ 119 h 147"/>
                <a:gd name="T46" fmla="*/ 69 w 102"/>
                <a:gd name="T47" fmla="*/ 126 h 147"/>
                <a:gd name="T48" fmla="*/ 73 w 102"/>
                <a:gd name="T49" fmla="*/ 131 h 147"/>
                <a:gd name="T50" fmla="*/ 69 w 102"/>
                <a:gd name="T51" fmla="*/ 133 h 147"/>
                <a:gd name="T52" fmla="*/ 69 w 102"/>
                <a:gd name="T53" fmla="*/ 140 h 147"/>
                <a:gd name="T54" fmla="*/ 64 w 102"/>
                <a:gd name="T55" fmla="*/ 142 h 147"/>
                <a:gd name="T56" fmla="*/ 59 w 102"/>
                <a:gd name="T57" fmla="*/ 147 h 147"/>
                <a:gd name="T58" fmla="*/ 55 w 102"/>
                <a:gd name="T59" fmla="*/ 142 h 147"/>
                <a:gd name="T60" fmla="*/ 55 w 102"/>
                <a:gd name="T61" fmla="*/ 145 h 147"/>
                <a:gd name="T62" fmla="*/ 50 w 102"/>
                <a:gd name="T63" fmla="*/ 140 h 147"/>
                <a:gd name="T64" fmla="*/ 40 w 102"/>
                <a:gd name="T65" fmla="*/ 140 h 147"/>
                <a:gd name="T66" fmla="*/ 38 w 102"/>
                <a:gd name="T67" fmla="*/ 133 h 147"/>
                <a:gd name="T68" fmla="*/ 33 w 102"/>
                <a:gd name="T69" fmla="*/ 135 h 147"/>
                <a:gd name="T70" fmla="*/ 33 w 102"/>
                <a:gd name="T71" fmla="*/ 142 h 147"/>
                <a:gd name="T72" fmla="*/ 31 w 102"/>
                <a:gd name="T73" fmla="*/ 142 h 147"/>
                <a:gd name="T74" fmla="*/ 26 w 102"/>
                <a:gd name="T75" fmla="*/ 135 h 147"/>
                <a:gd name="T76" fmla="*/ 24 w 102"/>
                <a:gd name="T77" fmla="*/ 138 h 147"/>
                <a:gd name="T78" fmla="*/ 26 w 102"/>
                <a:gd name="T79" fmla="*/ 142 h 147"/>
                <a:gd name="T80" fmla="*/ 21 w 102"/>
                <a:gd name="T81" fmla="*/ 145 h 147"/>
                <a:gd name="T82" fmla="*/ 17 w 102"/>
                <a:gd name="T83" fmla="*/ 140 h 147"/>
                <a:gd name="T84" fmla="*/ 19 w 102"/>
                <a:gd name="T85" fmla="*/ 138 h 147"/>
                <a:gd name="T86" fmla="*/ 12 w 102"/>
                <a:gd name="T87" fmla="*/ 133 h 147"/>
                <a:gd name="T88" fmla="*/ 12 w 102"/>
                <a:gd name="T89" fmla="*/ 114 h 147"/>
                <a:gd name="T90" fmla="*/ 0 w 102"/>
                <a:gd name="T91" fmla="*/ 114 h 147"/>
                <a:gd name="T92" fmla="*/ 5 w 102"/>
                <a:gd name="T93" fmla="*/ 112 h 147"/>
                <a:gd name="T94" fmla="*/ 5 w 102"/>
                <a:gd name="T95" fmla="*/ 95 h 147"/>
                <a:gd name="T96" fmla="*/ 0 w 102"/>
                <a:gd name="T97" fmla="*/ 88 h 147"/>
                <a:gd name="T98" fmla="*/ 2 w 102"/>
                <a:gd name="T99" fmla="*/ 60 h 147"/>
                <a:gd name="T100" fmla="*/ 17 w 102"/>
                <a:gd name="T101" fmla="*/ 55 h 147"/>
                <a:gd name="T102" fmla="*/ 36 w 102"/>
                <a:gd name="T103" fmla="*/ 55 h 147"/>
                <a:gd name="T104" fmla="*/ 40 w 102"/>
                <a:gd name="T105" fmla="*/ 48 h 147"/>
                <a:gd name="T106" fmla="*/ 33 w 102"/>
                <a:gd name="T107" fmla="*/ 33 h 147"/>
                <a:gd name="T108" fmla="*/ 40 w 102"/>
                <a:gd name="T109" fmla="*/ 1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147">
                  <a:moveTo>
                    <a:pt x="40" y="15"/>
                  </a:moveTo>
                  <a:lnTo>
                    <a:pt x="57" y="0"/>
                  </a:lnTo>
                  <a:lnTo>
                    <a:pt x="71" y="15"/>
                  </a:lnTo>
                  <a:lnTo>
                    <a:pt x="78" y="10"/>
                  </a:lnTo>
                  <a:lnTo>
                    <a:pt x="83" y="12"/>
                  </a:lnTo>
                  <a:lnTo>
                    <a:pt x="88" y="22"/>
                  </a:lnTo>
                  <a:lnTo>
                    <a:pt x="102" y="26"/>
                  </a:lnTo>
                  <a:lnTo>
                    <a:pt x="90" y="43"/>
                  </a:lnTo>
                  <a:lnTo>
                    <a:pt x="92" y="57"/>
                  </a:lnTo>
                  <a:lnTo>
                    <a:pt x="83" y="62"/>
                  </a:lnTo>
                  <a:lnTo>
                    <a:pt x="85" y="71"/>
                  </a:lnTo>
                  <a:lnTo>
                    <a:pt x="78" y="76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64" y="97"/>
                  </a:lnTo>
                  <a:lnTo>
                    <a:pt x="69" y="102"/>
                  </a:lnTo>
                  <a:lnTo>
                    <a:pt x="71" y="97"/>
                  </a:lnTo>
                  <a:lnTo>
                    <a:pt x="73" y="102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6" y="119"/>
                  </a:lnTo>
                  <a:lnTo>
                    <a:pt x="69" y="126"/>
                  </a:lnTo>
                  <a:lnTo>
                    <a:pt x="73" y="131"/>
                  </a:lnTo>
                  <a:lnTo>
                    <a:pt x="69" y="133"/>
                  </a:lnTo>
                  <a:lnTo>
                    <a:pt x="69" y="140"/>
                  </a:lnTo>
                  <a:lnTo>
                    <a:pt x="64" y="142"/>
                  </a:lnTo>
                  <a:lnTo>
                    <a:pt x="59" y="147"/>
                  </a:lnTo>
                  <a:lnTo>
                    <a:pt x="55" y="142"/>
                  </a:lnTo>
                  <a:lnTo>
                    <a:pt x="55" y="145"/>
                  </a:lnTo>
                  <a:lnTo>
                    <a:pt x="50" y="140"/>
                  </a:lnTo>
                  <a:lnTo>
                    <a:pt x="40" y="14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33" y="142"/>
                  </a:lnTo>
                  <a:lnTo>
                    <a:pt x="31" y="142"/>
                  </a:lnTo>
                  <a:lnTo>
                    <a:pt x="26" y="135"/>
                  </a:lnTo>
                  <a:lnTo>
                    <a:pt x="24" y="138"/>
                  </a:lnTo>
                  <a:lnTo>
                    <a:pt x="26" y="142"/>
                  </a:lnTo>
                  <a:lnTo>
                    <a:pt x="21" y="145"/>
                  </a:lnTo>
                  <a:lnTo>
                    <a:pt x="17" y="140"/>
                  </a:lnTo>
                  <a:lnTo>
                    <a:pt x="19" y="138"/>
                  </a:lnTo>
                  <a:lnTo>
                    <a:pt x="12" y="13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5" y="112"/>
                  </a:lnTo>
                  <a:lnTo>
                    <a:pt x="5" y="95"/>
                  </a:lnTo>
                  <a:lnTo>
                    <a:pt x="0" y="88"/>
                  </a:lnTo>
                  <a:lnTo>
                    <a:pt x="2" y="60"/>
                  </a:lnTo>
                  <a:lnTo>
                    <a:pt x="17" y="55"/>
                  </a:lnTo>
                  <a:lnTo>
                    <a:pt x="36" y="55"/>
                  </a:lnTo>
                  <a:lnTo>
                    <a:pt x="40" y="48"/>
                  </a:lnTo>
                  <a:lnTo>
                    <a:pt x="33" y="33"/>
                  </a:lnTo>
                  <a:lnTo>
                    <a:pt x="40" y="1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1987538" y="4396554"/>
              <a:ext cx="179021" cy="200667"/>
            </a:xfrm>
            <a:custGeom>
              <a:avLst/>
              <a:gdLst>
                <a:gd name="T0" fmla="*/ 0 w 137"/>
                <a:gd name="T1" fmla="*/ 50 h 159"/>
                <a:gd name="T2" fmla="*/ 4 w 137"/>
                <a:gd name="T3" fmla="*/ 40 h 159"/>
                <a:gd name="T4" fmla="*/ 21 w 137"/>
                <a:gd name="T5" fmla="*/ 38 h 159"/>
                <a:gd name="T6" fmla="*/ 30 w 137"/>
                <a:gd name="T7" fmla="*/ 0 h 159"/>
                <a:gd name="T8" fmla="*/ 40 w 137"/>
                <a:gd name="T9" fmla="*/ 0 h 159"/>
                <a:gd name="T10" fmla="*/ 45 w 137"/>
                <a:gd name="T11" fmla="*/ 5 h 159"/>
                <a:gd name="T12" fmla="*/ 45 w 137"/>
                <a:gd name="T13" fmla="*/ 2 h 159"/>
                <a:gd name="T14" fmla="*/ 49 w 137"/>
                <a:gd name="T15" fmla="*/ 9 h 159"/>
                <a:gd name="T16" fmla="*/ 49 w 137"/>
                <a:gd name="T17" fmla="*/ 21 h 159"/>
                <a:gd name="T18" fmla="*/ 54 w 137"/>
                <a:gd name="T19" fmla="*/ 19 h 159"/>
                <a:gd name="T20" fmla="*/ 56 w 137"/>
                <a:gd name="T21" fmla="*/ 31 h 159"/>
                <a:gd name="T22" fmla="*/ 66 w 137"/>
                <a:gd name="T23" fmla="*/ 40 h 159"/>
                <a:gd name="T24" fmla="*/ 66 w 137"/>
                <a:gd name="T25" fmla="*/ 45 h 159"/>
                <a:gd name="T26" fmla="*/ 66 w 137"/>
                <a:gd name="T27" fmla="*/ 45 h 159"/>
                <a:gd name="T28" fmla="*/ 63 w 137"/>
                <a:gd name="T29" fmla="*/ 47 h 159"/>
                <a:gd name="T30" fmla="*/ 80 w 137"/>
                <a:gd name="T31" fmla="*/ 62 h 159"/>
                <a:gd name="T32" fmla="*/ 78 w 137"/>
                <a:gd name="T33" fmla="*/ 73 h 159"/>
                <a:gd name="T34" fmla="*/ 85 w 137"/>
                <a:gd name="T35" fmla="*/ 76 h 159"/>
                <a:gd name="T36" fmla="*/ 94 w 137"/>
                <a:gd name="T37" fmla="*/ 73 h 159"/>
                <a:gd name="T38" fmla="*/ 106 w 137"/>
                <a:gd name="T39" fmla="*/ 66 h 159"/>
                <a:gd name="T40" fmla="*/ 106 w 137"/>
                <a:gd name="T41" fmla="*/ 59 h 159"/>
                <a:gd name="T42" fmla="*/ 113 w 137"/>
                <a:gd name="T43" fmla="*/ 57 h 159"/>
                <a:gd name="T44" fmla="*/ 116 w 137"/>
                <a:gd name="T45" fmla="*/ 62 h 159"/>
                <a:gd name="T46" fmla="*/ 123 w 137"/>
                <a:gd name="T47" fmla="*/ 57 h 159"/>
                <a:gd name="T48" fmla="*/ 127 w 137"/>
                <a:gd name="T49" fmla="*/ 62 h 159"/>
                <a:gd name="T50" fmla="*/ 132 w 137"/>
                <a:gd name="T51" fmla="*/ 59 h 159"/>
                <a:gd name="T52" fmla="*/ 134 w 137"/>
                <a:gd name="T53" fmla="*/ 64 h 159"/>
                <a:gd name="T54" fmla="*/ 137 w 137"/>
                <a:gd name="T55" fmla="*/ 76 h 159"/>
                <a:gd name="T56" fmla="*/ 132 w 137"/>
                <a:gd name="T57" fmla="*/ 85 h 159"/>
                <a:gd name="T58" fmla="*/ 137 w 137"/>
                <a:gd name="T59" fmla="*/ 90 h 159"/>
                <a:gd name="T60" fmla="*/ 130 w 137"/>
                <a:gd name="T61" fmla="*/ 97 h 159"/>
                <a:gd name="T62" fmla="*/ 118 w 137"/>
                <a:gd name="T63" fmla="*/ 97 h 159"/>
                <a:gd name="T64" fmla="*/ 118 w 137"/>
                <a:gd name="T65" fmla="*/ 104 h 159"/>
                <a:gd name="T66" fmla="*/ 108 w 137"/>
                <a:gd name="T67" fmla="*/ 111 h 159"/>
                <a:gd name="T68" fmla="*/ 97 w 137"/>
                <a:gd name="T69" fmla="*/ 135 h 159"/>
                <a:gd name="T70" fmla="*/ 82 w 137"/>
                <a:gd name="T71" fmla="*/ 135 h 159"/>
                <a:gd name="T72" fmla="*/ 71 w 137"/>
                <a:gd name="T73" fmla="*/ 140 h 159"/>
                <a:gd name="T74" fmla="*/ 56 w 137"/>
                <a:gd name="T75" fmla="*/ 142 h 159"/>
                <a:gd name="T76" fmla="*/ 49 w 137"/>
                <a:gd name="T77" fmla="*/ 149 h 159"/>
                <a:gd name="T78" fmla="*/ 42 w 137"/>
                <a:gd name="T79" fmla="*/ 149 h 159"/>
                <a:gd name="T80" fmla="*/ 40 w 137"/>
                <a:gd name="T81" fmla="*/ 159 h 159"/>
                <a:gd name="T82" fmla="*/ 9 w 137"/>
                <a:gd name="T83" fmla="*/ 152 h 159"/>
                <a:gd name="T84" fmla="*/ 14 w 137"/>
                <a:gd name="T85" fmla="*/ 142 h 159"/>
                <a:gd name="T86" fmla="*/ 4 w 137"/>
                <a:gd name="T87" fmla="*/ 137 h 159"/>
                <a:gd name="T88" fmla="*/ 21 w 137"/>
                <a:gd name="T89" fmla="*/ 130 h 159"/>
                <a:gd name="T90" fmla="*/ 23 w 137"/>
                <a:gd name="T91" fmla="*/ 116 h 159"/>
                <a:gd name="T92" fmla="*/ 21 w 137"/>
                <a:gd name="T93" fmla="*/ 111 h 159"/>
                <a:gd name="T94" fmla="*/ 28 w 137"/>
                <a:gd name="T95" fmla="*/ 99 h 159"/>
                <a:gd name="T96" fmla="*/ 33 w 137"/>
                <a:gd name="T97" fmla="*/ 95 h 159"/>
                <a:gd name="T98" fmla="*/ 35 w 137"/>
                <a:gd name="T99" fmla="*/ 88 h 159"/>
                <a:gd name="T100" fmla="*/ 23 w 137"/>
                <a:gd name="T101" fmla="*/ 76 h 159"/>
                <a:gd name="T102" fmla="*/ 26 w 137"/>
                <a:gd name="T103" fmla="*/ 59 h 159"/>
                <a:gd name="T104" fmla="*/ 11 w 137"/>
                <a:gd name="T105" fmla="*/ 52 h 159"/>
                <a:gd name="T106" fmla="*/ 4 w 137"/>
                <a:gd name="T107" fmla="*/ 52 h 159"/>
                <a:gd name="T108" fmla="*/ 0 w 137"/>
                <a:gd name="T109" fmla="*/ 5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7" h="159">
                  <a:moveTo>
                    <a:pt x="0" y="50"/>
                  </a:moveTo>
                  <a:lnTo>
                    <a:pt x="4" y="40"/>
                  </a:lnTo>
                  <a:lnTo>
                    <a:pt x="21" y="38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45" y="2"/>
                  </a:lnTo>
                  <a:lnTo>
                    <a:pt x="49" y="9"/>
                  </a:lnTo>
                  <a:lnTo>
                    <a:pt x="49" y="21"/>
                  </a:lnTo>
                  <a:lnTo>
                    <a:pt x="54" y="19"/>
                  </a:lnTo>
                  <a:lnTo>
                    <a:pt x="56" y="31"/>
                  </a:lnTo>
                  <a:lnTo>
                    <a:pt x="66" y="4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3" y="47"/>
                  </a:lnTo>
                  <a:lnTo>
                    <a:pt x="80" y="62"/>
                  </a:lnTo>
                  <a:lnTo>
                    <a:pt x="78" y="73"/>
                  </a:lnTo>
                  <a:lnTo>
                    <a:pt x="85" y="76"/>
                  </a:lnTo>
                  <a:lnTo>
                    <a:pt x="94" y="73"/>
                  </a:lnTo>
                  <a:lnTo>
                    <a:pt x="106" y="66"/>
                  </a:lnTo>
                  <a:lnTo>
                    <a:pt x="106" y="59"/>
                  </a:lnTo>
                  <a:lnTo>
                    <a:pt x="113" y="57"/>
                  </a:lnTo>
                  <a:lnTo>
                    <a:pt x="116" y="62"/>
                  </a:lnTo>
                  <a:lnTo>
                    <a:pt x="123" y="57"/>
                  </a:lnTo>
                  <a:lnTo>
                    <a:pt x="127" y="62"/>
                  </a:lnTo>
                  <a:lnTo>
                    <a:pt x="132" y="59"/>
                  </a:lnTo>
                  <a:lnTo>
                    <a:pt x="134" y="64"/>
                  </a:lnTo>
                  <a:lnTo>
                    <a:pt x="137" y="76"/>
                  </a:lnTo>
                  <a:lnTo>
                    <a:pt x="132" y="85"/>
                  </a:lnTo>
                  <a:lnTo>
                    <a:pt x="137" y="90"/>
                  </a:lnTo>
                  <a:lnTo>
                    <a:pt x="130" y="97"/>
                  </a:lnTo>
                  <a:lnTo>
                    <a:pt x="118" y="97"/>
                  </a:lnTo>
                  <a:lnTo>
                    <a:pt x="118" y="104"/>
                  </a:lnTo>
                  <a:lnTo>
                    <a:pt x="108" y="111"/>
                  </a:lnTo>
                  <a:lnTo>
                    <a:pt x="97" y="135"/>
                  </a:lnTo>
                  <a:lnTo>
                    <a:pt x="82" y="135"/>
                  </a:lnTo>
                  <a:lnTo>
                    <a:pt x="71" y="140"/>
                  </a:lnTo>
                  <a:lnTo>
                    <a:pt x="56" y="142"/>
                  </a:lnTo>
                  <a:lnTo>
                    <a:pt x="49" y="149"/>
                  </a:lnTo>
                  <a:lnTo>
                    <a:pt x="42" y="149"/>
                  </a:lnTo>
                  <a:lnTo>
                    <a:pt x="40" y="159"/>
                  </a:lnTo>
                  <a:lnTo>
                    <a:pt x="9" y="152"/>
                  </a:lnTo>
                  <a:lnTo>
                    <a:pt x="14" y="142"/>
                  </a:lnTo>
                  <a:lnTo>
                    <a:pt x="4" y="137"/>
                  </a:lnTo>
                  <a:lnTo>
                    <a:pt x="21" y="130"/>
                  </a:lnTo>
                  <a:lnTo>
                    <a:pt x="23" y="116"/>
                  </a:lnTo>
                  <a:lnTo>
                    <a:pt x="21" y="111"/>
                  </a:lnTo>
                  <a:lnTo>
                    <a:pt x="28" y="99"/>
                  </a:lnTo>
                  <a:lnTo>
                    <a:pt x="33" y="95"/>
                  </a:lnTo>
                  <a:lnTo>
                    <a:pt x="35" y="88"/>
                  </a:lnTo>
                  <a:lnTo>
                    <a:pt x="23" y="76"/>
                  </a:lnTo>
                  <a:lnTo>
                    <a:pt x="26" y="59"/>
                  </a:lnTo>
                  <a:lnTo>
                    <a:pt x="11" y="52"/>
                  </a:lnTo>
                  <a:lnTo>
                    <a:pt x="4" y="52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996685" y="3843774"/>
              <a:ext cx="509619" cy="328134"/>
            </a:xfrm>
            <a:custGeom>
              <a:avLst/>
              <a:gdLst>
                <a:gd name="T0" fmla="*/ 26 w 390"/>
                <a:gd name="T1" fmla="*/ 7 h 260"/>
                <a:gd name="T2" fmla="*/ 54 w 390"/>
                <a:gd name="T3" fmla="*/ 0 h 260"/>
                <a:gd name="T4" fmla="*/ 61 w 390"/>
                <a:gd name="T5" fmla="*/ 14 h 260"/>
                <a:gd name="T6" fmla="*/ 68 w 390"/>
                <a:gd name="T7" fmla="*/ 26 h 260"/>
                <a:gd name="T8" fmla="*/ 82 w 390"/>
                <a:gd name="T9" fmla="*/ 38 h 260"/>
                <a:gd name="T10" fmla="*/ 101 w 390"/>
                <a:gd name="T11" fmla="*/ 40 h 260"/>
                <a:gd name="T12" fmla="*/ 113 w 390"/>
                <a:gd name="T13" fmla="*/ 36 h 260"/>
                <a:gd name="T14" fmla="*/ 125 w 390"/>
                <a:gd name="T15" fmla="*/ 45 h 260"/>
                <a:gd name="T16" fmla="*/ 130 w 390"/>
                <a:gd name="T17" fmla="*/ 31 h 260"/>
                <a:gd name="T18" fmla="*/ 142 w 390"/>
                <a:gd name="T19" fmla="*/ 36 h 260"/>
                <a:gd name="T20" fmla="*/ 153 w 390"/>
                <a:gd name="T21" fmla="*/ 40 h 260"/>
                <a:gd name="T22" fmla="*/ 170 w 390"/>
                <a:gd name="T23" fmla="*/ 43 h 260"/>
                <a:gd name="T24" fmla="*/ 187 w 390"/>
                <a:gd name="T25" fmla="*/ 40 h 260"/>
                <a:gd name="T26" fmla="*/ 241 w 390"/>
                <a:gd name="T27" fmla="*/ 47 h 260"/>
                <a:gd name="T28" fmla="*/ 260 w 390"/>
                <a:gd name="T29" fmla="*/ 62 h 260"/>
                <a:gd name="T30" fmla="*/ 269 w 390"/>
                <a:gd name="T31" fmla="*/ 78 h 260"/>
                <a:gd name="T32" fmla="*/ 274 w 390"/>
                <a:gd name="T33" fmla="*/ 99 h 260"/>
                <a:gd name="T34" fmla="*/ 312 w 390"/>
                <a:gd name="T35" fmla="*/ 97 h 260"/>
                <a:gd name="T36" fmla="*/ 329 w 390"/>
                <a:gd name="T37" fmla="*/ 97 h 260"/>
                <a:gd name="T38" fmla="*/ 340 w 390"/>
                <a:gd name="T39" fmla="*/ 95 h 260"/>
                <a:gd name="T40" fmla="*/ 364 w 390"/>
                <a:gd name="T41" fmla="*/ 107 h 260"/>
                <a:gd name="T42" fmla="*/ 371 w 390"/>
                <a:gd name="T43" fmla="*/ 109 h 260"/>
                <a:gd name="T44" fmla="*/ 383 w 390"/>
                <a:gd name="T45" fmla="*/ 135 h 260"/>
                <a:gd name="T46" fmla="*/ 383 w 390"/>
                <a:gd name="T47" fmla="*/ 156 h 260"/>
                <a:gd name="T48" fmla="*/ 374 w 390"/>
                <a:gd name="T49" fmla="*/ 170 h 260"/>
                <a:gd name="T50" fmla="*/ 359 w 390"/>
                <a:gd name="T51" fmla="*/ 199 h 260"/>
                <a:gd name="T52" fmla="*/ 350 w 390"/>
                <a:gd name="T53" fmla="*/ 194 h 260"/>
                <a:gd name="T54" fmla="*/ 326 w 390"/>
                <a:gd name="T55" fmla="*/ 192 h 260"/>
                <a:gd name="T56" fmla="*/ 314 w 390"/>
                <a:gd name="T57" fmla="*/ 192 h 260"/>
                <a:gd name="T58" fmla="*/ 296 w 390"/>
                <a:gd name="T59" fmla="*/ 211 h 260"/>
                <a:gd name="T60" fmla="*/ 281 w 390"/>
                <a:gd name="T61" fmla="*/ 213 h 260"/>
                <a:gd name="T62" fmla="*/ 258 w 390"/>
                <a:gd name="T63" fmla="*/ 225 h 260"/>
                <a:gd name="T64" fmla="*/ 234 w 390"/>
                <a:gd name="T65" fmla="*/ 230 h 260"/>
                <a:gd name="T66" fmla="*/ 194 w 390"/>
                <a:gd name="T67" fmla="*/ 239 h 260"/>
                <a:gd name="T68" fmla="*/ 161 w 390"/>
                <a:gd name="T69" fmla="*/ 244 h 260"/>
                <a:gd name="T70" fmla="*/ 120 w 390"/>
                <a:gd name="T71" fmla="*/ 242 h 260"/>
                <a:gd name="T72" fmla="*/ 78 w 390"/>
                <a:gd name="T73" fmla="*/ 260 h 260"/>
                <a:gd name="T74" fmla="*/ 61 w 390"/>
                <a:gd name="T75" fmla="*/ 220 h 260"/>
                <a:gd name="T76" fmla="*/ 71 w 390"/>
                <a:gd name="T77" fmla="*/ 192 h 260"/>
                <a:gd name="T78" fmla="*/ 75 w 390"/>
                <a:gd name="T79" fmla="*/ 166 h 260"/>
                <a:gd name="T80" fmla="*/ 71 w 390"/>
                <a:gd name="T81" fmla="*/ 154 h 260"/>
                <a:gd name="T82" fmla="*/ 61 w 390"/>
                <a:gd name="T83" fmla="*/ 128 h 260"/>
                <a:gd name="T84" fmla="*/ 54 w 390"/>
                <a:gd name="T85" fmla="*/ 104 h 260"/>
                <a:gd name="T86" fmla="*/ 11 w 390"/>
                <a:gd name="T87" fmla="*/ 78 h 260"/>
                <a:gd name="T88" fmla="*/ 16 w 390"/>
                <a:gd name="T89" fmla="*/ 59 h 260"/>
                <a:gd name="T90" fmla="*/ 21 w 390"/>
                <a:gd name="T91" fmla="*/ 43 h 260"/>
                <a:gd name="T92" fmla="*/ 0 w 390"/>
                <a:gd name="T9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260">
                  <a:moveTo>
                    <a:pt x="4" y="19"/>
                  </a:moveTo>
                  <a:lnTo>
                    <a:pt x="11" y="19"/>
                  </a:lnTo>
                  <a:lnTo>
                    <a:pt x="26" y="7"/>
                  </a:lnTo>
                  <a:lnTo>
                    <a:pt x="38" y="10"/>
                  </a:lnTo>
                  <a:lnTo>
                    <a:pt x="40" y="5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61" y="7"/>
                  </a:lnTo>
                  <a:lnTo>
                    <a:pt x="61" y="14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8" y="26"/>
                  </a:lnTo>
                  <a:lnTo>
                    <a:pt x="75" y="38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40"/>
                  </a:lnTo>
                  <a:lnTo>
                    <a:pt x="94" y="36"/>
                  </a:lnTo>
                  <a:lnTo>
                    <a:pt x="101" y="40"/>
                  </a:lnTo>
                  <a:lnTo>
                    <a:pt x="104" y="36"/>
                  </a:lnTo>
                  <a:lnTo>
                    <a:pt x="111" y="38"/>
                  </a:lnTo>
                  <a:lnTo>
                    <a:pt x="113" y="36"/>
                  </a:lnTo>
                  <a:lnTo>
                    <a:pt x="116" y="43"/>
                  </a:lnTo>
                  <a:lnTo>
                    <a:pt x="120" y="43"/>
                  </a:lnTo>
                  <a:lnTo>
                    <a:pt x="125" y="45"/>
                  </a:lnTo>
                  <a:lnTo>
                    <a:pt x="130" y="36"/>
                  </a:lnTo>
                  <a:lnTo>
                    <a:pt x="132" y="36"/>
                  </a:lnTo>
                  <a:lnTo>
                    <a:pt x="130" y="31"/>
                  </a:lnTo>
                  <a:lnTo>
                    <a:pt x="135" y="31"/>
                  </a:lnTo>
                  <a:lnTo>
                    <a:pt x="139" y="38"/>
                  </a:lnTo>
                  <a:lnTo>
                    <a:pt x="142" y="36"/>
                  </a:lnTo>
                  <a:lnTo>
                    <a:pt x="144" y="43"/>
                  </a:lnTo>
                  <a:lnTo>
                    <a:pt x="149" y="38"/>
                  </a:lnTo>
                  <a:lnTo>
                    <a:pt x="153" y="40"/>
                  </a:lnTo>
                  <a:lnTo>
                    <a:pt x="156" y="47"/>
                  </a:lnTo>
                  <a:lnTo>
                    <a:pt x="161" y="43"/>
                  </a:lnTo>
                  <a:lnTo>
                    <a:pt x="170" y="43"/>
                  </a:lnTo>
                  <a:lnTo>
                    <a:pt x="170" y="38"/>
                  </a:lnTo>
                  <a:lnTo>
                    <a:pt x="177" y="36"/>
                  </a:lnTo>
                  <a:lnTo>
                    <a:pt x="187" y="40"/>
                  </a:lnTo>
                  <a:lnTo>
                    <a:pt x="222" y="33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51" y="52"/>
                  </a:lnTo>
                  <a:lnTo>
                    <a:pt x="255" y="62"/>
                  </a:lnTo>
                  <a:lnTo>
                    <a:pt x="260" y="62"/>
                  </a:lnTo>
                  <a:lnTo>
                    <a:pt x="262" y="66"/>
                  </a:lnTo>
                  <a:lnTo>
                    <a:pt x="267" y="69"/>
                  </a:lnTo>
                  <a:lnTo>
                    <a:pt x="269" y="78"/>
                  </a:lnTo>
                  <a:lnTo>
                    <a:pt x="258" y="99"/>
                  </a:lnTo>
                  <a:lnTo>
                    <a:pt x="265" y="107"/>
                  </a:lnTo>
                  <a:lnTo>
                    <a:pt x="274" y="99"/>
                  </a:lnTo>
                  <a:lnTo>
                    <a:pt x="288" y="104"/>
                  </a:lnTo>
                  <a:lnTo>
                    <a:pt x="305" y="95"/>
                  </a:lnTo>
                  <a:lnTo>
                    <a:pt x="312" y="97"/>
                  </a:lnTo>
                  <a:lnTo>
                    <a:pt x="326" y="90"/>
                  </a:lnTo>
                  <a:lnTo>
                    <a:pt x="329" y="92"/>
                  </a:lnTo>
                  <a:lnTo>
                    <a:pt x="329" y="97"/>
                  </a:lnTo>
                  <a:lnTo>
                    <a:pt x="333" y="92"/>
                  </a:lnTo>
                  <a:lnTo>
                    <a:pt x="338" y="99"/>
                  </a:lnTo>
                  <a:lnTo>
                    <a:pt x="340" y="95"/>
                  </a:lnTo>
                  <a:lnTo>
                    <a:pt x="350" y="92"/>
                  </a:lnTo>
                  <a:lnTo>
                    <a:pt x="364" y="102"/>
                  </a:lnTo>
                  <a:lnTo>
                    <a:pt x="364" y="107"/>
                  </a:lnTo>
                  <a:lnTo>
                    <a:pt x="369" y="104"/>
                  </a:lnTo>
                  <a:lnTo>
                    <a:pt x="367" y="109"/>
                  </a:lnTo>
                  <a:lnTo>
                    <a:pt x="371" y="109"/>
                  </a:lnTo>
                  <a:lnTo>
                    <a:pt x="371" y="114"/>
                  </a:lnTo>
                  <a:lnTo>
                    <a:pt x="385" y="123"/>
                  </a:lnTo>
                  <a:lnTo>
                    <a:pt x="383" y="135"/>
                  </a:lnTo>
                  <a:lnTo>
                    <a:pt x="390" y="144"/>
                  </a:lnTo>
                  <a:lnTo>
                    <a:pt x="390" y="152"/>
                  </a:lnTo>
                  <a:lnTo>
                    <a:pt x="383" y="156"/>
                  </a:lnTo>
                  <a:lnTo>
                    <a:pt x="381" y="161"/>
                  </a:lnTo>
                  <a:lnTo>
                    <a:pt x="371" y="161"/>
                  </a:lnTo>
                  <a:lnTo>
                    <a:pt x="374" y="170"/>
                  </a:lnTo>
                  <a:lnTo>
                    <a:pt x="371" y="178"/>
                  </a:lnTo>
                  <a:lnTo>
                    <a:pt x="364" y="187"/>
                  </a:lnTo>
                  <a:lnTo>
                    <a:pt x="359" y="199"/>
                  </a:lnTo>
                  <a:lnTo>
                    <a:pt x="352" y="197"/>
                  </a:lnTo>
                  <a:lnTo>
                    <a:pt x="352" y="199"/>
                  </a:lnTo>
                  <a:lnTo>
                    <a:pt x="350" y="194"/>
                  </a:lnTo>
                  <a:lnTo>
                    <a:pt x="340" y="197"/>
                  </a:lnTo>
                  <a:lnTo>
                    <a:pt x="336" y="192"/>
                  </a:lnTo>
                  <a:lnTo>
                    <a:pt x="326" y="192"/>
                  </a:lnTo>
                  <a:lnTo>
                    <a:pt x="324" y="189"/>
                  </a:lnTo>
                  <a:lnTo>
                    <a:pt x="319" y="192"/>
                  </a:lnTo>
                  <a:lnTo>
                    <a:pt x="314" y="192"/>
                  </a:lnTo>
                  <a:lnTo>
                    <a:pt x="314" y="197"/>
                  </a:lnTo>
                  <a:lnTo>
                    <a:pt x="310" y="197"/>
                  </a:lnTo>
                  <a:lnTo>
                    <a:pt x="296" y="211"/>
                  </a:lnTo>
                  <a:lnTo>
                    <a:pt x="286" y="211"/>
                  </a:lnTo>
                  <a:lnTo>
                    <a:pt x="286" y="213"/>
                  </a:lnTo>
                  <a:lnTo>
                    <a:pt x="281" y="213"/>
                  </a:lnTo>
                  <a:lnTo>
                    <a:pt x="279" y="218"/>
                  </a:lnTo>
                  <a:lnTo>
                    <a:pt x="269" y="218"/>
                  </a:lnTo>
                  <a:lnTo>
                    <a:pt x="258" y="225"/>
                  </a:lnTo>
                  <a:lnTo>
                    <a:pt x="253" y="220"/>
                  </a:lnTo>
                  <a:lnTo>
                    <a:pt x="248" y="220"/>
                  </a:lnTo>
                  <a:lnTo>
                    <a:pt x="234" y="230"/>
                  </a:lnTo>
                  <a:lnTo>
                    <a:pt x="217" y="234"/>
                  </a:lnTo>
                  <a:lnTo>
                    <a:pt x="213" y="239"/>
                  </a:lnTo>
                  <a:lnTo>
                    <a:pt x="194" y="239"/>
                  </a:lnTo>
                  <a:lnTo>
                    <a:pt x="180" y="249"/>
                  </a:lnTo>
                  <a:lnTo>
                    <a:pt x="165" y="246"/>
                  </a:lnTo>
                  <a:lnTo>
                    <a:pt x="161" y="244"/>
                  </a:lnTo>
                  <a:lnTo>
                    <a:pt x="142" y="246"/>
                  </a:lnTo>
                  <a:lnTo>
                    <a:pt x="135" y="242"/>
                  </a:lnTo>
                  <a:lnTo>
                    <a:pt x="120" y="242"/>
                  </a:lnTo>
                  <a:lnTo>
                    <a:pt x="97" y="249"/>
                  </a:lnTo>
                  <a:lnTo>
                    <a:pt x="92" y="258"/>
                  </a:lnTo>
                  <a:lnTo>
                    <a:pt x="78" y="260"/>
                  </a:lnTo>
                  <a:lnTo>
                    <a:pt x="78" y="237"/>
                  </a:lnTo>
                  <a:lnTo>
                    <a:pt x="71" y="223"/>
                  </a:lnTo>
                  <a:lnTo>
                    <a:pt x="61" y="220"/>
                  </a:lnTo>
                  <a:lnTo>
                    <a:pt x="66" y="204"/>
                  </a:lnTo>
                  <a:lnTo>
                    <a:pt x="73" y="199"/>
                  </a:lnTo>
                  <a:lnTo>
                    <a:pt x="71" y="192"/>
                  </a:lnTo>
                  <a:lnTo>
                    <a:pt x="82" y="185"/>
                  </a:lnTo>
                  <a:lnTo>
                    <a:pt x="82" y="178"/>
                  </a:lnTo>
                  <a:lnTo>
                    <a:pt x="75" y="166"/>
                  </a:lnTo>
                  <a:lnTo>
                    <a:pt x="71" y="166"/>
                  </a:lnTo>
                  <a:lnTo>
                    <a:pt x="68" y="159"/>
                  </a:lnTo>
                  <a:lnTo>
                    <a:pt x="71" y="154"/>
                  </a:lnTo>
                  <a:lnTo>
                    <a:pt x="59" y="147"/>
                  </a:lnTo>
                  <a:lnTo>
                    <a:pt x="64" y="137"/>
                  </a:lnTo>
                  <a:lnTo>
                    <a:pt x="61" y="128"/>
                  </a:lnTo>
                  <a:lnTo>
                    <a:pt x="66" y="123"/>
                  </a:lnTo>
                  <a:lnTo>
                    <a:pt x="64" y="116"/>
                  </a:lnTo>
                  <a:lnTo>
                    <a:pt x="54" y="104"/>
                  </a:lnTo>
                  <a:lnTo>
                    <a:pt x="33" y="95"/>
                  </a:lnTo>
                  <a:lnTo>
                    <a:pt x="30" y="83"/>
                  </a:lnTo>
                  <a:lnTo>
                    <a:pt x="11" y="78"/>
                  </a:lnTo>
                  <a:lnTo>
                    <a:pt x="16" y="64"/>
                  </a:lnTo>
                  <a:lnTo>
                    <a:pt x="7" y="59"/>
                  </a:lnTo>
                  <a:lnTo>
                    <a:pt x="16" y="59"/>
                  </a:lnTo>
                  <a:lnTo>
                    <a:pt x="14" y="52"/>
                  </a:lnTo>
                  <a:lnTo>
                    <a:pt x="21" y="50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9" y="26"/>
                  </a:lnTo>
                  <a:lnTo>
                    <a:pt x="0" y="24"/>
                  </a:lnTo>
                  <a:lnTo>
                    <a:pt x="4" y="1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2033273" y="5298925"/>
              <a:ext cx="253503" cy="107275"/>
            </a:xfrm>
            <a:custGeom>
              <a:avLst/>
              <a:gdLst>
                <a:gd name="T0" fmla="*/ 0 w 194"/>
                <a:gd name="T1" fmla="*/ 38 h 85"/>
                <a:gd name="T2" fmla="*/ 0 w 194"/>
                <a:gd name="T3" fmla="*/ 28 h 85"/>
                <a:gd name="T4" fmla="*/ 26 w 194"/>
                <a:gd name="T5" fmla="*/ 45 h 85"/>
                <a:gd name="T6" fmla="*/ 43 w 194"/>
                <a:gd name="T7" fmla="*/ 47 h 85"/>
                <a:gd name="T8" fmla="*/ 47 w 194"/>
                <a:gd name="T9" fmla="*/ 54 h 85"/>
                <a:gd name="T10" fmla="*/ 57 w 194"/>
                <a:gd name="T11" fmla="*/ 57 h 85"/>
                <a:gd name="T12" fmla="*/ 59 w 194"/>
                <a:gd name="T13" fmla="*/ 61 h 85"/>
                <a:gd name="T14" fmla="*/ 69 w 194"/>
                <a:gd name="T15" fmla="*/ 59 h 85"/>
                <a:gd name="T16" fmla="*/ 71 w 194"/>
                <a:gd name="T17" fmla="*/ 64 h 85"/>
                <a:gd name="T18" fmla="*/ 76 w 194"/>
                <a:gd name="T19" fmla="*/ 59 h 85"/>
                <a:gd name="T20" fmla="*/ 90 w 194"/>
                <a:gd name="T21" fmla="*/ 61 h 85"/>
                <a:gd name="T22" fmla="*/ 97 w 194"/>
                <a:gd name="T23" fmla="*/ 57 h 85"/>
                <a:gd name="T24" fmla="*/ 102 w 194"/>
                <a:gd name="T25" fmla="*/ 47 h 85"/>
                <a:gd name="T26" fmla="*/ 107 w 194"/>
                <a:gd name="T27" fmla="*/ 45 h 85"/>
                <a:gd name="T28" fmla="*/ 114 w 194"/>
                <a:gd name="T29" fmla="*/ 33 h 85"/>
                <a:gd name="T30" fmla="*/ 121 w 194"/>
                <a:gd name="T31" fmla="*/ 26 h 85"/>
                <a:gd name="T32" fmla="*/ 125 w 194"/>
                <a:gd name="T33" fmla="*/ 26 h 85"/>
                <a:gd name="T34" fmla="*/ 130 w 194"/>
                <a:gd name="T35" fmla="*/ 19 h 85"/>
                <a:gd name="T36" fmla="*/ 130 w 194"/>
                <a:gd name="T37" fmla="*/ 17 h 85"/>
                <a:gd name="T38" fmla="*/ 140 w 194"/>
                <a:gd name="T39" fmla="*/ 9 h 85"/>
                <a:gd name="T40" fmla="*/ 149 w 194"/>
                <a:gd name="T41" fmla="*/ 9 h 85"/>
                <a:gd name="T42" fmla="*/ 154 w 194"/>
                <a:gd name="T43" fmla="*/ 5 h 85"/>
                <a:gd name="T44" fmla="*/ 159 w 194"/>
                <a:gd name="T45" fmla="*/ 9 h 85"/>
                <a:gd name="T46" fmla="*/ 163 w 194"/>
                <a:gd name="T47" fmla="*/ 7 h 85"/>
                <a:gd name="T48" fmla="*/ 166 w 194"/>
                <a:gd name="T49" fmla="*/ 9 h 85"/>
                <a:gd name="T50" fmla="*/ 182 w 194"/>
                <a:gd name="T51" fmla="*/ 0 h 85"/>
                <a:gd name="T52" fmla="*/ 192 w 194"/>
                <a:gd name="T53" fmla="*/ 7 h 85"/>
                <a:gd name="T54" fmla="*/ 194 w 194"/>
                <a:gd name="T55" fmla="*/ 14 h 85"/>
                <a:gd name="T56" fmla="*/ 194 w 194"/>
                <a:gd name="T57" fmla="*/ 28 h 85"/>
                <a:gd name="T58" fmla="*/ 185 w 194"/>
                <a:gd name="T59" fmla="*/ 28 h 85"/>
                <a:gd name="T60" fmla="*/ 182 w 194"/>
                <a:gd name="T61" fmla="*/ 33 h 85"/>
                <a:gd name="T62" fmla="*/ 185 w 194"/>
                <a:gd name="T63" fmla="*/ 38 h 85"/>
                <a:gd name="T64" fmla="*/ 175 w 194"/>
                <a:gd name="T65" fmla="*/ 35 h 85"/>
                <a:gd name="T66" fmla="*/ 173 w 194"/>
                <a:gd name="T67" fmla="*/ 40 h 85"/>
                <a:gd name="T68" fmla="*/ 161 w 194"/>
                <a:gd name="T69" fmla="*/ 35 h 85"/>
                <a:gd name="T70" fmla="*/ 152 w 194"/>
                <a:gd name="T71" fmla="*/ 50 h 85"/>
                <a:gd name="T72" fmla="*/ 142 w 194"/>
                <a:gd name="T73" fmla="*/ 54 h 85"/>
                <a:gd name="T74" fmla="*/ 135 w 194"/>
                <a:gd name="T75" fmla="*/ 64 h 85"/>
                <a:gd name="T76" fmla="*/ 130 w 194"/>
                <a:gd name="T77" fmla="*/ 64 h 85"/>
                <a:gd name="T78" fmla="*/ 123 w 194"/>
                <a:gd name="T79" fmla="*/ 71 h 85"/>
                <a:gd name="T80" fmla="*/ 114 w 194"/>
                <a:gd name="T81" fmla="*/ 66 h 85"/>
                <a:gd name="T82" fmla="*/ 95 w 194"/>
                <a:gd name="T83" fmla="*/ 85 h 85"/>
                <a:gd name="T84" fmla="*/ 85 w 194"/>
                <a:gd name="T85" fmla="*/ 85 h 85"/>
                <a:gd name="T86" fmla="*/ 81 w 194"/>
                <a:gd name="T87" fmla="*/ 80 h 85"/>
                <a:gd name="T88" fmla="*/ 64 w 194"/>
                <a:gd name="T89" fmla="*/ 78 h 85"/>
                <a:gd name="T90" fmla="*/ 59 w 194"/>
                <a:gd name="T91" fmla="*/ 76 h 85"/>
                <a:gd name="T92" fmla="*/ 54 w 194"/>
                <a:gd name="T93" fmla="*/ 76 h 85"/>
                <a:gd name="T94" fmla="*/ 43 w 194"/>
                <a:gd name="T95" fmla="*/ 71 h 85"/>
                <a:gd name="T96" fmla="*/ 33 w 194"/>
                <a:gd name="T97" fmla="*/ 73 h 85"/>
                <a:gd name="T98" fmla="*/ 31 w 194"/>
                <a:gd name="T99" fmla="*/ 69 h 85"/>
                <a:gd name="T100" fmla="*/ 31 w 194"/>
                <a:gd name="T101" fmla="*/ 59 h 85"/>
                <a:gd name="T102" fmla="*/ 28 w 194"/>
                <a:gd name="T103" fmla="*/ 54 h 85"/>
                <a:gd name="T104" fmla="*/ 21 w 194"/>
                <a:gd name="T105" fmla="*/ 57 h 85"/>
                <a:gd name="T106" fmla="*/ 12 w 194"/>
                <a:gd name="T107" fmla="*/ 52 h 85"/>
                <a:gd name="T108" fmla="*/ 10 w 194"/>
                <a:gd name="T109" fmla="*/ 45 h 85"/>
                <a:gd name="T110" fmla="*/ 0 w 194"/>
                <a:gd name="T111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4" h="85">
                  <a:moveTo>
                    <a:pt x="0" y="38"/>
                  </a:moveTo>
                  <a:lnTo>
                    <a:pt x="0" y="28"/>
                  </a:lnTo>
                  <a:lnTo>
                    <a:pt x="26" y="45"/>
                  </a:lnTo>
                  <a:lnTo>
                    <a:pt x="43" y="47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59" y="61"/>
                  </a:lnTo>
                  <a:lnTo>
                    <a:pt x="69" y="59"/>
                  </a:lnTo>
                  <a:lnTo>
                    <a:pt x="71" y="64"/>
                  </a:lnTo>
                  <a:lnTo>
                    <a:pt x="76" y="59"/>
                  </a:lnTo>
                  <a:lnTo>
                    <a:pt x="90" y="61"/>
                  </a:lnTo>
                  <a:lnTo>
                    <a:pt x="97" y="57"/>
                  </a:lnTo>
                  <a:lnTo>
                    <a:pt x="102" y="47"/>
                  </a:lnTo>
                  <a:lnTo>
                    <a:pt x="107" y="45"/>
                  </a:lnTo>
                  <a:lnTo>
                    <a:pt x="114" y="33"/>
                  </a:lnTo>
                  <a:lnTo>
                    <a:pt x="121" y="26"/>
                  </a:lnTo>
                  <a:lnTo>
                    <a:pt x="125" y="26"/>
                  </a:lnTo>
                  <a:lnTo>
                    <a:pt x="130" y="19"/>
                  </a:lnTo>
                  <a:lnTo>
                    <a:pt x="130" y="17"/>
                  </a:lnTo>
                  <a:lnTo>
                    <a:pt x="140" y="9"/>
                  </a:lnTo>
                  <a:lnTo>
                    <a:pt x="149" y="9"/>
                  </a:lnTo>
                  <a:lnTo>
                    <a:pt x="154" y="5"/>
                  </a:lnTo>
                  <a:lnTo>
                    <a:pt x="159" y="9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82" y="0"/>
                  </a:lnTo>
                  <a:lnTo>
                    <a:pt x="192" y="7"/>
                  </a:lnTo>
                  <a:lnTo>
                    <a:pt x="194" y="14"/>
                  </a:lnTo>
                  <a:lnTo>
                    <a:pt x="194" y="28"/>
                  </a:lnTo>
                  <a:lnTo>
                    <a:pt x="185" y="28"/>
                  </a:lnTo>
                  <a:lnTo>
                    <a:pt x="182" y="33"/>
                  </a:lnTo>
                  <a:lnTo>
                    <a:pt x="185" y="38"/>
                  </a:lnTo>
                  <a:lnTo>
                    <a:pt x="175" y="35"/>
                  </a:lnTo>
                  <a:lnTo>
                    <a:pt x="173" y="40"/>
                  </a:lnTo>
                  <a:lnTo>
                    <a:pt x="161" y="35"/>
                  </a:lnTo>
                  <a:lnTo>
                    <a:pt x="152" y="50"/>
                  </a:lnTo>
                  <a:lnTo>
                    <a:pt x="142" y="54"/>
                  </a:lnTo>
                  <a:lnTo>
                    <a:pt x="135" y="64"/>
                  </a:lnTo>
                  <a:lnTo>
                    <a:pt x="130" y="64"/>
                  </a:lnTo>
                  <a:lnTo>
                    <a:pt x="123" y="71"/>
                  </a:lnTo>
                  <a:lnTo>
                    <a:pt x="114" y="66"/>
                  </a:lnTo>
                  <a:lnTo>
                    <a:pt x="95" y="85"/>
                  </a:lnTo>
                  <a:lnTo>
                    <a:pt x="85" y="85"/>
                  </a:lnTo>
                  <a:lnTo>
                    <a:pt x="81" y="80"/>
                  </a:lnTo>
                  <a:lnTo>
                    <a:pt x="64" y="78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3" y="71"/>
                  </a:lnTo>
                  <a:lnTo>
                    <a:pt x="33" y="73"/>
                  </a:lnTo>
                  <a:lnTo>
                    <a:pt x="31" y="69"/>
                  </a:lnTo>
                  <a:lnTo>
                    <a:pt x="31" y="59"/>
                  </a:lnTo>
                  <a:lnTo>
                    <a:pt x="28" y="54"/>
                  </a:lnTo>
                  <a:lnTo>
                    <a:pt x="21" y="57"/>
                  </a:lnTo>
                  <a:lnTo>
                    <a:pt x="12" y="52"/>
                  </a:lnTo>
                  <a:lnTo>
                    <a:pt x="10" y="45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2048953" y="4794102"/>
              <a:ext cx="296625" cy="271342"/>
            </a:xfrm>
            <a:custGeom>
              <a:avLst/>
              <a:gdLst>
                <a:gd name="T0" fmla="*/ 14 w 227"/>
                <a:gd name="T1" fmla="*/ 102 h 215"/>
                <a:gd name="T2" fmla="*/ 26 w 227"/>
                <a:gd name="T3" fmla="*/ 83 h 215"/>
                <a:gd name="T4" fmla="*/ 45 w 227"/>
                <a:gd name="T5" fmla="*/ 66 h 215"/>
                <a:gd name="T6" fmla="*/ 59 w 227"/>
                <a:gd name="T7" fmla="*/ 45 h 215"/>
                <a:gd name="T8" fmla="*/ 76 w 227"/>
                <a:gd name="T9" fmla="*/ 0 h 215"/>
                <a:gd name="T10" fmla="*/ 104 w 227"/>
                <a:gd name="T11" fmla="*/ 50 h 215"/>
                <a:gd name="T12" fmla="*/ 128 w 227"/>
                <a:gd name="T13" fmla="*/ 28 h 215"/>
                <a:gd name="T14" fmla="*/ 142 w 227"/>
                <a:gd name="T15" fmla="*/ 35 h 215"/>
                <a:gd name="T16" fmla="*/ 154 w 227"/>
                <a:gd name="T17" fmla="*/ 40 h 215"/>
                <a:gd name="T18" fmla="*/ 161 w 227"/>
                <a:gd name="T19" fmla="*/ 50 h 215"/>
                <a:gd name="T20" fmla="*/ 166 w 227"/>
                <a:gd name="T21" fmla="*/ 35 h 215"/>
                <a:gd name="T22" fmla="*/ 173 w 227"/>
                <a:gd name="T23" fmla="*/ 40 h 215"/>
                <a:gd name="T24" fmla="*/ 177 w 227"/>
                <a:gd name="T25" fmla="*/ 52 h 215"/>
                <a:gd name="T26" fmla="*/ 168 w 227"/>
                <a:gd name="T27" fmla="*/ 66 h 215"/>
                <a:gd name="T28" fmla="*/ 166 w 227"/>
                <a:gd name="T29" fmla="*/ 69 h 215"/>
                <a:gd name="T30" fmla="*/ 163 w 227"/>
                <a:gd name="T31" fmla="*/ 80 h 215"/>
                <a:gd name="T32" fmla="*/ 177 w 227"/>
                <a:gd name="T33" fmla="*/ 73 h 215"/>
                <a:gd name="T34" fmla="*/ 185 w 227"/>
                <a:gd name="T35" fmla="*/ 71 h 215"/>
                <a:gd name="T36" fmla="*/ 192 w 227"/>
                <a:gd name="T37" fmla="*/ 73 h 215"/>
                <a:gd name="T38" fmla="*/ 196 w 227"/>
                <a:gd name="T39" fmla="*/ 80 h 215"/>
                <a:gd name="T40" fmla="*/ 199 w 227"/>
                <a:gd name="T41" fmla="*/ 102 h 215"/>
                <a:gd name="T42" fmla="*/ 199 w 227"/>
                <a:gd name="T43" fmla="*/ 109 h 215"/>
                <a:gd name="T44" fmla="*/ 201 w 227"/>
                <a:gd name="T45" fmla="*/ 113 h 215"/>
                <a:gd name="T46" fmla="*/ 211 w 227"/>
                <a:gd name="T47" fmla="*/ 113 h 215"/>
                <a:gd name="T48" fmla="*/ 222 w 227"/>
                <a:gd name="T49" fmla="*/ 121 h 215"/>
                <a:gd name="T50" fmla="*/ 227 w 227"/>
                <a:gd name="T51" fmla="*/ 140 h 215"/>
                <a:gd name="T52" fmla="*/ 225 w 227"/>
                <a:gd name="T53" fmla="*/ 151 h 215"/>
                <a:gd name="T54" fmla="*/ 222 w 227"/>
                <a:gd name="T55" fmla="*/ 156 h 215"/>
                <a:gd name="T56" fmla="*/ 218 w 227"/>
                <a:gd name="T57" fmla="*/ 163 h 215"/>
                <a:gd name="T58" fmla="*/ 213 w 227"/>
                <a:gd name="T59" fmla="*/ 175 h 215"/>
                <a:gd name="T60" fmla="*/ 211 w 227"/>
                <a:gd name="T61" fmla="*/ 185 h 215"/>
                <a:gd name="T62" fmla="*/ 199 w 227"/>
                <a:gd name="T63" fmla="*/ 192 h 215"/>
                <a:gd name="T64" fmla="*/ 187 w 227"/>
                <a:gd name="T65" fmla="*/ 189 h 215"/>
                <a:gd name="T66" fmla="*/ 189 w 227"/>
                <a:gd name="T67" fmla="*/ 182 h 215"/>
                <a:gd name="T68" fmla="*/ 166 w 227"/>
                <a:gd name="T69" fmla="*/ 175 h 215"/>
                <a:gd name="T70" fmla="*/ 140 w 227"/>
                <a:gd name="T71" fmla="*/ 180 h 215"/>
                <a:gd name="T72" fmla="*/ 130 w 227"/>
                <a:gd name="T73" fmla="*/ 182 h 215"/>
                <a:gd name="T74" fmla="*/ 130 w 227"/>
                <a:gd name="T75" fmla="*/ 189 h 215"/>
                <a:gd name="T76" fmla="*/ 109 w 227"/>
                <a:gd name="T77" fmla="*/ 194 h 215"/>
                <a:gd name="T78" fmla="*/ 95 w 227"/>
                <a:gd name="T79" fmla="*/ 192 h 215"/>
                <a:gd name="T80" fmla="*/ 76 w 227"/>
                <a:gd name="T81" fmla="*/ 196 h 215"/>
                <a:gd name="T82" fmla="*/ 38 w 227"/>
                <a:gd name="T83" fmla="*/ 215 h 215"/>
                <a:gd name="T84" fmla="*/ 16 w 227"/>
                <a:gd name="T85" fmla="*/ 211 h 215"/>
                <a:gd name="T86" fmla="*/ 5 w 227"/>
                <a:gd name="T87" fmla="*/ 180 h 215"/>
                <a:gd name="T88" fmla="*/ 0 w 227"/>
                <a:gd name="T89" fmla="*/ 163 h 215"/>
                <a:gd name="T90" fmla="*/ 14 w 227"/>
                <a:gd name="T91" fmla="*/ 158 h 215"/>
                <a:gd name="T92" fmla="*/ 14 w 227"/>
                <a:gd name="T93" fmla="*/ 140 h 215"/>
                <a:gd name="T94" fmla="*/ 7 w 227"/>
                <a:gd name="T95" fmla="*/ 132 h 215"/>
                <a:gd name="T96" fmla="*/ 14 w 227"/>
                <a:gd name="T97" fmla="*/ 11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7" h="215">
                  <a:moveTo>
                    <a:pt x="14" y="111"/>
                  </a:moveTo>
                  <a:lnTo>
                    <a:pt x="14" y="102"/>
                  </a:lnTo>
                  <a:lnTo>
                    <a:pt x="21" y="97"/>
                  </a:lnTo>
                  <a:lnTo>
                    <a:pt x="26" y="83"/>
                  </a:lnTo>
                  <a:lnTo>
                    <a:pt x="21" y="71"/>
                  </a:lnTo>
                  <a:lnTo>
                    <a:pt x="45" y="66"/>
                  </a:lnTo>
                  <a:lnTo>
                    <a:pt x="50" y="54"/>
                  </a:lnTo>
                  <a:lnTo>
                    <a:pt x="59" y="45"/>
                  </a:lnTo>
                  <a:lnTo>
                    <a:pt x="61" y="19"/>
                  </a:lnTo>
                  <a:lnTo>
                    <a:pt x="76" y="0"/>
                  </a:lnTo>
                  <a:lnTo>
                    <a:pt x="95" y="52"/>
                  </a:lnTo>
                  <a:lnTo>
                    <a:pt x="104" y="50"/>
                  </a:lnTo>
                  <a:lnTo>
                    <a:pt x="111" y="40"/>
                  </a:lnTo>
                  <a:lnTo>
                    <a:pt x="128" y="28"/>
                  </a:lnTo>
                  <a:lnTo>
                    <a:pt x="140" y="28"/>
                  </a:lnTo>
                  <a:lnTo>
                    <a:pt x="142" y="35"/>
                  </a:lnTo>
                  <a:lnTo>
                    <a:pt x="149" y="45"/>
                  </a:lnTo>
                  <a:lnTo>
                    <a:pt x="154" y="40"/>
                  </a:lnTo>
                  <a:lnTo>
                    <a:pt x="156" y="47"/>
                  </a:lnTo>
                  <a:lnTo>
                    <a:pt x="161" y="50"/>
                  </a:lnTo>
                  <a:lnTo>
                    <a:pt x="166" y="50"/>
                  </a:lnTo>
                  <a:lnTo>
                    <a:pt x="166" y="35"/>
                  </a:lnTo>
                  <a:lnTo>
                    <a:pt x="170" y="35"/>
                  </a:lnTo>
                  <a:lnTo>
                    <a:pt x="173" y="40"/>
                  </a:lnTo>
                  <a:lnTo>
                    <a:pt x="170" y="52"/>
                  </a:lnTo>
                  <a:lnTo>
                    <a:pt x="177" y="52"/>
                  </a:lnTo>
                  <a:lnTo>
                    <a:pt x="177" y="57"/>
                  </a:lnTo>
                  <a:lnTo>
                    <a:pt x="168" y="66"/>
                  </a:lnTo>
                  <a:lnTo>
                    <a:pt x="168" y="71"/>
                  </a:lnTo>
                  <a:lnTo>
                    <a:pt x="166" y="69"/>
                  </a:lnTo>
                  <a:lnTo>
                    <a:pt x="163" y="71"/>
                  </a:lnTo>
                  <a:lnTo>
                    <a:pt x="163" y="80"/>
                  </a:lnTo>
                  <a:lnTo>
                    <a:pt x="173" y="73"/>
                  </a:lnTo>
                  <a:lnTo>
                    <a:pt x="177" y="73"/>
                  </a:lnTo>
                  <a:lnTo>
                    <a:pt x="182" y="78"/>
                  </a:lnTo>
                  <a:lnTo>
                    <a:pt x="185" y="71"/>
                  </a:lnTo>
                  <a:lnTo>
                    <a:pt x="189" y="69"/>
                  </a:lnTo>
                  <a:lnTo>
                    <a:pt x="192" y="73"/>
                  </a:lnTo>
                  <a:lnTo>
                    <a:pt x="192" y="80"/>
                  </a:lnTo>
                  <a:lnTo>
                    <a:pt x="196" y="80"/>
                  </a:lnTo>
                  <a:lnTo>
                    <a:pt x="201" y="87"/>
                  </a:lnTo>
                  <a:lnTo>
                    <a:pt x="199" y="102"/>
                  </a:lnTo>
                  <a:lnTo>
                    <a:pt x="203" y="99"/>
                  </a:lnTo>
                  <a:lnTo>
                    <a:pt x="199" y="109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206" y="118"/>
                  </a:lnTo>
                  <a:lnTo>
                    <a:pt x="211" y="113"/>
                  </a:lnTo>
                  <a:lnTo>
                    <a:pt x="218" y="123"/>
                  </a:lnTo>
                  <a:lnTo>
                    <a:pt x="222" y="121"/>
                  </a:lnTo>
                  <a:lnTo>
                    <a:pt x="220" y="130"/>
                  </a:lnTo>
                  <a:lnTo>
                    <a:pt x="227" y="140"/>
                  </a:lnTo>
                  <a:lnTo>
                    <a:pt x="222" y="144"/>
                  </a:lnTo>
                  <a:lnTo>
                    <a:pt x="225" y="151"/>
                  </a:lnTo>
                  <a:lnTo>
                    <a:pt x="220" y="154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18" y="163"/>
                  </a:lnTo>
                  <a:lnTo>
                    <a:pt x="213" y="163"/>
                  </a:lnTo>
                  <a:lnTo>
                    <a:pt x="213" y="175"/>
                  </a:lnTo>
                  <a:lnTo>
                    <a:pt x="208" y="180"/>
                  </a:lnTo>
                  <a:lnTo>
                    <a:pt x="211" y="185"/>
                  </a:lnTo>
                  <a:lnTo>
                    <a:pt x="206" y="185"/>
                  </a:lnTo>
                  <a:lnTo>
                    <a:pt x="199" y="192"/>
                  </a:lnTo>
                  <a:lnTo>
                    <a:pt x="189" y="187"/>
                  </a:lnTo>
                  <a:lnTo>
                    <a:pt x="187" y="189"/>
                  </a:lnTo>
                  <a:lnTo>
                    <a:pt x="185" y="185"/>
                  </a:lnTo>
                  <a:lnTo>
                    <a:pt x="189" y="182"/>
                  </a:lnTo>
                  <a:lnTo>
                    <a:pt x="180" y="173"/>
                  </a:lnTo>
                  <a:lnTo>
                    <a:pt x="166" y="175"/>
                  </a:lnTo>
                  <a:lnTo>
                    <a:pt x="151" y="173"/>
                  </a:lnTo>
                  <a:lnTo>
                    <a:pt x="140" y="180"/>
                  </a:lnTo>
                  <a:lnTo>
                    <a:pt x="135" y="175"/>
                  </a:lnTo>
                  <a:lnTo>
                    <a:pt x="130" y="182"/>
                  </a:lnTo>
                  <a:lnTo>
                    <a:pt x="132" y="185"/>
                  </a:lnTo>
                  <a:lnTo>
                    <a:pt x="130" y="189"/>
                  </a:lnTo>
                  <a:lnTo>
                    <a:pt x="121" y="196"/>
                  </a:lnTo>
                  <a:lnTo>
                    <a:pt x="109" y="194"/>
                  </a:lnTo>
                  <a:lnTo>
                    <a:pt x="104" y="187"/>
                  </a:lnTo>
                  <a:lnTo>
                    <a:pt x="95" y="192"/>
                  </a:lnTo>
                  <a:lnTo>
                    <a:pt x="83" y="192"/>
                  </a:lnTo>
                  <a:lnTo>
                    <a:pt x="76" y="196"/>
                  </a:lnTo>
                  <a:lnTo>
                    <a:pt x="57" y="196"/>
                  </a:lnTo>
                  <a:lnTo>
                    <a:pt x="38" y="215"/>
                  </a:lnTo>
                  <a:lnTo>
                    <a:pt x="35" y="213"/>
                  </a:lnTo>
                  <a:lnTo>
                    <a:pt x="16" y="211"/>
                  </a:lnTo>
                  <a:lnTo>
                    <a:pt x="0" y="187"/>
                  </a:lnTo>
                  <a:lnTo>
                    <a:pt x="5" y="180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5" y="158"/>
                  </a:lnTo>
                  <a:lnTo>
                    <a:pt x="14" y="158"/>
                  </a:lnTo>
                  <a:lnTo>
                    <a:pt x="19" y="149"/>
                  </a:lnTo>
                  <a:lnTo>
                    <a:pt x="14" y="140"/>
                  </a:lnTo>
                  <a:lnTo>
                    <a:pt x="16" y="132"/>
                  </a:lnTo>
                  <a:lnTo>
                    <a:pt x="7" y="132"/>
                  </a:lnTo>
                  <a:lnTo>
                    <a:pt x="16" y="125"/>
                  </a:lnTo>
                  <a:lnTo>
                    <a:pt x="14" y="11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2017592" y="2006221"/>
              <a:ext cx="476952" cy="687821"/>
            </a:xfrm>
            <a:custGeom>
              <a:avLst/>
              <a:gdLst>
                <a:gd name="T0" fmla="*/ 10 w 365"/>
                <a:gd name="T1" fmla="*/ 395 h 545"/>
                <a:gd name="T2" fmla="*/ 10 w 365"/>
                <a:gd name="T3" fmla="*/ 329 h 545"/>
                <a:gd name="T4" fmla="*/ 14 w 365"/>
                <a:gd name="T5" fmla="*/ 303 h 545"/>
                <a:gd name="T6" fmla="*/ 7 w 365"/>
                <a:gd name="T7" fmla="*/ 279 h 545"/>
                <a:gd name="T8" fmla="*/ 31 w 365"/>
                <a:gd name="T9" fmla="*/ 270 h 545"/>
                <a:gd name="T10" fmla="*/ 45 w 365"/>
                <a:gd name="T11" fmla="*/ 234 h 545"/>
                <a:gd name="T12" fmla="*/ 52 w 365"/>
                <a:gd name="T13" fmla="*/ 206 h 545"/>
                <a:gd name="T14" fmla="*/ 55 w 365"/>
                <a:gd name="T15" fmla="*/ 180 h 545"/>
                <a:gd name="T16" fmla="*/ 66 w 365"/>
                <a:gd name="T17" fmla="*/ 166 h 545"/>
                <a:gd name="T18" fmla="*/ 62 w 365"/>
                <a:gd name="T19" fmla="*/ 147 h 545"/>
                <a:gd name="T20" fmla="*/ 78 w 365"/>
                <a:gd name="T21" fmla="*/ 140 h 545"/>
                <a:gd name="T22" fmla="*/ 83 w 365"/>
                <a:gd name="T23" fmla="*/ 118 h 545"/>
                <a:gd name="T24" fmla="*/ 90 w 365"/>
                <a:gd name="T25" fmla="*/ 118 h 545"/>
                <a:gd name="T26" fmla="*/ 97 w 365"/>
                <a:gd name="T27" fmla="*/ 97 h 545"/>
                <a:gd name="T28" fmla="*/ 111 w 365"/>
                <a:gd name="T29" fmla="*/ 76 h 545"/>
                <a:gd name="T30" fmla="*/ 121 w 365"/>
                <a:gd name="T31" fmla="*/ 69 h 545"/>
                <a:gd name="T32" fmla="*/ 128 w 365"/>
                <a:gd name="T33" fmla="*/ 57 h 545"/>
                <a:gd name="T34" fmla="*/ 130 w 365"/>
                <a:gd name="T35" fmla="*/ 52 h 545"/>
                <a:gd name="T36" fmla="*/ 159 w 365"/>
                <a:gd name="T37" fmla="*/ 38 h 545"/>
                <a:gd name="T38" fmla="*/ 178 w 365"/>
                <a:gd name="T39" fmla="*/ 24 h 545"/>
                <a:gd name="T40" fmla="*/ 182 w 365"/>
                <a:gd name="T41" fmla="*/ 19 h 545"/>
                <a:gd name="T42" fmla="*/ 190 w 365"/>
                <a:gd name="T43" fmla="*/ 10 h 545"/>
                <a:gd name="T44" fmla="*/ 216 w 365"/>
                <a:gd name="T45" fmla="*/ 0 h 545"/>
                <a:gd name="T46" fmla="*/ 199 w 365"/>
                <a:gd name="T47" fmla="*/ 21 h 545"/>
                <a:gd name="T48" fmla="*/ 187 w 365"/>
                <a:gd name="T49" fmla="*/ 38 h 545"/>
                <a:gd name="T50" fmla="*/ 175 w 365"/>
                <a:gd name="T51" fmla="*/ 64 h 545"/>
                <a:gd name="T52" fmla="*/ 187 w 365"/>
                <a:gd name="T53" fmla="*/ 74 h 545"/>
                <a:gd name="T54" fmla="*/ 175 w 365"/>
                <a:gd name="T55" fmla="*/ 88 h 545"/>
                <a:gd name="T56" fmla="*/ 173 w 365"/>
                <a:gd name="T57" fmla="*/ 107 h 545"/>
                <a:gd name="T58" fmla="*/ 161 w 365"/>
                <a:gd name="T59" fmla="*/ 111 h 545"/>
                <a:gd name="T60" fmla="*/ 159 w 365"/>
                <a:gd name="T61" fmla="*/ 126 h 545"/>
                <a:gd name="T62" fmla="*/ 152 w 365"/>
                <a:gd name="T63" fmla="*/ 135 h 545"/>
                <a:gd name="T64" fmla="*/ 145 w 365"/>
                <a:gd name="T65" fmla="*/ 130 h 545"/>
                <a:gd name="T66" fmla="*/ 142 w 365"/>
                <a:gd name="T67" fmla="*/ 145 h 545"/>
                <a:gd name="T68" fmla="*/ 142 w 365"/>
                <a:gd name="T69" fmla="*/ 161 h 545"/>
                <a:gd name="T70" fmla="*/ 140 w 365"/>
                <a:gd name="T71" fmla="*/ 197 h 545"/>
                <a:gd name="T72" fmla="*/ 178 w 365"/>
                <a:gd name="T73" fmla="*/ 220 h 545"/>
                <a:gd name="T74" fmla="*/ 206 w 365"/>
                <a:gd name="T75" fmla="*/ 230 h 545"/>
                <a:gd name="T76" fmla="*/ 244 w 365"/>
                <a:gd name="T77" fmla="*/ 237 h 545"/>
                <a:gd name="T78" fmla="*/ 261 w 365"/>
                <a:gd name="T79" fmla="*/ 249 h 545"/>
                <a:gd name="T80" fmla="*/ 291 w 365"/>
                <a:gd name="T81" fmla="*/ 251 h 545"/>
                <a:gd name="T82" fmla="*/ 322 w 365"/>
                <a:gd name="T83" fmla="*/ 265 h 545"/>
                <a:gd name="T84" fmla="*/ 365 w 365"/>
                <a:gd name="T85" fmla="*/ 388 h 545"/>
                <a:gd name="T86" fmla="*/ 351 w 365"/>
                <a:gd name="T87" fmla="*/ 431 h 545"/>
                <a:gd name="T88" fmla="*/ 324 w 365"/>
                <a:gd name="T89" fmla="*/ 488 h 545"/>
                <a:gd name="T90" fmla="*/ 282 w 365"/>
                <a:gd name="T91" fmla="*/ 507 h 545"/>
                <a:gd name="T92" fmla="*/ 275 w 365"/>
                <a:gd name="T93" fmla="*/ 507 h 545"/>
                <a:gd name="T94" fmla="*/ 265 w 365"/>
                <a:gd name="T95" fmla="*/ 516 h 545"/>
                <a:gd name="T96" fmla="*/ 227 w 365"/>
                <a:gd name="T97" fmla="*/ 514 h 545"/>
                <a:gd name="T98" fmla="*/ 216 w 365"/>
                <a:gd name="T99" fmla="*/ 526 h 545"/>
                <a:gd name="T100" fmla="*/ 206 w 365"/>
                <a:gd name="T101" fmla="*/ 523 h 545"/>
                <a:gd name="T102" fmla="*/ 175 w 365"/>
                <a:gd name="T103" fmla="*/ 528 h 545"/>
                <a:gd name="T104" fmla="*/ 161 w 365"/>
                <a:gd name="T105" fmla="*/ 528 h 545"/>
                <a:gd name="T106" fmla="*/ 116 w 365"/>
                <a:gd name="T107" fmla="*/ 535 h 545"/>
                <a:gd name="T108" fmla="*/ 90 w 365"/>
                <a:gd name="T109" fmla="*/ 530 h 545"/>
                <a:gd name="T110" fmla="*/ 71 w 365"/>
                <a:gd name="T111" fmla="*/ 538 h 545"/>
                <a:gd name="T112" fmla="*/ 52 w 365"/>
                <a:gd name="T113" fmla="*/ 533 h 545"/>
                <a:gd name="T114" fmla="*/ 38 w 365"/>
                <a:gd name="T115" fmla="*/ 507 h 545"/>
                <a:gd name="T116" fmla="*/ 33 w 365"/>
                <a:gd name="T117" fmla="*/ 483 h 545"/>
                <a:gd name="T118" fmla="*/ 12 w 365"/>
                <a:gd name="T119" fmla="*/ 459 h 545"/>
                <a:gd name="T120" fmla="*/ 10 w 365"/>
                <a:gd name="T121" fmla="*/ 44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5" h="545">
                  <a:moveTo>
                    <a:pt x="0" y="426"/>
                  </a:moveTo>
                  <a:lnTo>
                    <a:pt x="3" y="405"/>
                  </a:lnTo>
                  <a:lnTo>
                    <a:pt x="10" y="395"/>
                  </a:lnTo>
                  <a:lnTo>
                    <a:pt x="12" y="379"/>
                  </a:lnTo>
                  <a:lnTo>
                    <a:pt x="3" y="369"/>
                  </a:lnTo>
                  <a:lnTo>
                    <a:pt x="10" y="329"/>
                  </a:lnTo>
                  <a:lnTo>
                    <a:pt x="0" y="308"/>
                  </a:lnTo>
                  <a:lnTo>
                    <a:pt x="3" y="306"/>
                  </a:lnTo>
                  <a:lnTo>
                    <a:pt x="14" y="303"/>
                  </a:lnTo>
                  <a:lnTo>
                    <a:pt x="19" y="298"/>
                  </a:lnTo>
                  <a:lnTo>
                    <a:pt x="10" y="291"/>
                  </a:lnTo>
                  <a:lnTo>
                    <a:pt x="7" y="27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31" y="270"/>
                  </a:lnTo>
                  <a:lnTo>
                    <a:pt x="38" y="268"/>
                  </a:lnTo>
                  <a:lnTo>
                    <a:pt x="38" y="251"/>
                  </a:lnTo>
                  <a:lnTo>
                    <a:pt x="45" y="234"/>
                  </a:lnTo>
                  <a:lnTo>
                    <a:pt x="50" y="225"/>
                  </a:lnTo>
                  <a:lnTo>
                    <a:pt x="45" y="216"/>
                  </a:lnTo>
                  <a:lnTo>
                    <a:pt x="52" y="206"/>
                  </a:lnTo>
                  <a:lnTo>
                    <a:pt x="55" y="197"/>
                  </a:lnTo>
                  <a:lnTo>
                    <a:pt x="57" y="192"/>
                  </a:lnTo>
                  <a:lnTo>
                    <a:pt x="55" y="180"/>
                  </a:lnTo>
                  <a:lnTo>
                    <a:pt x="62" y="175"/>
                  </a:lnTo>
                  <a:lnTo>
                    <a:pt x="62" y="168"/>
                  </a:lnTo>
                  <a:lnTo>
                    <a:pt x="66" y="166"/>
                  </a:lnTo>
                  <a:lnTo>
                    <a:pt x="57" y="163"/>
                  </a:lnTo>
                  <a:lnTo>
                    <a:pt x="66" y="154"/>
                  </a:lnTo>
                  <a:lnTo>
                    <a:pt x="62" y="147"/>
                  </a:lnTo>
                  <a:lnTo>
                    <a:pt x="66" y="142"/>
                  </a:lnTo>
                  <a:lnTo>
                    <a:pt x="69" y="137"/>
                  </a:lnTo>
                  <a:lnTo>
                    <a:pt x="78" y="140"/>
                  </a:lnTo>
                  <a:lnTo>
                    <a:pt x="81" y="137"/>
                  </a:lnTo>
                  <a:lnTo>
                    <a:pt x="81" y="123"/>
                  </a:lnTo>
                  <a:lnTo>
                    <a:pt x="83" y="118"/>
                  </a:lnTo>
                  <a:lnTo>
                    <a:pt x="78" y="118"/>
                  </a:lnTo>
                  <a:lnTo>
                    <a:pt x="85" y="114"/>
                  </a:lnTo>
                  <a:lnTo>
                    <a:pt x="90" y="118"/>
                  </a:lnTo>
                  <a:lnTo>
                    <a:pt x="88" y="107"/>
                  </a:lnTo>
                  <a:lnTo>
                    <a:pt x="102" y="100"/>
                  </a:lnTo>
                  <a:lnTo>
                    <a:pt x="97" y="97"/>
                  </a:lnTo>
                  <a:lnTo>
                    <a:pt x="104" y="85"/>
                  </a:lnTo>
                  <a:lnTo>
                    <a:pt x="111" y="83"/>
                  </a:lnTo>
                  <a:lnTo>
                    <a:pt x="111" y="76"/>
                  </a:lnTo>
                  <a:lnTo>
                    <a:pt x="116" y="74"/>
                  </a:lnTo>
                  <a:lnTo>
                    <a:pt x="111" y="71"/>
                  </a:lnTo>
                  <a:lnTo>
                    <a:pt x="121" y="69"/>
                  </a:lnTo>
                  <a:lnTo>
                    <a:pt x="123" y="64"/>
                  </a:lnTo>
                  <a:lnTo>
                    <a:pt x="128" y="66"/>
                  </a:lnTo>
                  <a:lnTo>
                    <a:pt x="128" y="57"/>
                  </a:lnTo>
                  <a:lnTo>
                    <a:pt x="137" y="59"/>
                  </a:lnTo>
                  <a:lnTo>
                    <a:pt x="135" y="52"/>
                  </a:lnTo>
                  <a:lnTo>
                    <a:pt x="130" y="52"/>
                  </a:lnTo>
                  <a:lnTo>
                    <a:pt x="135" y="47"/>
                  </a:lnTo>
                  <a:lnTo>
                    <a:pt x="152" y="40"/>
                  </a:lnTo>
                  <a:lnTo>
                    <a:pt x="159" y="38"/>
                  </a:lnTo>
                  <a:lnTo>
                    <a:pt x="164" y="31"/>
                  </a:lnTo>
                  <a:lnTo>
                    <a:pt x="175" y="29"/>
                  </a:lnTo>
                  <a:lnTo>
                    <a:pt x="178" y="24"/>
                  </a:lnTo>
                  <a:lnTo>
                    <a:pt x="185" y="26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97" y="17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201" y="14"/>
                  </a:lnTo>
                  <a:lnTo>
                    <a:pt x="201" y="7"/>
                  </a:lnTo>
                  <a:lnTo>
                    <a:pt x="216" y="0"/>
                  </a:lnTo>
                  <a:lnTo>
                    <a:pt x="209" y="10"/>
                  </a:lnTo>
                  <a:lnTo>
                    <a:pt x="206" y="19"/>
                  </a:lnTo>
                  <a:lnTo>
                    <a:pt x="199" y="21"/>
                  </a:lnTo>
                  <a:lnTo>
                    <a:pt x="197" y="29"/>
                  </a:lnTo>
                  <a:lnTo>
                    <a:pt x="187" y="33"/>
                  </a:lnTo>
                  <a:lnTo>
                    <a:pt x="187" y="38"/>
                  </a:lnTo>
                  <a:lnTo>
                    <a:pt x="182" y="43"/>
                  </a:lnTo>
                  <a:lnTo>
                    <a:pt x="180" y="57"/>
                  </a:lnTo>
                  <a:lnTo>
                    <a:pt x="175" y="64"/>
                  </a:lnTo>
                  <a:lnTo>
                    <a:pt x="182" y="71"/>
                  </a:lnTo>
                  <a:lnTo>
                    <a:pt x="182" y="78"/>
                  </a:lnTo>
                  <a:lnTo>
                    <a:pt x="187" y="74"/>
                  </a:lnTo>
                  <a:lnTo>
                    <a:pt x="192" y="78"/>
                  </a:lnTo>
                  <a:lnTo>
                    <a:pt x="187" y="78"/>
                  </a:lnTo>
                  <a:lnTo>
                    <a:pt x="175" y="88"/>
                  </a:lnTo>
                  <a:lnTo>
                    <a:pt x="171" y="85"/>
                  </a:lnTo>
                  <a:lnTo>
                    <a:pt x="168" y="95"/>
                  </a:lnTo>
                  <a:lnTo>
                    <a:pt x="173" y="107"/>
                  </a:lnTo>
                  <a:lnTo>
                    <a:pt x="166" y="109"/>
                  </a:lnTo>
                  <a:lnTo>
                    <a:pt x="164" y="107"/>
                  </a:lnTo>
                  <a:lnTo>
                    <a:pt x="161" y="111"/>
                  </a:lnTo>
                  <a:lnTo>
                    <a:pt x="161" y="116"/>
                  </a:lnTo>
                  <a:lnTo>
                    <a:pt x="156" y="121"/>
                  </a:lnTo>
                  <a:lnTo>
                    <a:pt x="159" y="126"/>
                  </a:lnTo>
                  <a:lnTo>
                    <a:pt x="159" y="133"/>
                  </a:lnTo>
                  <a:lnTo>
                    <a:pt x="152" y="130"/>
                  </a:lnTo>
                  <a:lnTo>
                    <a:pt x="152" y="135"/>
                  </a:lnTo>
                  <a:lnTo>
                    <a:pt x="149" y="133"/>
                  </a:lnTo>
                  <a:lnTo>
                    <a:pt x="147" y="135"/>
                  </a:lnTo>
                  <a:lnTo>
                    <a:pt x="145" y="130"/>
                  </a:lnTo>
                  <a:lnTo>
                    <a:pt x="142" y="133"/>
                  </a:lnTo>
                  <a:lnTo>
                    <a:pt x="145" y="140"/>
                  </a:lnTo>
                  <a:lnTo>
                    <a:pt x="142" y="145"/>
                  </a:lnTo>
                  <a:lnTo>
                    <a:pt x="149" y="149"/>
                  </a:lnTo>
                  <a:lnTo>
                    <a:pt x="147" y="156"/>
                  </a:lnTo>
                  <a:lnTo>
                    <a:pt x="142" y="161"/>
                  </a:lnTo>
                  <a:lnTo>
                    <a:pt x="145" y="166"/>
                  </a:lnTo>
                  <a:lnTo>
                    <a:pt x="140" y="173"/>
                  </a:lnTo>
                  <a:lnTo>
                    <a:pt x="140" y="197"/>
                  </a:lnTo>
                  <a:lnTo>
                    <a:pt x="147" y="206"/>
                  </a:lnTo>
                  <a:lnTo>
                    <a:pt x="175" y="213"/>
                  </a:lnTo>
                  <a:lnTo>
                    <a:pt x="178" y="220"/>
                  </a:lnTo>
                  <a:lnTo>
                    <a:pt x="185" y="223"/>
                  </a:lnTo>
                  <a:lnTo>
                    <a:pt x="197" y="232"/>
                  </a:lnTo>
                  <a:lnTo>
                    <a:pt x="206" y="230"/>
                  </a:lnTo>
                  <a:lnTo>
                    <a:pt x="213" y="234"/>
                  </a:lnTo>
                  <a:lnTo>
                    <a:pt x="230" y="239"/>
                  </a:lnTo>
                  <a:lnTo>
                    <a:pt x="244" y="237"/>
                  </a:lnTo>
                  <a:lnTo>
                    <a:pt x="249" y="242"/>
                  </a:lnTo>
                  <a:lnTo>
                    <a:pt x="258" y="244"/>
                  </a:lnTo>
                  <a:lnTo>
                    <a:pt x="261" y="249"/>
                  </a:lnTo>
                  <a:lnTo>
                    <a:pt x="277" y="249"/>
                  </a:lnTo>
                  <a:lnTo>
                    <a:pt x="284" y="253"/>
                  </a:lnTo>
                  <a:lnTo>
                    <a:pt x="291" y="251"/>
                  </a:lnTo>
                  <a:lnTo>
                    <a:pt x="303" y="261"/>
                  </a:lnTo>
                  <a:lnTo>
                    <a:pt x="308" y="261"/>
                  </a:lnTo>
                  <a:lnTo>
                    <a:pt x="322" y="265"/>
                  </a:lnTo>
                  <a:lnTo>
                    <a:pt x="353" y="355"/>
                  </a:lnTo>
                  <a:lnTo>
                    <a:pt x="365" y="362"/>
                  </a:lnTo>
                  <a:lnTo>
                    <a:pt x="365" y="388"/>
                  </a:lnTo>
                  <a:lnTo>
                    <a:pt x="362" y="403"/>
                  </a:lnTo>
                  <a:lnTo>
                    <a:pt x="365" y="407"/>
                  </a:lnTo>
                  <a:lnTo>
                    <a:pt x="351" y="431"/>
                  </a:lnTo>
                  <a:lnTo>
                    <a:pt x="346" y="459"/>
                  </a:lnTo>
                  <a:lnTo>
                    <a:pt x="336" y="469"/>
                  </a:lnTo>
                  <a:lnTo>
                    <a:pt x="324" y="488"/>
                  </a:lnTo>
                  <a:lnTo>
                    <a:pt x="306" y="493"/>
                  </a:lnTo>
                  <a:lnTo>
                    <a:pt x="294" y="504"/>
                  </a:lnTo>
                  <a:lnTo>
                    <a:pt x="282" y="507"/>
                  </a:lnTo>
                  <a:lnTo>
                    <a:pt x="280" y="504"/>
                  </a:lnTo>
                  <a:lnTo>
                    <a:pt x="277" y="511"/>
                  </a:lnTo>
                  <a:lnTo>
                    <a:pt x="275" y="507"/>
                  </a:lnTo>
                  <a:lnTo>
                    <a:pt x="270" y="511"/>
                  </a:lnTo>
                  <a:lnTo>
                    <a:pt x="265" y="509"/>
                  </a:lnTo>
                  <a:lnTo>
                    <a:pt x="265" y="516"/>
                  </a:lnTo>
                  <a:lnTo>
                    <a:pt x="258" y="514"/>
                  </a:lnTo>
                  <a:lnTo>
                    <a:pt x="253" y="521"/>
                  </a:lnTo>
                  <a:lnTo>
                    <a:pt x="227" y="514"/>
                  </a:lnTo>
                  <a:lnTo>
                    <a:pt x="223" y="519"/>
                  </a:lnTo>
                  <a:lnTo>
                    <a:pt x="218" y="519"/>
                  </a:lnTo>
                  <a:lnTo>
                    <a:pt x="216" y="526"/>
                  </a:lnTo>
                  <a:lnTo>
                    <a:pt x="211" y="528"/>
                  </a:lnTo>
                  <a:lnTo>
                    <a:pt x="211" y="523"/>
                  </a:lnTo>
                  <a:lnTo>
                    <a:pt x="206" y="523"/>
                  </a:lnTo>
                  <a:lnTo>
                    <a:pt x="204" y="535"/>
                  </a:lnTo>
                  <a:lnTo>
                    <a:pt x="187" y="526"/>
                  </a:lnTo>
                  <a:lnTo>
                    <a:pt x="175" y="528"/>
                  </a:lnTo>
                  <a:lnTo>
                    <a:pt x="173" y="535"/>
                  </a:lnTo>
                  <a:lnTo>
                    <a:pt x="166" y="535"/>
                  </a:lnTo>
                  <a:lnTo>
                    <a:pt x="161" y="528"/>
                  </a:lnTo>
                  <a:lnTo>
                    <a:pt x="154" y="526"/>
                  </a:lnTo>
                  <a:lnTo>
                    <a:pt x="142" y="533"/>
                  </a:lnTo>
                  <a:lnTo>
                    <a:pt x="116" y="535"/>
                  </a:lnTo>
                  <a:lnTo>
                    <a:pt x="109" y="538"/>
                  </a:lnTo>
                  <a:lnTo>
                    <a:pt x="104" y="545"/>
                  </a:lnTo>
                  <a:lnTo>
                    <a:pt x="90" y="530"/>
                  </a:lnTo>
                  <a:lnTo>
                    <a:pt x="85" y="535"/>
                  </a:lnTo>
                  <a:lnTo>
                    <a:pt x="76" y="530"/>
                  </a:lnTo>
                  <a:lnTo>
                    <a:pt x="71" y="538"/>
                  </a:lnTo>
                  <a:lnTo>
                    <a:pt x="74" y="540"/>
                  </a:lnTo>
                  <a:lnTo>
                    <a:pt x="62" y="540"/>
                  </a:lnTo>
                  <a:lnTo>
                    <a:pt x="52" y="533"/>
                  </a:lnTo>
                  <a:lnTo>
                    <a:pt x="45" y="519"/>
                  </a:lnTo>
                  <a:lnTo>
                    <a:pt x="31" y="511"/>
                  </a:lnTo>
                  <a:lnTo>
                    <a:pt x="38" y="507"/>
                  </a:lnTo>
                  <a:lnTo>
                    <a:pt x="43" y="493"/>
                  </a:lnTo>
                  <a:lnTo>
                    <a:pt x="31" y="493"/>
                  </a:lnTo>
                  <a:lnTo>
                    <a:pt x="33" y="483"/>
                  </a:lnTo>
                  <a:lnTo>
                    <a:pt x="17" y="466"/>
                  </a:lnTo>
                  <a:lnTo>
                    <a:pt x="7" y="466"/>
                  </a:lnTo>
                  <a:lnTo>
                    <a:pt x="12" y="459"/>
                  </a:lnTo>
                  <a:lnTo>
                    <a:pt x="17" y="459"/>
                  </a:lnTo>
                  <a:lnTo>
                    <a:pt x="10" y="452"/>
                  </a:lnTo>
                  <a:lnTo>
                    <a:pt x="10" y="448"/>
                  </a:lnTo>
                  <a:lnTo>
                    <a:pt x="0" y="443"/>
                  </a:lnTo>
                  <a:lnTo>
                    <a:pt x="0" y="42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2051567" y="4267825"/>
              <a:ext cx="232596" cy="206977"/>
            </a:xfrm>
            <a:custGeom>
              <a:avLst/>
              <a:gdLst>
                <a:gd name="T0" fmla="*/ 5 w 178"/>
                <a:gd name="T1" fmla="*/ 104 h 164"/>
                <a:gd name="T2" fmla="*/ 10 w 178"/>
                <a:gd name="T3" fmla="*/ 97 h 164"/>
                <a:gd name="T4" fmla="*/ 24 w 178"/>
                <a:gd name="T5" fmla="*/ 102 h 164"/>
                <a:gd name="T6" fmla="*/ 29 w 178"/>
                <a:gd name="T7" fmla="*/ 90 h 164"/>
                <a:gd name="T8" fmla="*/ 36 w 178"/>
                <a:gd name="T9" fmla="*/ 69 h 164"/>
                <a:gd name="T10" fmla="*/ 43 w 178"/>
                <a:gd name="T11" fmla="*/ 59 h 164"/>
                <a:gd name="T12" fmla="*/ 38 w 178"/>
                <a:gd name="T13" fmla="*/ 48 h 164"/>
                <a:gd name="T14" fmla="*/ 38 w 178"/>
                <a:gd name="T15" fmla="*/ 45 h 164"/>
                <a:gd name="T16" fmla="*/ 50 w 178"/>
                <a:gd name="T17" fmla="*/ 40 h 164"/>
                <a:gd name="T18" fmla="*/ 55 w 178"/>
                <a:gd name="T19" fmla="*/ 31 h 164"/>
                <a:gd name="T20" fmla="*/ 50 w 178"/>
                <a:gd name="T21" fmla="*/ 22 h 164"/>
                <a:gd name="T22" fmla="*/ 52 w 178"/>
                <a:gd name="T23" fmla="*/ 19 h 164"/>
                <a:gd name="T24" fmla="*/ 88 w 178"/>
                <a:gd name="T25" fmla="*/ 3 h 164"/>
                <a:gd name="T26" fmla="*/ 121 w 178"/>
                <a:gd name="T27" fmla="*/ 12 h 164"/>
                <a:gd name="T28" fmla="*/ 142 w 178"/>
                <a:gd name="T29" fmla="*/ 33 h 164"/>
                <a:gd name="T30" fmla="*/ 149 w 178"/>
                <a:gd name="T31" fmla="*/ 40 h 164"/>
                <a:gd name="T32" fmla="*/ 142 w 178"/>
                <a:gd name="T33" fmla="*/ 62 h 164"/>
                <a:gd name="T34" fmla="*/ 159 w 178"/>
                <a:gd name="T35" fmla="*/ 62 h 164"/>
                <a:gd name="T36" fmla="*/ 175 w 178"/>
                <a:gd name="T37" fmla="*/ 71 h 164"/>
                <a:gd name="T38" fmla="*/ 178 w 178"/>
                <a:gd name="T39" fmla="*/ 88 h 164"/>
                <a:gd name="T40" fmla="*/ 156 w 178"/>
                <a:gd name="T41" fmla="*/ 88 h 164"/>
                <a:gd name="T42" fmla="*/ 152 w 178"/>
                <a:gd name="T43" fmla="*/ 78 h 164"/>
                <a:gd name="T44" fmla="*/ 133 w 178"/>
                <a:gd name="T45" fmla="*/ 88 h 164"/>
                <a:gd name="T46" fmla="*/ 126 w 178"/>
                <a:gd name="T47" fmla="*/ 102 h 164"/>
                <a:gd name="T48" fmla="*/ 121 w 178"/>
                <a:gd name="T49" fmla="*/ 114 h 164"/>
                <a:gd name="T50" fmla="*/ 97 w 178"/>
                <a:gd name="T51" fmla="*/ 128 h 164"/>
                <a:gd name="T52" fmla="*/ 88 w 178"/>
                <a:gd name="T53" fmla="*/ 135 h 164"/>
                <a:gd name="T54" fmla="*/ 74 w 178"/>
                <a:gd name="T55" fmla="*/ 142 h 164"/>
                <a:gd name="T56" fmla="*/ 50 w 178"/>
                <a:gd name="T57" fmla="*/ 142 h 164"/>
                <a:gd name="T58" fmla="*/ 31 w 178"/>
                <a:gd name="T59" fmla="*/ 164 h 164"/>
                <a:gd name="T60" fmla="*/ 17 w 178"/>
                <a:gd name="T61" fmla="*/ 147 h 164"/>
                <a:gd name="T62" fmla="*/ 17 w 178"/>
                <a:gd name="T63" fmla="*/ 142 h 164"/>
                <a:gd name="T64" fmla="*/ 5 w 178"/>
                <a:gd name="T65" fmla="*/ 121 h 164"/>
                <a:gd name="T66" fmla="*/ 0 w 178"/>
                <a:gd name="T67" fmla="*/ 10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" h="164">
                  <a:moveTo>
                    <a:pt x="0" y="109"/>
                  </a:moveTo>
                  <a:lnTo>
                    <a:pt x="5" y="104"/>
                  </a:lnTo>
                  <a:lnTo>
                    <a:pt x="7" y="104"/>
                  </a:lnTo>
                  <a:lnTo>
                    <a:pt x="10" y="97"/>
                  </a:lnTo>
                  <a:lnTo>
                    <a:pt x="19" y="97"/>
                  </a:lnTo>
                  <a:lnTo>
                    <a:pt x="24" y="102"/>
                  </a:lnTo>
                  <a:lnTo>
                    <a:pt x="24" y="93"/>
                  </a:lnTo>
                  <a:lnTo>
                    <a:pt x="29" y="90"/>
                  </a:lnTo>
                  <a:lnTo>
                    <a:pt x="29" y="78"/>
                  </a:lnTo>
                  <a:lnTo>
                    <a:pt x="36" y="69"/>
                  </a:lnTo>
                  <a:lnTo>
                    <a:pt x="43" y="66"/>
                  </a:lnTo>
                  <a:lnTo>
                    <a:pt x="43" y="59"/>
                  </a:lnTo>
                  <a:lnTo>
                    <a:pt x="36" y="5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5" y="31"/>
                  </a:lnTo>
                  <a:lnTo>
                    <a:pt x="52" y="31"/>
                  </a:lnTo>
                  <a:lnTo>
                    <a:pt x="50" y="22"/>
                  </a:lnTo>
                  <a:lnTo>
                    <a:pt x="55" y="24"/>
                  </a:lnTo>
                  <a:lnTo>
                    <a:pt x="52" y="19"/>
                  </a:lnTo>
                  <a:lnTo>
                    <a:pt x="67" y="0"/>
                  </a:lnTo>
                  <a:lnTo>
                    <a:pt x="88" y="3"/>
                  </a:lnTo>
                  <a:lnTo>
                    <a:pt x="114" y="19"/>
                  </a:lnTo>
                  <a:lnTo>
                    <a:pt x="121" y="12"/>
                  </a:lnTo>
                  <a:lnTo>
                    <a:pt x="142" y="17"/>
                  </a:lnTo>
                  <a:lnTo>
                    <a:pt x="142" y="33"/>
                  </a:lnTo>
                  <a:lnTo>
                    <a:pt x="152" y="36"/>
                  </a:lnTo>
                  <a:lnTo>
                    <a:pt x="149" y="40"/>
                  </a:lnTo>
                  <a:lnTo>
                    <a:pt x="152" y="52"/>
                  </a:lnTo>
                  <a:lnTo>
                    <a:pt x="142" y="62"/>
                  </a:lnTo>
                  <a:lnTo>
                    <a:pt x="152" y="57"/>
                  </a:lnTo>
                  <a:lnTo>
                    <a:pt x="159" y="62"/>
                  </a:lnTo>
                  <a:lnTo>
                    <a:pt x="166" y="59"/>
                  </a:lnTo>
                  <a:lnTo>
                    <a:pt x="175" y="71"/>
                  </a:lnTo>
                  <a:lnTo>
                    <a:pt x="173" y="76"/>
                  </a:lnTo>
                  <a:lnTo>
                    <a:pt x="178" y="88"/>
                  </a:lnTo>
                  <a:lnTo>
                    <a:pt x="168" y="85"/>
                  </a:lnTo>
                  <a:lnTo>
                    <a:pt x="156" y="88"/>
                  </a:lnTo>
                  <a:lnTo>
                    <a:pt x="152" y="88"/>
                  </a:lnTo>
                  <a:lnTo>
                    <a:pt x="152" y="78"/>
                  </a:lnTo>
                  <a:lnTo>
                    <a:pt x="145" y="76"/>
                  </a:lnTo>
                  <a:lnTo>
                    <a:pt x="133" y="88"/>
                  </a:lnTo>
                  <a:lnTo>
                    <a:pt x="130" y="100"/>
                  </a:lnTo>
                  <a:lnTo>
                    <a:pt x="126" y="102"/>
                  </a:lnTo>
                  <a:lnTo>
                    <a:pt x="126" y="114"/>
                  </a:lnTo>
                  <a:lnTo>
                    <a:pt x="121" y="114"/>
                  </a:lnTo>
                  <a:lnTo>
                    <a:pt x="114" y="126"/>
                  </a:lnTo>
                  <a:lnTo>
                    <a:pt x="97" y="128"/>
                  </a:lnTo>
                  <a:lnTo>
                    <a:pt x="95" y="135"/>
                  </a:lnTo>
                  <a:lnTo>
                    <a:pt x="88" y="135"/>
                  </a:lnTo>
                  <a:lnTo>
                    <a:pt x="83" y="133"/>
                  </a:lnTo>
                  <a:lnTo>
                    <a:pt x="74" y="142"/>
                  </a:lnTo>
                  <a:lnTo>
                    <a:pt x="57" y="140"/>
                  </a:lnTo>
                  <a:lnTo>
                    <a:pt x="50" y="142"/>
                  </a:lnTo>
                  <a:lnTo>
                    <a:pt x="40" y="159"/>
                  </a:lnTo>
                  <a:lnTo>
                    <a:pt x="31" y="164"/>
                  </a:lnTo>
                  <a:lnTo>
                    <a:pt x="14" y="149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7" y="142"/>
                  </a:lnTo>
                  <a:lnTo>
                    <a:pt x="7" y="133"/>
                  </a:lnTo>
                  <a:lnTo>
                    <a:pt x="5" y="121"/>
                  </a:lnTo>
                  <a:lnTo>
                    <a:pt x="0" y="12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2048953" y="4149192"/>
              <a:ext cx="124138" cy="103489"/>
            </a:xfrm>
            <a:custGeom>
              <a:avLst/>
              <a:gdLst>
                <a:gd name="T0" fmla="*/ 0 w 95"/>
                <a:gd name="T1" fmla="*/ 56 h 82"/>
                <a:gd name="T2" fmla="*/ 9 w 95"/>
                <a:gd name="T3" fmla="*/ 47 h 82"/>
                <a:gd name="T4" fmla="*/ 19 w 95"/>
                <a:gd name="T5" fmla="*/ 44 h 82"/>
                <a:gd name="T6" fmla="*/ 31 w 95"/>
                <a:gd name="T7" fmla="*/ 30 h 82"/>
                <a:gd name="T8" fmla="*/ 38 w 95"/>
                <a:gd name="T9" fmla="*/ 18 h 82"/>
                <a:gd name="T10" fmla="*/ 52 w 95"/>
                <a:gd name="T11" fmla="*/ 16 h 82"/>
                <a:gd name="T12" fmla="*/ 57 w 95"/>
                <a:gd name="T13" fmla="*/ 7 h 82"/>
                <a:gd name="T14" fmla="*/ 71 w 95"/>
                <a:gd name="T15" fmla="*/ 4 h 82"/>
                <a:gd name="T16" fmla="*/ 73 w 95"/>
                <a:gd name="T17" fmla="*/ 0 h 82"/>
                <a:gd name="T18" fmla="*/ 95 w 95"/>
                <a:gd name="T19" fmla="*/ 0 h 82"/>
                <a:gd name="T20" fmla="*/ 87 w 95"/>
                <a:gd name="T21" fmla="*/ 0 h 82"/>
                <a:gd name="T22" fmla="*/ 85 w 95"/>
                <a:gd name="T23" fmla="*/ 4 h 82"/>
                <a:gd name="T24" fmla="*/ 83 w 95"/>
                <a:gd name="T25" fmla="*/ 11 h 82"/>
                <a:gd name="T26" fmla="*/ 87 w 95"/>
                <a:gd name="T27" fmla="*/ 26 h 82"/>
                <a:gd name="T28" fmla="*/ 87 w 95"/>
                <a:gd name="T29" fmla="*/ 33 h 82"/>
                <a:gd name="T30" fmla="*/ 76 w 95"/>
                <a:gd name="T31" fmla="*/ 35 h 82"/>
                <a:gd name="T32" fmla="*/ 78 w 95"/>
                <a:gd name="T33" fmla="*/ 40 h 82"/>
                <a:gd name="T34" fmla="*/ 73 w 95"/>
                <a:gd name="T35" fmla="*/ 47 h 82"/>
                <a:gd name="T36" fmla="*/ 76 w 95"/>
                <a:gd name="T37" fmla="*/ 54 h 82"/>
                <a:gd name="T38" fmla="*/ 73 w 95"/>
                <a:gd name="T39" fmla="*/ 56 h 82"/>
                <a:gd name="T40" fmla="*/ 69 w 95"/>
                <a:gd name="T41" fmla="*/ 52 h 82"/>
                <a:gd name="T42" fmla="*/ 66 w 95"/>
                <a:gd name="T43" fmla="*/ 59 h 82"/>
                <a:gd name="T44" fmla="*/ 59 w 95"/>
                <a:gd name="T45" fmla="*/ 68 h 82"/>
                <a:gd name="T46" fmla="*/ 54 w 95"/>
                <a:gd name="T47" fmla="*/ 66 h 82"/>
                <a:gd name="T48" fmla="*/ 54 w 95"/>
                <a:gd name="T49" fmla="*/ 68 h 82"/>
                <a:gd name="T50" fmla="*/ 45 w 95"/>
                <a:gd name="T51" fmla="*/ 73 h 82"/>
                <a:gd name="T52" fmla="*/ 42 w 95"/>
                <a:gd name="T53" fmla="*/ 78 h 82"/>
                <a:gd name="T54" fmla="*/ 47 w 95"/>
                <a:gd name="T55" fmla="*/ 80 h 82"/>
                <a:gd name="T56" fmla="*/ 45 w 95"/>
                <a:gd name="T57" fmla="*/ 82 h 82"/>
                <a:gd name="T58" fmla="*/ 31 w 95"/>
                <a:gd name="T59" fmla="*/ 78 h 82"/>
                <a:gd name="T60" fmla="*/ 26 w 95"/>
                <a:gd name="T61" fmla="*/ 68 h 82"/>
                <a:gd name="T62" fmla="*/ 21 w 95"/>
                <a:gd name="T63" fmla="*/ 66 h 82"/>
                <a:gd name="T64" fmla="*/ 14 w 95"/>
                <a:gd name="T65" fmla="*/ 71 h 82"/>
                <a:gd name="T66" fmla="*/ 0 w 95"/>
                <a:gd name="T67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82">
                  <a:moveTo>
                    <a:pt x="0" y="56"/>
                  </a:moveTo>
                  <a:lnTo>
                    <a:pt x="9" y="47"/>
                  </a:lnTo>
                  <a:lnTo>
                    <a:pt x="19" y="44"/>
                  </a:lnTo>
                  <a:lnTo>
                    <a:pt x="31" y="30"/>
                  </a:lnTo>
                  <a:lnTo>
                    <a:pt x="38" y="18"/>
                  </a:lnTo>
                  <a:lnTo>
                    <a:pt x="52" y="16"/>
                  </a:lnTo>
                  <a:lnTo>
                    <a:pt x="57" y="7"/>
                  </a:lnTo>
                  <a:lnTo>
                    <a:pt x="71" y="4"/>
                  </a:lnTo>
                  <a:lnTo>
                    <a:pt x="73" y="0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5" y="4"/>
                  </a:lnTo>
                  <a:lnTo>
                    <a:pt x="83" y="11"/>
                  </a:lnTo>
                  <a:lnTo>
                    <a:pt x="87" y="26"/>
                  </a:lnTo>
                  <a:lnTo>
                    <a:pt x="87" y="33"/>
                  </a:lnTo>
                  <a:lnTo>
                    <a:pt x="76" y="35"/>
                  </a:lnTo>
                  <a:lnTo>
                    <a:pt x="78" y="40"/>
                  </a:lnTo>
                  <a:lnTo>
                    <a:pt x="73" y="47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69" y="52"/>
                  </a:lnTo>
                  <a:lnTo>
                    <a:pt x="66" y="59"/>
                  </a:lnTo>
                  <a:lnTo>
                    <a:pt x="59" y="68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45" y="73"/>
                  </a:lnTo>
                  <a:lnTo>
                    <a:pt x="42" y="78"/>
                  </a:lnTo>
                  <a:lnTo>
                    <a:pt x="47" y="80"/>
                  </a:lnTo>
                  <a:lnTo>
                    <a:pt x="45" y="82"/>
                  </a:lnTo>
                  <a:lnTo>
                    <a:pt x="31" y="7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4" y="71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058101" y="4187053"/>
              <a:ext cx="203848" cy="212025"/>
            </a:xfrm>
            <a:custGeom>
              <a:avLst/>
              <a:gdLst>
                <a:gd name="T0" fmla="*/ 40 w 156"/>
                <a:gd name="T1" fmla="*/ 50 h 168"/>
                <a:gd name="T2" fmla="*/ 38 w 156"/>
                <a:gd name="T3" fmla="*/ 43 h 168"/>
                <a:gd name="T4" fmla="*/ 47 w 156"/>
                <a:gd name="T5" fmla="*/ 36 h 168"/>
                <a:gd name="T6" fmla="*/ 59 w 156"/>
                <a:gd name="T7" fmla="*/ 29 h 168"/>
                <a:gd name="T8" fmla="*/ 66 w 156"/>
                <a:gd name="T9" fmla="*/ 26 h 168"/>
                <a:gd name="T10" fmla="*/ 66 w 156"/>
                <a:gd name="T11" fmla="*/ 17 h 168"/>
                <a:gd name="T12" fmla="*/ 69 w 156"/>
                <a:gd name="T13" fmla="*/ 5 h 168"/>
                <a:gd name="T14" fmla="*/ 78 w 156"/>
                <a:gd name="T15" fmla="*/ 0 h 168"/>
                <a:gd name="T16" fmla="*/ 95 w 156"/>
                <a:gd name="T17" fmla="*/ 0 h 168"/>
                <a:gd name="T18" fmla="*/ 121 w 156"/>
                <a:gd name="T19" fmla="*/ 5 h 168"/>
                <a:gd name="T20" fmla="*/ 130 w 156"/>
                <a:gd name="T21" fmla="*/ 12 h 168"/>
                <a:gd name="T22" fmla="*/ 156 w 156"/>
                <a:gd name="T23" fmla="*/ 55 h 168"/>
                <a:gd name="T24" fmla="*/ 147 w 156"/>
                <a:gd name="T25" fmla="*/ 64 h 168"/>
                <a:gd name="T26" fmla="*/ 137 w 156"/>
                <a:gd name="T27" fmla="*/ 93 h 168"/>
                <a:gd name="T28" fmla="*/ 116 w 156"/>
                <a:gd name="T29" fmla="*/ 76 h 168"/>
                <a:gd name="T30" fmla="*/ 83 w 156"/>
                <a:gd name="T31" fmla="*/ 67 h 168"/>
                <a:gd name="T32" fmla="*/ 47 w 156"/>
                <a:gd name="T33" fmla="*/ 83 h 168"/>
                <a:gd name="T34" fmla="*/ 45 w 156"/>
                <a:gd name="T35" fmla="*/ 86 h 168"/>
                <a:gd name="T36" fmla="*/ 50 w 156"/>
                <a:gd name="T37" fmla="*/ 95 h 168"/>
                <a:gd name="T38" fmla="*/ 45 w 156"/>
                <a:gd name="T39" fmla="*/ 104 h 168"/>
                <a:gd name="T40" fmla="*/ 33 w 156"/>
                <a:gd name="T41" fmla="*/ 109 h 168"/>
                <a:gd name="T42" fmla="*/ 33 w 156"/>
                <a:gd name="T43" fmla="*/ 112 h 168"/>
                <a:gd name="T44" fmla="*/ 38 w 156"/>
                <a:gd name="T45" fmla="*/ 123 h 168"/>
                <a:gd name="T46" fmla="*/ 31 w 156"/>
                <a:gd name="T47" fmla="*/ 133 h 168"/>
                <a:gd name="T48" fmla="*/ 24 w 156"/>
                <a:gd name="T49" fmla="*/ 154 h 168"/>
                <a:gd name="T50" fmla="*/ 21 w 156"/>
                <a:gd name="T51" fmla="*/ 159 h 168"/>
                <a:gd name="T52" fmla="*/ 14 w 156"/>
                <a:gd name="T53" fmla="*/ 161 h 168"/>
                <a:gd name="T54" fmla="*/ 5 w 156"/>
                <a:gd name="T55" fmla="*/ 159 h 168"/>
                <a:gd name="T56" fmla="*/ 5 w 156"/>
                <a:gd name="T57" fmla="*/ 152 h 168"/>
                <a:gd name="T58" fmla="*/ 5 w 156"/>
                <a:gd name="T59" fmla="*/ 142 h 168"/>
                <a:gd name="T60" fmla="*/ 9 w 156"/>
                <a:gd name="T61" fmla="*/ 128 h 168"/>
                <a:gd name="T62" fmla="*/ 5 w 156"/>
                <a:gd name="T63" fmla="*/ 128 h 168"/>
                <a:gd name="T64" fmla="*/ 0 w 156"/>
                <a:gd name="T65" fmla="*/ 119 h 168"/>
                <a:gd name="T66" fmla="*/ 5 w 156"/>
                <a:gd name="T67" fmla="*/ 112 h 168"/>
                <a:gd name="T68" fmla="*/ 14 w 156"/>
                <a:gd name="T69" fmla="*/ 102 h 168"/>
                <a:gd name="T70" fmla="*/ 19 w 156"/>
                <a:gd name="T71" fmla="*/ 88 h 168"/>
                <a:gd name="T72" fmla="*/ 26 w 156"/>
                <a:gd name="T73" fmla="*/ 6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68">
                  <a:moveTo>
                    <a:pt x="38" y="52"/>
                  </a:moveTo>
                  <a:lnTo>
                    <a:pt x="40" y="50"/>
                  </a:lnTo>
                  <a:lnTo>
                    <a:pt x="35" y="48"/>
                  </a:lnTo>
                  <a:lnTo>
                    <a:pt x="38" y="43"/>
                  </a:lnTo>
                  <a:lnTo>
                    <a:pt x="47" y="38"/>
                  </a:lnTo>
                  <a:lnTo>
                    <a:pt x="47" y="36"/>
                  </a:lnTo>
                  <a:lnTo>
                    <a:pt x="52" y="38"/>
                  </a:lnTo>
                  <a:lnTo>
                    <a:pt x="59" y="29"/>
                  </a:lnTo>
                  <a:lnTo>
                    <a:pt x="62" y="22"/>
                  </a:lnTo>
                  <a:lnTo>
                    <a:pt x="66" y="26"/>
                  </a:lnTo>
                  <a:lnTo>
                    <a:pt x="69" y="24"/>
                  </a:lnTo>
                  <a:lnTo>
                    <a:pt x="66" y="17"/>
                  </a:lnTo>
                  <a:lnTo>
                    <a:pt x="71" y="10"/>
                  </a:lnTo>
                  <a:lnTo>
                    <a:pt x="69" y="5"/>
                  </a:lnTo>
                  <a:lnTo>
                    <a:pt x="78" y="3"/>
                  </a:lnTo>
                  <a:lnTo>
                    <a:pt x="78" y="0"/>
                  </a:lnTo>
                  <a:lnTo>
                    <a:pt x="85" y="7"/>
                  </a:lnTo>
                  <a:lnTo>
                    <a:pt x="95" y="0"/>
                  </a:lnTo>
                  <a:lnTo>
                    <a:pt x="106" y="7"/>
                  </a:lnTo>
                  <a:lnTo>
                    <a:pt x="121" y="5"/>
                  </a:lnTo>
                  <a:lnTo>
                    <a:pt x="125" y="12"/>
                  </a:lnTo>
                  <a:lnTo>
                    <a:pt x="130" y="12"/>
                  </a:lnTo>
                  <a:lnTo>
                    <a:pt x="130" y="22"/>
                  </a:lnTo>
                  <a:lnTo>
                    <a:pt x="156" y="55"/>
                  </a:lnTo>
                  <a:lnTo>
                    <a:pt x="154" y="59"/>
                  </a:lnTo>
                  <a:lnTo>
                    <a:pt x="147" y="64"/>
                  </a:lnTo>
                  <a:lnTo>
                    <a:pt x="151" y="90"/>
                  </a:lnTo>
                  <a:lnTo>
                    <a:pt x="137" y="93"/>
                  </a:lnTo>
                  <a:lnTo>
                    <a:pt x="137" y="81"/>
                  </a:lnTo>
                  <a:lnTo>
                    <a:pt x="116" y="76"/>
                  </a:lnTo>
                  <a:lnTo>
                    <a:pt x="109" y="83"/>
                  </a:lnTo>
                  <a:lnTo>
                    <a:pt x="83" y="67"/>
                  </a:lnTo>
                  <a:lnTo>
                    <a:pt x="62" y="64"/>
                  </a:lnTo>
                  <a:lnTo>
                    <a:pt x="47" y="83"/>
                  </a:lnTo>
                  <a:lnTo>
                    <a:pt x="50" y="88"/>
                  </a:lnTo>
                  <a:lnTo>
                    <a:pt x="45" y="86"/>
                  </a:lnTo>
                  <a:lnTo>
                    <a:pt x="47" y="95"/>
                  </a:lnTo>
                  <a:lnTo>
                    <a:pt x="50" y="95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0" y="102"/>
                  </a:lnTo>
                  <a:lnTo>
                    <a:pt x="33" y="109"/>
                  </a:lnTo>
                  <a:lnTo>
                    <a:pt x="35" y="112"/>
                  </a:lnTo>
                  <a:lnTo>
                    <a:pt x="33" y="112"/>
                  </a:lnTo>
                  <a:lnTo>
                    <a:pt x="31" y="123"/>
                  </a:lnTo>
                  <a:lnTo>
                    <a:pt x="38" y="123"/>
                  </a:lnTo>
                  <a:lnTo>
                    <a:pt x="38" y="130"/>
                  </a:lnTo>
                  <a:lnTo>
                    <a:pt x="31" y="133"/>
                  </a:lnTo>
                  <a:lnTo>
                    <a:pt x="24" y="142"/>
                  </a:lnTo>
                  <a:lnTo>
                    <a:pt x="24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17" y="168"/>
                  </a:lnTo>
                  <a:lnTo>
                    <a:pt x="14" y="161"/>
                  </a:lnTo>
                  <a:lnTo>
                    <a:pt x="5" y="161"/>
                  </a:lnTo>
                  <a:lnTo>
                    <a:pt x="5" y="159"/>
                  </a:lnTo>
                  <a:lnTo>
                    <a:pt x="9" y="157"/>
                  </a:lnTo>
                  <a:lnTo>
                    <a:pt x="5" y="152"/>
                  </a:lnTo>
                  <a:lnTo>
                    <a:pt x="2" y="145"/>
                  </a:lnTo>
                  <a:lnTo>
                    <a:pt x="5" y="142"/>
                  </a:lnTo>
                  <a:lnTo>
                    <a:pt x="0" y="140"/>
                  </a:lnTo>
                  <a:lnTo>
                    <a:pt x="9" y="128"/>
                  </a:lnTo>
                  <a:lnTo>
                    <a:pt x="7" y="123"/>
                  </a:lnTo>
                  <a:lnTo>
                    <a:pt x="5" y="128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7" y="121"/>
                  </a:lnTo>
                  <a:lnTo>
                    <a:pt x="5" y="112"/>
                  </a:lnTo>
                  <a:lnTo>
                    <a:pt x="12" y="114"/>
                  </a:lnTo>
                  <a:lnTo>
                    <a:pt x="14" y="102"/>
                  </a:lnTo>
                  <a:lnTo>
                    <a:pt x="21" y="97"/>
                  </a:lnTo>
                  <a:lnTo>
                    <a:pt x="19" y="88"/>
                  </a:lnTo>
                  <a:lnTo>
                    <a:pt x="28" y="83"/>
                  </a:lnTo>
                  <a:lnTo>
                    <a:pt x="26" y="69"/>
                  </a:lnTo>
                  <a:lnTo>
                    <a:pt x="38" y="5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080315" y="5224463"/>
              <a:ext cx="190781" cy="131254"/>
            </a:xfrm>
            <a:custGeom>
              <a:avLst/>
              <a:gdLst>
                <a:gd name="T0" fmla="*/ 18 w 146"/>
                <a:gd name="T1" fmla="*/ 9 h 104"/>
                <a:gd name="T2" fmla="*/ 30 w 146"/>
                <a:gd name="T3" fmla="*/ 4 h 104"/>
                <a:gd name="T4" fmla="*/ 40 w 146"/>
                <a:gd name="T5" fmla="*/ 7 h 104"/>
                <a:gd name="T6" fmla="*/ 49 w 146"/>
                <a:gd name="T7" fmla="*/ 0 h 104"/>
                <a:gd name="T8" fmla="*/ 56 w 146"/>
                <a:gd name="T9" fmla="*/ 2 h 104"/>
                <a:gd name="T10" fmla="*/ 61 w 146"/>
                <a:gd name="T11" fmla="*/ 2 h 104"/>
                <a:gd name="T12" fmla="*/ 66 w 146"/>
                <a:gd name="T13" fmla="*/ 7 h 104"/>
                <a:gd name="T14" fmla="*/ 73 w 146"/>
                <a:gd name="T15" fmla="*/ 4 h 104"/>
                <a:gd name="T16" fmla="*/ 85 w 146"/>
                <a:gd name="T17" fmla="*/ 26 h 104"/>
                <a:gd name="T18" fmla="*/ 89 w 146"/>
                <a:gd name="T19" fmla="*/ 28 h 104"/>
                <a:gd name="T20" fmla="*/ 92 w 146"/>
                <a:gd name="T21" fmla="*/ 33 h 104"/>
                <a:gd name="T22" fmla="*/ 101 w 146"/>
                <a:gd name="T23" fmla="*/ 31 h 104"/>
                <a:gd name="T24" fmla="*/ 101 w 146"/>
                <a:gd name="T25" fmla="*/ 35 h 104"/>
                <a:gd name="T26" fmla="*/ 97 w 146"/>
                <a:gd name="T27" fmla="*/ 42 h 104"/>
                <a:gd name="T28" fmla="*/ 99 w 146"/>
                <a:gd name="T29" fmla="*/ 45 h 104"/>
                <a:gd name="T30" fmla="*/ 116 w 146"/>
                <a:gd name="T31" fmla="*/ 47 h 104"/>
                <a:gd name="T32" fmla="*/ 127 w 146"/>
                <a:gd name="T33" fmla="*/ 38 h 104"/>
                <a:gd name="T34" fmla="*/ 146 w 146"/>
                <a:gd name="T35" fmla="*/ 59 h 104"/>
                <a:gd name="T36" fmla="*/ 130 w 146"/>
                <a:gd name="T37" fmla="*/ 68 h 104"/>
                <a:gd name="T38" fmla="*/ 127 w 146"/>
                <a:gd name="T39" fmla="*/ 66 h 104"/>
                <a:gd name="T40" fmla="*/ 123 w 146"/>
                <a:gd name="T41" fmla="*/ 68 h 104"/>
                <a:gd name="T42" fmla="*/ 118 w 146"/>
                <a:gd name="T43" fmla="*/ 64 h 104"/>
                <a:gd name="T44" fmla="*/ 113 w 146"/>
                <a:gd name="T45" fmla="*/ 68 h 104"/>
                <a:gd name="T46" fmla="*/ 104 w 146"/>
                <a:gd name="T47" fmla="*/ 68 h 104"/>
                <a:gd name="T48" fmla="*/ 94 w 146"/>
                <a:gd name="T49" fmla="*/ 76 h 104"/>
                <a:gd name="T50" fmla="*/ 94 w 146"/>
                <a:gd name="T51" fmla="*/ 78 h 104"/>
                <a:gd name="T52" fmla="*/ 89 w 146"/>
                <a:gd name="T53" fmla="*/ 85 h 104"/>
                <a:gd name="T54" fmla="*/ 85 w 146"/>
                <a:gd name="T55" fmla="*/ 85 h 104"/>
                <a:gd name="T56" fmla="*/ 78 w 146"/>
                <a:gd name="T57" fmla="*/ 92 h 104"/>
                <a:gd name="T58" fmla="*/ 71 w 146"/>
                <a:gd name="T59" fmla="*/ 104 h 104"/>
                <a:gd name="T60" fmla="*/ 59 w 146"/>
                <a:gd name="T61" fmla="*/ 104 h 104"/>
                <a:gd name="T62" fmla="*/ 49 w 146"/>
                <a:gd name="T63" fmla="*/ 92 h 104"/>
                <a:gd name="T64" fmla="*/ 40 w 146"/>
                <a:gd name="T65" fmla="*/ 90 h 104"/>
                <a:gd name="T66" fmla="*/ 37 w 146"/>
                <a:gd name="T67" fmla="*/ 92 h 104"/>
                <a:gd name="T68" fmla="*/ 30 w 146"/>
                <a:gd name="T69" fmla="*/ 90 h 104"/>
                <a:gd name="T70" fmla="*/ 42 w 146"/>
                <a:gd name="T71" fmla="*/ 83 h 104"/>
                <a:gd name="T72" fmla="*/ 33 w 146"/>
                <a:gd name="T73" fmla="*/ 66 h 104"/>
                <a:gd name="T74" fmla="*/ 30 w 146"/>
                <a:gd name="T75" fmla="*/ 57 h 104"/>
                <a:gd name="T76" fmla="*/ 0 w 146"/>
                <a:gd name="T77" fmla="*/ 40 h 104"/>
                <a:gd name="T78" fmla="*/ 11 w 146"/>
                <a:gd name="T79" fmla="*/ 33 h 104"/>
                <a:gd name="T80" fmla="*/ 16 w 146"/>
                <a:gd name="T81" fmla="*/ 21 h 104"/>
                <a:gd name="T82" fmla="*/ 18 w 146"/>
                <a:gd name="T83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104">
                  <a:moveTo>
                    <a:pt x="18" y="9"/>
                  </a:moveTo>
                  <a:lnTo>
                    <a:pt x="30" y="4"/>
                  </a:lnTo>
                  <a:lnTo>
                    <a:pt x="40" y="7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6" y="7"/>
                  </a:lnTo>
                  <a:lnTo>
                    <a:pt x="73" y="4"/>
                  </a:lnTo>
                  <a:lnTo>
                    <a:pt x="85" y="26"/>
                  </a:lnTo>
                  <a:lnTo>
                    <a:pt x="89" y="28"/>
                  </a:lnTo>
                  <a:lnTo>
                    <a:pt x="92" y="33"/>
                  </a:lnTo>
                  <a:lnTo>
                    <a:pt x="101" y="31"/>
                  </a:lnTo>
                  <a:lnTo>
                    <a:pt x="101" y="35"/>
                  </a:lnTo>
                  <a:lnTo>
                    <a:pt x="97" y="42"/>
                  </a:lnTo>
                  <a:lnTo>
                    <a:pt x="99" y="45"/>
                  </a:lnTo>
                  <a:lnTo>
                    <a:pt x="116" y="47"/>
                  </a:lnTo>
                  <a:lnTo>
                    <a:pt x="127" y="38"/>
                  </a:lnTo>
                  <a:lnTo>
                    <a:pt x="146" y="59"/>
                  </a:lnTo>
                  <a:lnTo>
                    <a:pt x="130" y="68"/>
                  </a:lnTo>
                  <a:lnTo>
                    <a:pt x="127" y="66"/>
                  </a:lnTo>
                  <a:lnTo>
                    <a:pt x="123" y="68"/>
                  </a:lnTo>
                  <a:lnTo>
                    <a:pt x="118" y="64"/>
                  </a:lnTo>
                  <a:lnTo>
                    <a:pt x="113" y="68"/>
                  </a:lnTo>
                  <a:lnTo>
                    <a:pt x="104" y="68"/>
                  </a:lnTo>
                  <a:lnTo>
                    <a:pt x="94" y="76"/>
                  </a:lnTo>
                  <a:lnTo>
                    <a:pt x="94" y="78"/>
                  </a:lnTo>
                  <a:lnTo>
                    <a:pt x="89" y="85"/>
                  </a:lnTo>
                  <a:lnTo>
                    <a:pt x="85" y="85"/>
                  </a:lnTo>
                  <a:lnTo>
                    <a:pt x="78" y="92"/>
                  </a:lnTo>
                  <a:lnTo>
                    <a:pt x="71" y="104"/>
                  </a:lnTo>
                  <a:lnTo>
                    <a:pt x="59" y="104"/>
                  </a:lnTo>
                  <a:lnTo>
                    <a:pt x="49" y="92"/>
                  </a:lnTo>
                  <a:lnTo>
                    <a:pt x="40" y="90"/>
                  </a:lnTo>
                  <a:lnTo>
                    <a:pt x="37" y="92"/>
                  </a:lnTo>
                  <a:lnTo>
                    <a:pt x="30" y="90"/>
                  </a:lnTo>
                  <a:lnTo>
                    <a:pt x="42" y="83"/>
                  </a:lnTo>
                  <a:lnTo>
                    <a:pt x="33" y="66"/>
                  </a:lnTo>
                  <a:lnTo>
                    <a:pt x="30" y="57"/>
                  </a:lnTo>
                  <a:lnTo>
                    <a:pt x="0" y="40"/>
                  </a:lnTo>
                  <a:lnTo>
                    <a:pt x="11" y="33"/>
                  </a:lnTo>
                  <a:lnTo>
                    <a:pt x="16" y="21"/>
                  </a:lnTo>
                  <a:lnTo>
                    <a:pt x="18" y="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2098609" y="5012438"/>
              <a:ext cx="197315" cy="271342"/>
            </a:xfrm>
            <a:custGeom>
              <a:avLst/>
              <a:gdLst>
                <a:gd name="T0" fmla="*/ 19 w 151"/>
                <a:gd name="T1" fmla="*/ 23 h 215"/>
                <a:gd name="T2" fmla="*/ 45 w 151"/>
                <a:gd name="T3" fmla="*/ 19 h 215"/>
                <a:gd name="T4" fmla="*/ 66 w 151"/>
                <a:gd name="T5" fmla="*/ 14 h 215"/>
                <a:gd name="T6" fmla="*/ 83 w 151"/>
                <a:gd name="T7" fmla="*/ 23 h 215"/>
                <a:gd name="T8" fmla="*/ 94 w 151"/>
                <a:gd name="T9" fmla="*/ 12 h 215"/>
                <a:gd name="T10" fmla="*/ 97 w 151"/>
                <a:gd name="T11" fmla="*/ 2 h 215"/>
                <a:gd name="T12" fmla="*/ 113 w 151"/>
                <a:gd name="T13" fmla="*/ 0 h 215"/>
                <a:gd name="T14" fmla="*/ 142 w 151"/>
                <a:gd name="T15" fmla="*/ 0 h 215"/>
                <a:gd name="T16" fmla="*/ 147 w 151"/>
                <a:gd name="T17" fmla="*/ 12 h 215"/>
                <a:gd name="T18" fmla="*/ 139 w 151"/>
                <a:gd name="T19" fmla="*/ 35 h 215"/>
                <a:gd name="T20" fmla="*/ 147 w 151"/>
                <a:gd name="T21" fmla="*/ 47 h 215"/>
                <a:gd name="T22" fmla="*/ 135 w 151"/>
                <a:gd name="T23" fmla="*/ 54 h 215"/>
                <a:gd name="T24" fmla="*/ 125 w 151"/>
                <a:gd name="T25" fmla="*/ 64 h 215"/>
                <a:gd name="T26" fmla="*/ 135 w 151"/>
                <a:gd name="T27" fmla="*/ 78 h 215"/>
                <a:gd name="T28" fmla="*/ 132 w 151"/>
                <a:gd name="T29" fmla="*/ 92 h 215"/>
                <a:gd name="T30" fmla="*/ 111 w 151"/>
                <a:gd name="T31" fmla="*/ 104 h 215"/>
                <a:gd name="T32" fmla="*/ 94 w 151"/>
                <a:gd name="T33" fmla="*/ 106 h 215"/>
                <a:gd name="T34" fmla="*/ 94 w 151"/>
                <a:gd name="T35" fmla="*/ 116 h 215"/>
                <a:gd name="T36" fmla="*/ 102 w 151"/>
                <a:gd name="T37" fmla="*/ 128 h 215"/>
                <a:gd name="T38" fmla="*/ 111 w 151"/>
                <a:gd name="T39" fmla="*/ 139 h 215"/>
                <a:gd name="T40" fmla="*/ 99 w 151"/>
                <a:gd name="T41" fmla="*/ 161 h 215"/>
                <a:gd name="T42" fmla="*/ 94 w 151"/>
                <a:gd name="T43" fmla="*/ 161 h 215"/>
                <a:gd name="T44" fmla="*/ 87 w 151"/>
                <a:gd name="T45" fmla="*/ 161 h 215"/>
                <a:gd name="T46" fmla="*/ 83 w 151"/>
                <a:gd name="T47" fmla="*/ 170 h 215"/>
                <a:gd name="T48" fmla="*/ 90 w 151"/>
                <a:gd name="T49" fmla="*/ 184 h 215"/>
                <a:gd name="T50" fmla="*/ 87 w 151"/>
                <a:gd name="T51" fmla="*/ 196 h 215"/>
                <a:gd name="T52" fmla="*/ 106 w 151"/>
                <a:gd name="T53" fmla="*/ 191 h 215"/>
                <a:gd name="T54" fmla="*/ 113 w 151"/>
                <a:gd name="T55" fmla="*/ 194 h 215"/>
                <a:gd name="T56" fmla="*/ 128 w 151"/>
                <a:gd name="T57" fmla="*/ 194 h 215"/>
                <a:gd name="T58" fmla="*/ 102 w 151"/>
                <a:gd name="T59" fmla="*/ 215 h 215"/>
                <a:gd name="T60" fmla="*/ 83 w 151"/>
                <a:gd name="T61" fmla="*/ 210 h 215"/>
                <a:gd name="T62" fmla="*/ 87 w 151"/>
                <a:gd name="T63" fmla="*/ 199 h 215"/>
                <a:gd name="T64" fmla="*/ 75 w 151"/>
                <a:gd name="T65" fmla="*/ 196 h 215"/>
                <a:gd name="T66" fmla="*/ 61 w 151"/>
                <a:gd name="T67" fmla="*/ 175 h 215"/>
                <a:gd name="T68" fmla="*/ 52 w 151"/>
                <a:gd name="T69" fmla="*/ 168 h 215"/>
                <a:gd name="T70" fmla="*/ 40 w 151"/>
                <a:gd name="T71" fmla="*/ 161 h 215"/>
                <a:gd name="T72" fmla="*/ 47 w 151"/>
                <a:gd name="T73" fmla="*/ 154 h 215"/>
                <a:gd name="T74" fmla="*/ 35 w 151"/>
                <a:gd name="T75" fmla="*/ 144 h 215"/>
                <a:gd name="T76" fmla="*/ 23 w 151"/>
                <a:gd name="T77" fmla="*/ 144 h 215"/>
                <a:gd name="T78" fmla="*/ 35 w 151"/>
                <a:gd name="T79" fmla="*/ 125 h 215"/>
                <a:gd name="T80" fmla="*/ 19 w 151"/>
                <a:gd name="T81" fmla="*/ 90 h 215"/>
                <a:gd name="T82" fmla="*/ 12 w 151"/>
                <a:gd name="T83" fmla="*/ 80 h 215"/>
                <a:gd name="T84" fmla="*/ 26 w 151"/>
                <a:gd name="T85" fmla="*/ 68 h 215"/>
                <a:gd name="T86" fmla="*/ 35 w 151"/>
                <a:gd name="T87" fmla="*/ 61 h 215"/>
                <a:gd name="T88" fmla="*/ 16 w 151"/>
                <a:gd name="T89" fmla="*/ 73 h 215"/>
                <a:gd name="T90" fmla="*/ 7 w 151"/>
                <a:gd name="T91" fmla="*/ 71 h 215"/>
                <a:gd name="T92" fmla="*/ 4 w 151"/>
                <a:gd name="T93" fmla="*/ 61 h 215"/>
                <a:gd name="T94" fmla="*/ 0 w 151"/>
                <a:gd name="T95" fmla="*/ 4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215">
                  <a:moveTo>
                    <a:pt x="0" y="42"/>
                  </a:moveTo>
                  <a:lnTo>
                    <a:pt x="19" y="23"/>
                  </a:lnTo>
                  <a:lnTo>
                    <a:pt x="38" y="23"/>
                  </a:lnTo>
                  <a:lnTo>
                    <a:pt x="45" y="19"/>
                  </a:lnTo>
                  <a:lnTo>
                    <a:pt x="57" y="19"/>
                  </a:lnTo>
                  <a:lnTo>
                    <a:pt x="66" y="14"/>
                  </a:lnTo>
                  <a:lnTo>
                    <a:pt x="71" y="21"/>
                  </a:lnTo>
                  <a:lnTo>
                    <a:pt x="83" y="23"/>
                  </a:lnTo>
                  <a:lnTo>
                    <a:pt x="92" y="16"/>
                  </a:lnTo>
                  <a:lnTo>
                    <a:pt x="94" y="12"/>
                  </a:lnTo>
                  <a:lnTo>
                    <a:pt x="92" y="9"/>
                  </a:lnTo>
                  <a:lnTo>
                    <a:pt x="97" y="2"/>
                  </a:lnTo>
                  <a:lnTo>
                    <a:pt x="102" y="7"/>
                  </a:lnTo>
                  <a:lnTo>
                    <a:pt x="113" y="0"/>
                  </a:lnTo>
                  <a:lnTo>
                    <a:pt x="128" y="2"/>
                  </a:lnTo>
                  <a:lnTo>
                    <a:pt x="142" y="0"/>
                  </a:lnTo>
                  <a:lnTo>
                    <a:pt x="151" y="9"/>
                  </a:lnTo>
                  <a:lnTo>
                    <a:pt x="147" y="12"/>
                  </a:lnTo>
                  <a:lnTo>
                    <a:pt x="151" y="21"/>
                  </a:lnTo>
                  <a:lnTo>
                    <a:pt x="139" y="35"/>
                  </a:lnTo>
                  <a:lnTo>
                    <a:pt x="144" y="40"/>
                  </a:lnTo>
                  <a:lnTo>
                    <a:pt x="147" y="47"/>
                  </a:lnTo>
                  <a:lnTo>
                    <a:pt x="132" y="49"/>
                  </a:lnTo>
                  <a:lnTo>
                    <a:pt x="135" y="54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28" y="71"/>
                  </a:lnTo>
                  <a:lnTo>
                    <a:pt x="135" y="78"/>
                  </a:lnTo>
                  <a:lnTo>
                    <a:pt x="123" y="85"/>
                  </a:lnTo>
                  <a:lnTo>
                    <a:pt x="132" y="92"/>
                  </a:lnTo>
                  <a:lnTo>
                    <a:pt x="118" y="97"/>
                  </a:lnTo>
                  <a:lnTo>
                    <a:pt x="111" y="104"/>
                  </a:lnTo>
                  <a:lnTo>
                    <a:pt x="97" y="99"/>
                  </a:lnTo>
                  <a:lnTo>
                    <a:pt x="94" y="106"/>
                  </a:lnTo>
                  <a:lnTo>
                    <a:pt x="97" y="109"/>
                  </a:lnTo>
                  <a:lnTo>
                    <a:pt x="94" y="116"/>
                  </a:lnTo>
                  <a:lnTo>
                    <a:pt x="109" y="125"/>
                  </a:lnTo>
                  <a:lnTo>
                    <a:pt x="102" y="128"/>
                  </a:lnTo>
                  <a:lnTo>
                    <a:pt x="102" y="132"/>
                  </a:lnTo>
                  <a:lnTo>
                    <a:pt x="111" y="139"/>
                  </a:lnTo>
                  <a:lnTo>
                    <a:pt x="109" y="156"/>
                  </a:lnTo>
                  <a:lnTo>
                    <a:pt x="99" y="161"/>
                  </a:lnTo>
                  <a:lnTo>
                    <a:pt x="97" y="158"/>
                  </a:lnTo>
                  <a:lnTo>
                    <a:pt x="94" y="161"/>
                  </a:lnTo>
                  <a:lnTo>
                    <a:pt x="92" y="158"/>
                  </a:lnTo>
                  <a:lnTo>
                    <a:pt x="87" y="161"/>
                  </a:lnTo>
                  <a:lnTo>
                    <a:pt x="85" y="158"/>
                  </a:lnTo>
                  <a:lnTo>
                    <a:pt x="83" y="170"/>
                  </a:lnTo>
                  <a:lnTo>
                    <a:pt x="90" y="177"/>
                  </a:lnTo>
                  <a:lnTo>
                    <a:pt x="90" y="184"/>
                  </a:lnTo>
                  <a:lnTo>
                    <a:pt x="85" y="189"/>
                  </a:lnTo>
                  <a:lnTo>
                    <a:pt x="87" y="196"/>
                  </a:lnTo>
                  <a:lnTo>
                    <a:pt x="97" y="187"/>
                  </a:lnTo>
                  <a:lnTo>
                    <a:pt x="106" y="191"/>
                  </a:lnTo>
                  <a:lnTo>
                    <a:pt x="109" y="189"/>
                  </a:lnTo>
                  <a:lnTo>
                    <a:pt x="113" y="194"/>
                  </a:lnTo>
                  <a:lnTo>
                    <a:pt x="125" y="191"/>
                  </a:lnTo>
                  <a:lnTo>
                    <a:pt x="128" y="194"/>
                  </a:lnTo>
                  <a:lnTo>
                    <a:pt x="123" y="201"/>
                  </a:lnTo>
                  <a:lnTo>
                    <a:pt x="102" y="215"/>
                  </a:lnTo>
                  <a:lnTo>
                    <a:pt x="85" y="213"/>
                  </a:lnTo>
                  <a:lnTo>
                    <a:pt x="83" y="210"/>
                  </a:lnTo>
                  <a:lnTo>
                    <a:pt x="87" y="203"/>
                  </a:lnTo>
                  <a:lnTo>
                    <a:pt x="87" y="199"/>
                  </a:lnTo>
                  <a:lnTo>
                    <a:pt x="78" y="201"/>
                  </a:lnTo>
                  <a:lnTo>
                    <a:pt x="75" y="196"/>
                  </a:lnTo>
                  <a:lnTo>
                    <a:pt x="71" y="194"/>
                  </a:lnTo>
                  <a:lnTo>
                    <a:pt x="61" y="175"/>
                  </a:lnTo>
                  <a:lnTo>
                    <a:pt x="57" y="170"/>
                  </a:lnTo>
                  <a:lnTo>
                    <a:pt x="52" y="168"/>
                  </a:lnTo>
                  <a:lnTo>
                    <a:pt x="52" y="161"/>
                  </a:lnTo>
                  <a:lnTo>
                    <a:pt x="40" y="161"/>
                  </a:lnTo>
                  <a:lnTo>
                    <a:pt x="42" y="156"/>
                  </a:lnTo>
                  <a:lnTo>
                    <a:pt x="47" y="154"/>
                  </a:lnTo>
                  <a:lnTo>
                    <a:pt x="49" y="151"/>
                  </a:lnTo>
                  <a:lnTo>
                    <a:pt x="35" y="144"/>
                  </a:lnTo>
                  <a:lnTo>
                    <a:pt x="33" y="154"/>
                  </a:lnTo>
                  <a:lnTo>
                    <a:pt x="23" y="144"/>
                  </a:lnTo>
                  <a:lnTo>
                    <a:pt x="28" y="130"/>
                  </a:lnTo>
                  <a:lnTo>
                    <a:pt x="35" y="125"/>
                  </a:lnTo>
                  <a:lnTo>
                    <a:pt x="16" y="109"/>
                  </a:lnTo>
                  <a:lnTo>
                    <a:pt x="19" y="90"/>
                  </a:lnTo>
                  <a:lnTo>
                    <a:pt x="12" y="87"/>
                  </a:lnTo>
                  <a:lnTo>
                    <a:pt x="12" y="80"/>
                  </a:lnTo>
                  <a:lnTo>
                    <a:pt x="23" y="78"/>
                  </a:lnTo>
                  <a:lnTo>
                    <a:pt x="26" y="68"/>
                  </a:lnTo>
                  <a:lnTo>
                    <a:pt x="33" y="66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16" y="73"/>
                  </a:lnTo>
                  <a:lnTo>
                    <a:pt x="9" y="75"/>
                  </a:lnTo>
                  <a:lnTo>
                    <a:pt x="7" y="7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089462" y="4366265"/>
              <a:ext cx="169873" cy="200667"/>
            </a:xfrm>
            <a:custGeom>
              <a:avLst/>
              <a:gdLst>
                <a:gd name="T0" fmla="*/ 2 w 130"/>
                <a:gd name="T1" fmla="*/ 86 h 159"/>
                <a:gd name="T2" fmla="*/ 11 w 130"/>
                <a:gd name="T3" fmla="*/ 81 h 159"/>
                <a:gd name="T4" fmla="*/ 21 w 130"/>
                <a:gd name="T5" fmla="*/ 64 h 159"/>
                <a:gd name="T6" fmla="*/ 28 w 130"/>
                <a:gd name="T7" fmla="*/ 62 h 159"/>
                <a:gd name="T8" fmla="*/ 45 w 130"/>
                <a:gd name="T9" fmla="*/ 64 h 159"/>
                <a:gd name="T10" fmla="*/ 54 w 130"/>
                <a:gd name="T11" fmla="*/ 55 h 159"/>
                <a:gd name="T12" fmla="*/ 59 w 130"/>
                <a:gd name="T13" fmla="*/ 57 h 159"/>
                <a:gd name="T14" fmla="*/ 66 w 130"/>
                <a:gd name="T15" fmla="*/ 57 h 159"/>
                <a:gd name="T16" fmla="*/ 68 w 130"/>
                <a:gd name="T17" fmla="*/ 50 h 159"/>
                <a:gd name="T18" fmla="*/ 85 w 130"/>
                <a:gd name="T19" fmla="*/ 48 h 159"/>
                <a:gd name="T20" fmla="*/ 92 w 130"/>
                <a:gd name="T21" fmla="*/ 36 h 159"/>
                <a:gd name="T22" fmla="*/ 97 w 130"/>
                <a:gd name="T23" fmla="*/ 36 h 159"/>
                <a:gd name="T24" fmla="*/ 97 w 130"/>
                <a:gd name="T25" fmla="*/ 24 h 159"/>
                <a:gd name="T26" fmla="*/ 101 w 130"/>
                <a:gd name="T27" fmla="*/ 19 h 159"/>
                <a:gd name="T28" fmla="*/ 104 w 130"/>
                <a:gd name="T29" fmla="*/ 12 h 159"/>
                <a:gd name="T30" fmla="*/ 111 w 130"/>
                <a:gd name="T31" fmla="*/ 0 h 159"/>
                <a:gd name="T32" fmla="*/ 123 w 130"/>
                <a:gd name="T33" fmla="*/ 0 h 159"/>
                <a:gd name="T34" fmla="*/ 113 w 130"/>
                <a:gd name="T35" fmla="*/ 15 h 159"/>
                <a:gd name="T36" fmla="*/ 118 w 130"/>
                <a:gd name="T37" fmla="*/ 29 h 159"/>
                <a:gd name="T38" fmla="*/ 113 w 130"/>
                <a:gd name="T39" fmla="*/ 45 h 159"/>
                <a:gd name="T40" fmla="*/ 118 w 130"/>
                <a:gd name="T41" fmla="*/ 74 h 159"/>
                <a:gd name="T42" fmla="*/ 116 w 130"/>
                <a:gd name="T43" fmla="*/ 86 h 159"/>
                <a:gd name="T44" fmla="*/ 130 w 130"/>
                <a:gd name="T45" fmla="*/ 107 h 159"/>
                <a:gd name="T46" fmla="*/ 127 w 130"/>
                <a:gd name="T47" fmla="*/ 116 h 159"/>
                <a:gd name="T48" fmla="*/ 109 w 130"/>
                <a:gd name="T49" fmla="*/ 128 h 159"/>
                <a:gd name="T50" fmla="*/ 109 w 130"/>
                <a:gd name="T51" fmla="*/ 142 h 159"/>
                <a:gd name="T52" fmla="*/ 101 w 130"/>
                <a:gd name="T53" fmla="*/ 159 h 159"/>
                <a:gd name="T54" fmla="*/ 94 w 130"/>
                <a:gd name="T55" fmla="*/ 159 h 159"/>
                <a:gd name="T56" fmla="*/ 94 w 130"/>
                <a:gd name="T57" fmla="*/ 145 h 159"/>
                <a:gd name="T58" fmla="*/ 78 w 130"/>
                <a:gd name="T59" fmla="*/ 138 h 159"/>
                <a:gd name="T60" fmla="*/ 75 w 130"/>
                <a:gd name="T61" fmla="*/ 116 h 159"/>
                <a:gd name="T62" fmla="*/ 54 w 130"/>
                <a:gd name="T63" fmla="*/ 109 h 159"/>
                <a:gd name="T64" fmla="*/ 59 w 130"/>
                <a:gd name="T65" fmla="*/ 93 h 159"/>
                <a:gd name="T66" fmla="*/ 56 w 130"/>
                <a:gd name="T67" fmla="*/ 86 h 159"/>
                <a:gd name="T68" fmla="*/ 49 w 130"/>
                <a:gd name="T69" fmla="*/ 86 h 159"/>
                <a:gd name="T70" fmla="*/ 45 w 130"/>
                <a:gd name="T71" fmla="*/ 81 h 159"/>
                <a:gd name="T72" fmla="*/ 38 w 130"/>
                <a:gd name="T73" fmla="*/ 86 h 159"/>
                <a:gd name="T74" fmla="*/ 35 w 130"/>
                <a:gd name="T75" fmla="*/ 81 h 159"/>
                <a:gd name="T76" fmla="*/ 28 w 130"/>
                <a:gd name="T77" fmla="*/ 83 h 159"/>
                <a:gd name="T78" fmla="*/ 23 w 130"/>
                <a:gd name="T79" fmla="*/ 93 h 159"/>
                <a:gd name="T80" fmla="*/ 7 w 130"/>
                <a:gd name="T81" fmla="*/ 100 h 159"/>
                <a:gd name="T82" fmla="*/ 0 w 130"/>
                <a:gd name="T83" fmla="*/ 93 h 159"/>
                <a:gd name="T84" fmla="*/ 2 w 130"/>
                <a:gd name="T85" fmla="*/ 8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59">
                  <a:moveTo>
                    <a:pt x="2" y="86"/>
                  </a:moveTo>
                  <a:lnTo>
                    <a:pt x="11" y="81"/>
                  </a:lnTo>
                  <a:lnTo>
                    <a:pt x="21" y="64"/>
                  </a:lnTo>
                  <a:lnTo>
                    <a:pt x="28" y="62"/>
                  </a:lnTo>
                  <a:lnTo>
                    <a:pt x="45" y="64"/>
                  </a:lnTo>
                  <a:lnTo>
                    <a:pt x="54" y="55"/>
                  </a:lnTo>
                  <a:lnTo>
                    <a:pt x="59" y="57"/>
                  </a:lnTo>
                  <a:lnTo>
                    <a:pt x="66" y="57"/>
                  </a:lnTo>
                  <a:lnTo>
                    <a:pt x="68" y="50"/>
                  </a:lnTo>
                  <a:lnTo>
                    <a:pt x="85" y="48"/>
                  </a:lnTo>
                  <a:lnTo>
                    <a:pt x="92" y="36"/>
                  </a:lnTo>
                  <a:lnTo>
                    <a:pt x="97" y="36"/>
                  </a:lnTo>
                  <a:lnTo>
                    <a:pt x="97" y="24"/>
                  </a:lnTo>
                  <a:lnTo>
                    <a:pt x="101" y="19"/>
                  </a:lnTo>
                  <a:lnTo>
                    <a:pt x="104" y="12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13" y="15"/>
                  </a:lnTo>
                  <a:lnTo>
                    <a:pt x="118" y="29"/>
                  </a:lnTo>
                  <a:lnTo>
                    <a:pt x="113" y="45"/>
                  </a:lnTo>
                  <a:lnTo>
                    <a:pt x="118" y="74"/>
                  </a:lnTo>
                  <a:lnTo>
                    <a:pt x="116" y="86"/>
                  </a:lnTo>
                  <a:lnTo>
                    <a:pt x="130" y="107"/>
                  </a:lnTo>
                  <a:lnTo>
                    <a:pt x="127" y="116"/>
                  </a:lnTo>
                  <a:lnTo>
                    <a:pt x="109" y="128"/>
                  </a:lnTo>
                  <a:lnTo>
                    <a:pt x="109" y="142"/>
                  </a:lnTo>
                  <a:lnTo>
                    <a:pt x="101" y="159"/>
                  </a:lnTo>
                  <a:lnTo>
                    <a:pt x="94" y="159"/>
                  </a:lnTo>
                  <a:lnTo>
                    <a:pt x="94" y="145"/>
                  </a:lnTo>
                  <a:lnTo>
                    <a:pt x="78" y="138"/>
                  </a:lnTo>
                  <a:lnTo>
                    <a:pt x="75" y="116"/>
                  </a:lnTo>
                  <a:lnTo>
                    <a:pt x="54" y="109"/>
                  </a:lnTo>
                  <a:lnTo>
                    <a:pt x="59" y="93"/>
                  </a:lnTo>
                  <a:lnTo>
                    <a:pt x="56" y="86"/>
                  </a:lnTo>
                  <a:lnTo>
                    <a:pt x="49" y="86"/>
                  </a:lnTo>
                  <a:lnTo>
                    <a:pt x="45" y="81"/>
                  </a:lnTo>
                  <a:lnTo>
                    <a:pt x="38" y="86"/>
                  </a:lnTo>
                  <a:lnTo>
                    <a:pt x="35" y="81"/>
                  </a:lnTo>
                  <a:lnTo>
                    <a:pt x="28" y="83"/>
                  </a:lnTo>
                  <a:lnTo>
                    <a:pt x="23" y="93"/>
                  </a:lnTo>
                  <a:lnTo>
                    <a:pt x="7" y="100"/>
                  </a:lnTo>
                  <a:lnTo>
                    <a:pt x="0" y="93"/>
                  </a:lnTo>
                  <a:lnTo>
                    <a:pt x="2" y="8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2107756" y="4507615"/>
              <a:ext cx="108458" cy="127468"/>
            </a:xfrm>
            <a:custGeom>
              <a:avLst/>
              <a:gdLst>
                <a:gd name="T0" fmla="*/ 5 w 83"/>
                <a:gd name="T1" fmla="*/ 47 h 101"/>
                <a:gd name="T2" fmla="*/ 16 w 83"/>
                <a:gd name="T3" fmla="*/ 23 h 101"/>
                <a:gd name="T4" fmla="*/ 26 w 83"/>
                <a:gd name="T5" fmla="*/ 16 h 101"/>
                <a:gd name="T6" fmla="*/ 26 w 83"/>
                <a:gd name="T7" fmla="*/ 9 h 101"/>
                <a:gd name="T8" fmla="*/ 38 w 83"/>
                <a:gd name="T9" fmla="*/ 9 h 101"/>
                <a:gd name="T10" fmla="*/ 50 w 83"/>
                <a:gd name="T11" fmla="*/ 0 h 101"/>
                <a:gd name="T12" fmla="*/ 59 w 83"/>
                <a:gd name="T13" fmla="*/ 4 h 101"/>
                <a:gd name="T14" fmla="*/ 64 w 83"/>
                <a:gd name="T15" fmla="*/ 26 h 101"/>
                <a:gd name="T16" fmla="*/ 80 w 83"/>
                <a:gd name="T17" fmla="*/ 33 h 101"/>
                <a:gd name="T18" fmla="*/ 80 w 83"/>
                <a:gd name="T19" fmla="*/ 47 h 101"/>
                <a:gd name="T20" fmla="*/ 83 w 83"/>
                <a:gd name="T21" fmla="*/ 49 h 101"/>
                <a:gd name="T22" fmla="*/ 73 w 83"/>
                <a:gd name="T23" fmla="*/ 59 h 101"/>
                <a:gd name="T24" fmla="*/ 76 w 83"/>
                <a:gd name="T25" fmla="*/ 66 h 101"/>
                <a:gd name="T26" fmla="*/ 73 w 83"/>
                <a:gd name="T27" fmla="*/ 73 h 101"/>
                <a:gd name="T28" fmla="*/ 78 w 83"/>
                <a:gd name="T29" fmla="*/ 75 h 101"/>
                <a:gd name="T30" fmla="*/ 80 w 83"/>
                <a:gd name="T31" fmla="*/ 90 h 101"/>
                <a:gd name="T32" fmla="*/ 68 w 83"/>
                <a:gd name="T33" fmla="*/ 90 h 101"/>
                <a:gd name="T34" fmla="*/ 61 w 83"/>
                <a:gd name="T35" fmla="*/ 85 h 101"/>
                <a:gd name="T36" fmla="*/ 54 w 83"/>
                <a:gd name="T37" fmla="*/ 87 h 101"/>
                <a:gd name="T38" fmla="*/ 47 w 83"/>
                <a:gd name="T39" fmla="*/ 92 h 101"/>
                <a:gd name="T40" fmla="*/ 40 w 83"/>
                <a:gd name="T41" fmla="*/ 90 h 101"/>
                <a:gd name="T42" fmla="*/ 33 w 83"/>
                <a:gd name="T43" fmla="*/ 92 h 101"/>
                <a:gd name="T44" fmla="*/ 28 w 83"/>
                <a:gd name="T45" fmla="*/ 99 h 101"/>
                <a:gd name="T46" fmla="*/ 21 w 83"/>
                <a:gd name="T47" fmla="*/ 101 h 101"/>
                <a:gd name="T48" fmla="*/ 16 w 83"/>
                <a:gd name="T49" fmla="*/ 94 h 101"/>
                <a:gd name="T50" fmla="*/ 2 w 83"/>
                <a:gd name="T51" fmla="*/ 87 h 101"/>
                <a:gd name="T52" fmla="*/ 5 w 83"/>
                <a:gd name="T53" fmla="*/ 82 h 101"/>
                <a:gd name="T54" fmla="*/ 0 w 83"/>
                <a:gd name="T55" fmla="*/ 68 h 101"/>
                <a:gd name="T56" fmla="*/ 7 w 83"/>
                <a:gd name="T57" fmla="*/ 52 h 101"/>
                <a:gd name="T58" fmla="*/ 5 w 83"/>
                <a:gd name="T59" fmla="*/ 4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101">
                  <a:moveTo>
                    <a:pt x="5" y="47"/>
                  </a:moveTo>
                  <a:lnTo>
                    <a:pt x="16" y="23"/>
                  </a:lnTo>
                  <a:lnTo>
                    <a:pt x="26" y="16"/>
                  </a:lnTo>
                  <a:lnTo>
                    <a:pt x="26" y="9"/>
                  </a:lnTo>
                  <a:lnTo>
                    <a:pt x="38" y="9"/>
                  </a:lnTo>
                  <a:lnTo>
                    <a:pt x="50" y="0"/>
                  </a:lnTo>
                  <a:lnTo>
                    <a:pt x="59" y="4"/>
                  </a:lnTo>
                  <a:lnTo>
                    <a:pt x="64" y="26"/>
                  </a:lnTo>
                  <a:lnTo>
                    <a:pt x="80" y="33"/>
                  </a:lnTo>
                  <a:lnTo>
                    <a:pt x="80" y="47"/>
                  </a:lnTo>
                  <a:lnTo>
                    <a:pt x="83" y="49"/>
                  </a:lnTo>
                  <a:lnTo>
                    <a:pt x="73" y="59"/>
                  </a:lnTo>
                  <a:lnTo>
                    <a:pt x="76" y="66"/>
                  </a:lnTo>
                  <a:lnTo>
                    <a:pt x="73" y="73"/>
                  </a:lnTo>
                  <a:lnTo>
                    <a:pt x="78" y="75"/>
                  </a:lnTo>
                  <a:lnTo>
                    <a:pt x="80" y="90"/>
                  </a:lnTo>
                  <a:lnTo>
                    <a:pt x="68" y="90"/>
                  </a:lnTo>
                  <a:lnTo>
                    <a:pt x="61" y="85"/>
                  </a:lnTo>
                  <a:lnTo>
                    <a:pt x="54" y="87"/>
                  </a:lnTo>
                  <a:lnTo>
                    <a:pt x="47" y="92"/>
                  </a:lnTo>
                  <a:lnTo>
                    <a:pt x="40" y="90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1" y="101"/>
                  </a:lnTo>
                  <a:lnTo>
                    <a:pt x="16" y="94"/>
                  </a:lnTo>
                  <a:lnTo>
                    <a:pt x="2" y="87"/>
                  </a:lnTo>
                  <a:lnTo>
                    <a:pt x="5" y="82"/>
                  </a:lnTo>
                  <a:lnTo>
                    <a:pt x="0" y="68"/>
                  </a:lnTo>
                  <a:lnTo>
                    <a:pt x="7" y="52"/>
                  </a:lnTo>
                  <a:lnTo>
                    <a:pt x="5" y="4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2092076" y="2670062"/>
              <a:ext cx="339746" cy="283963"/>
            </a:xfrm>
            <a:custGeom>
              <a:avLst/>
              <a:gdLst>
                <a:gd name="T0" fmla="*/ 17 w 260"/>
                <a:gd name="T1" fmla="*/ 14 h 225"/>
                <a:gd name="T2" fmla="*/ 19 w 260"/>
                <a:gd name="T3" fmla="*/ 4 h 225"/>
                <a:gd name="T4" fmla="*/ 33 w 260"/>
                <a:gd name="T5" fmla="*/ 4 h 225"/>
                <a:gd name="T6" fmla="*/ 52 w 260"/>
                <a:gd name="T7" fmla="*/ 12 h 225"/>
                <a:gd name="T8" fmla="*/ 85 w 260"/>
                <a:gd name="T9" fmla="*/ 7 h 225"/>
                <a:gd name="T10" fmla="*/ 107 w 260"/>
                <a:gd name="T11" fmla="*/ 2 h 225"/>
                <a:gd name="T12" fmla="*/ 97 w 260"/>
                <a:gd name="T13" fmla="*/ 21 h 225"/>
                <a:gd name="T14" fmla="*/ 104 w 260"/>
                <a:gd name="T15" fmla="*/ 16 h 225"/>
                <a:gd name="T16" fmla="*/ 116 w 260"/>
                <a:gd name="T17" fmla="*/ 40 h 225"/>
                <a:gd name="T18" fmla="*/ 116 w 260"/>
                <a:gd name="T19" fmla="*/ 45 h 225"/>
                <a:gd name="T20" fmla="*/ 114 w 260"/>
                <a:gd name="T21" fmla="*/ 54 h 225"/>
                <a:gd name="T22" fmla="*/ 125 w 260"/>
                <a:gd name="T23" fmla="*/ 54 h 225"/>
                <a:gd name="T24" fmla="*/ 130 w 260"/>
                <a:gd name="T25" fmla="*/ 56 h 225"/>
                <a:gd name="T26" fmla="*/ 156 w 260"/>
                <a:gd name="T27" fmla="*/ 56 h 225"/>
                <a:gd name="T28" fmla="*/ 156 w 260"/>
                <a:gd name="T29" fmla="*/ 49 h 225"/>
                <a:gd name="T30" fmla="*/ 170 w 260"/>
                <a:gd name="T31" fmla="*/ 71 h 225"/>
                <a:gd name="T32" fmla="*/ 173 w 260"/>
                <a:gd name="T33" fmla="*/ 56 h 225"/>
                <a:gd name="T34" fmla="*/ 185 w 260"/>
                <a:gd name="T35" fmla="*/ 71 h 225"/>
                <a:gd name="T36" fmla="*/ 192 w 260"/>
                <a:gd name="T37" fmla="*/ 68 h 225"/>
                <a:gd name="T38" fmla="*/ 208 w 260"/>
                <a:gd name="T39" fmla="*/ 66 h 225"/>
                <a:gd name="T40" fmla="*/ 225 w 260"/>
                <a:gd name="T41" fmla="*/ 68 h 225"/>
                <a:gd name="T42" fmla="*/ 244 w 260"/>
                <a:gd name="T43" fmla="*/ 90 h 225"/>
                <a:gd name="T44" fmla="*/ 246 w 260"/>
                <a:gd name="T45" fmla="*/ 99 h 225"/>
                <a:gd name="T46" fmla="*/ 258 w 260"/>
                <a:gd name="T47" fmla="*/ 99 h 225"/>
                <a:gd name="T48" fmla="*/ 256 w 260"/>
                <a:gd name="T49" fmla="*/ 116 h 225"/>
                <a:gd name="T50" fmla="*/ 251 w 260"/>
                <a:gd name="T51" fmla="*/ 120 h 225"/>
                <a:gd name="T52" fmla="*/ 244 w 260"/>
                <a:gd name="T53" fmla="*/ 128 h 225"/>
                <a:gd name="T54" fmla="*/ 253 w 260"/>
                <a:gd name="T55" fmla="*/ 135 h 225"/>
                <a:gd name="T56" fmla="*/ 241 w 260"/>
                <a:gd name="T57" fmla="*/ 154 h 225"/>
                <a:gd name="T58" fmla="*/ 246 w 260"/>
                <a:gd name="T59" fmla="*/ 175 h 225"/>
                <a:gd name="T60" fmla="*/ 258 w 260"/>
                <a:gd name="T61" fmla="*/ 196 h 225"/>
                <a:gd name="T62" fmla="*/ 251 w 260"/>
                <a:gd name="T63" fmla="*/ 220 h 225"/>
                <a:gd name="T64" fmla="*/ 92 w 260"/>
                <a:gd name="T65" fmla="*/ 213 h 225"/>
                <a:gd name="T66" fmla="*/ 66 w 260"/>
                <a:gd name="T67" fmla="*/ 199 h 225"/>
                <a:gd name="T68" fmla="*/ 47 w 260"/>
                <a:gd name="T69" fmla="*/ 158 h 225"/>
                <a:gd name="T70" fmla="*/ 31 w 260"/>
                <a:gd name="T71" fmla="*/ 135 h 225"/>
                <a:gd name="T72" fmla="*/ 21 w 260"/>
                <a:gd name="T73" fmla="*/ 111 h 225"/>
                <a:gd name="T74" fmla="*/ 0 w 260"/>
                <a:gd name="T75" fmla="*/ 99 h 225"/>
                <a:gd name="T76" fmla="*/ 7 w 260"/>
                <a:gd name="T77" fmla="*/ 80 h 225"/>
                <a:gd name="T78" fmla="*/ 9 w 260"/>
                <a:gd name="T79" fmla="*/ 68 h 225"/>
                <a:gd name="T80" fmla="*/ 5 w 260"/>
                <a:gd name="T81" fmla="*/ 61 h 225"/>
                <a:gd name="T82" fmla="*/ 9 w 260"/>
                <a:gd name="T83" fmla="*/ 52 h 225"/>
                <a:gd name="T84" fmla="*/ 7 w 260"/>
                <a:gd name="T85" fmla="*/ 42 h 225"/>
                <a:gd name="T86" fmla="*/ 12 w 260"/>
                <a:gd name="T87" fmla="*/ 40 h 225"/>
                <a:gd name="T88" fmla="*/ 17 w 260"/>
                <a:gd name="T89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" h="225">
                  <a:moveTo>
                    <a:pt x="9" y="14"/>
                  </a:moveTo>
                  <a:lnTo>
                    <a:pt x="17" y="14"/>
                  </a:lnTo>
                  <a:lnTo>
                    <a:pt x="14" y="12"/>
                  </a:lnTo>
                  <a:lnTo>
                    <a:pt x="19" y="4"/>
                  </a:lnTo>
                  <a:lnTo>
                    <a:pt x="28" y="9"/>
                  </a:lnTo>
                  <a:lnTo>
                    <a:pt x="33" y="4"/>
                  </a:lnTo>
                  <a:lnTo>
                    <a:pt x="47" y="19"/>
                  </a:lnTo>
                  <a:lnTo>
                    <a:pt x="52" y="12"/>
                  </a:lnTo>
                  <a:lnTo>
                    <a:pt x="59" y="9"/>
                  </a:lnTo>
                  <a:lnTo>
                    <a:pt x="85" y="7"/>
                  </a:lnTo>
                  <a:lnTo>
                    <a:pt x="97" y="0"/>
                  </a:lnTo>
                  <a:lnTo>
                    <a:pt x="107" y="2"/>
                  </a:lnTo>
                  <a:lnTo>
                    <a:pt x="104" y="12"/>
                  </a:lnTo>
                  <a:lnTo>
                    <a:pt x="97" y="21"/>
                  </a:lnTo>
                  <a:lnTo>
                    <a:pt x="99" y="23"/>
                  </a:lnTo>
                  <a:lnTo>
                    <a:pt x="104" y="16"/>
                  </a:lnTo>
                  <a:lnTo>
                    <a:pt x="111" y="19"/>
                  </a:lnTo>
                  <a:lnTo>
                    <a:pt x="116" y="40"/>
                  </a:lnTo>
                  <a:lnTo>
                    <a:pt x="114" y="42"/>
                  </a:lnTo>
                  <a:lnTo>
                    <a:pt x="116" y="45"/>
                  </a:lnTo>
                  <a:lnTo>
                    <a:pt x="111" y="49"/>
                  </a:lnTo>
                  <a:lnTo>
                    <a:pt x="114" y="54"/>
                  </a:lnTo>
                  <a:lnTo>
                    <a:pt x="116" y="52"/>
                  </a:lnTo>
                  <a:lnTo>
                    <a:pt x="125" y="54"/>
                  </a:lnTo>
                  <a:lnTo>
                    <a:pt x="125" y="45"/>
                  </a:lnTo>
                  <a:lnTo>
                    <a:pt x="130" y="56"/>
                  </a:lnTo>
                  <a:lnTo>
                    <a:pt x="135" y="49"/>
                  </a:lnTo>
                  <a:lnTo>
                    <a:pt x="156" y="56"/>
                  </a:lnTo>
                  <a:lnTo>
                    <a:pt x="154" y="52"/>
                  </a:lnTo>
                  <a:lnTo>
                    <a:pt x="156" y="49"/>
                  </a:lnTo>
                  <a:lnTo>
                    <a:pt x="161" y="66"/>
                  </a:lnTo>
                  <a:lnTo>
                    <a:pt x="170" y="71"/>
                  </a:lnTo>
                  <a:lnTo>
                    <a:pt x="170" y="59"/>
                  </a:lnTo>
                  <a:lnTo>
                    <a:pt x="173" y="56"/>
                  </a:lnTo>
                  <a:lnTo>
                    <a:pt x="178" y="59"/>
                  </a:lnTo>
                  <a:lnTo>
                    <a:pt x="185" y="71"/>
                  </a:lnTo>
                  <a:lnTo>
                    <a:pt x="189" y="66"/>
                  </a:lnTo>
                  <a:lnTo>
                    <a:pt x="192" y="68"/>
                  </a:lnTo>
                  <a:lnTo>
                    <a:pt x="199" y="78"/>
                  </a:lnTo>
                  <a:lnTo>
                    <a:pt x="208" y="66"/>
                  </a:lnTo>
                  <a:lnTo>
                    <a:pt x="215" y="71"/>
                  </a:lnTo>
                  <a:lnTo>
                    <a:pt x="225" y="68"/>
                  </a:lnTo>
                  <a:lnTo>
                    <a:pt x="237" y="71"/>
                  </a:lnTo>
                  <a:lnTo>
                    <a:pt x="244" y="90"/>
                  </a:lnTo>
                  <a:lnTo>
                    <a:pt x="241" y="97"/>
                  </a:lnTo>
                  <a:lnTo>
                    <a:pt x="246" y="99"/>
                  </a:lnTo>
                  <a:lnTo>
                    <a:pt x="253" y="97"/>
                  </a:lnTo>
                  <a:lnTo>
                    <a:pt x="258" y="99"/>
                  </a:lnTo>
                  <a:lnTo>
                    <a:pt x="260" y="106"/>
                  </a:lnTo>
                  <a:lnTo>
                    <a:pt x="256" y="116"/>
                  </a:lnTo>
                  <a:lnTo>
                    <a:pt x="258" y="120"/>
                  </a:lnTo>
                  <a:lnTo>
                    <a:pt x="251" y="120"/>
                  </a:lnTo>
                  <a:lnTo>
                    <a:pt x="251" y="128"/>
                  </a:lnTo>
                  <a:lnTo>
                    <a:pt x="244" y="128"/>
                  </a:lnTo>
                  <a:lnTo>
                    <a:pt x="244" y="130"/>
                  </a:lnTo>
                  <a:lnTo>
                    <a:pt x="253" y="135"/>
                  </a:lnTo>
                  <a:lnTo>
                    <a:pt x="244" y="144"/>
                  </a:lnTo>
                  <a:lnTo>
                    <a:pt x="241" y="154"/>
                  </a:lnTo>
                  <a:lnTo>
                    <a:pt x="237" y="161"/>
                  </a:lnTo>
                  <a:lnTo>
                    <a:pt x="246" y="175"/>
                  </a:lnTo>
                  <a:lnTo>
                    <a:pt x="260" y="182"/>
                  </a:lnTo>
                  <a:lnTo>
                    <a:pt x="258" y="196"/>
                  </a:lnTo>
                  <a:lnTo>
                    <a:pt x="253" y="203"/>
                  </a:lnTo>
                  <a:lnTo>
                    <a:pt x="251" y="220"/>
                  </a:lnTo>
                  <a:lnTo>
                    <a:pt x="246" y="225"/>
                  </a:lnTo>
                  <a:lnTo>
                    <a:pt x="92" y="213"/>
                  </a:lnTo>
                  <a:lnTo>
                    <a:pt x="73" y="206"/>
                  </a:lnTo>
                  <a:lnTo>
                    <a:pt x="66" y="199"/>
                  </a:lnTo>
                  <a:lnTo>
                    <a:pt x="57" y="182"/>
                  </a:lnTo>
                  <a:lnTo>
                    <a:pt x="47" y="158"/>
                  </a:lnTo>
                  <a:lnTo>
                    <a:pt x="52" y="146"/>
                  </a:lnTo>
                  <a:lnTo>
                    <a:pt x="31" y="135"/>
                  </a:lnTo>
                  <a:lnTo>
                    <a:pt x="24" y="123"/>
                  </a:lnTo>
                  <a:lnTo>
                    <a:pt x="21" y="111"/>
                  </a:lnTo>
                  <a:lnTo>
                    <a:pt x="12" y="101"/>
                  </a:lnTo>
                  <a:lnTo>
                    <a:pt x="0" y="99"/>
                  </a:lnTo>
                  <a:lnTo>
                    <a:pt x="9" y="94"/>
                  </a:lnTo>
                  <a:lnTo>
                    <a:pt x="7" y="80"/>
                  </a:lnTo>
                  <a:lnTo>
                    <a:pt x="12" y="75"/>
                  </a:lnTo>
                  <a:lnTo>
                    <a:pt x="9" y="68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12" y="56"/>
                  </a:lnTo>
                  <a:lnTo>
                    <a:pt x="9" y="52"/>
                  </a:lnTo>
                  <a:lnTo>
                    <a:pt x="12" y="47"/>
                  </a:lnTo>
                  <a:lnTo>
                    <a:pt x="7" y="42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9" y="33"/>
                  </a:lnTo>
                  <a:lnTo>
                    <a:pt x="17" y="30"/>
                  </a:lnTo>
                  <a:lnTo>
                    <a:pt x="9" y="1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2114289" y="3013341"/>
              <a:ext cx="454737" cy="588118"/>
            </a:xfrm>
            <a:custGeom>
              <a:avLst/>
              <a:gdLst>
                <a:gd name="T0" fmla="*/ 16 w 348"/>
                <a:gd name="T1" fmla="*/ 279 h 466"/>
                <a:gd name="T2" fmla="*/ 80 w 348"/>
                <a:gd name="T3" fmla="*/ 279 h 466"/>
                <a:gd name="T4" fmla="*/ 97 w 348"/>
                <a:gd name="T5" fmla="*/ 227 h 466"/>
                <a:gd name="T6" fmla="*/ 85 w 348"/>
                <a:gd name="T7" fmla="*/ 189 h 466"/>
                <a:gd name="T8" fmla="*/ 71 w 348"/>
                <a:gd name="T9" fmla="*/ 156 h 466"/>
                <a:gd name="T10" fmla="*/ 63 w 348"/>
                <a:gd name="T11" fmla="*/ 144 h 466"/>
                <a:gd name="T12" fmla="*/ 52 w 348"/>
                <a:gd name="T13" fmla="*/ 114 h 466"/>
                <a:gd name="T14" fmla="*/ 142 w 348"/>
                <a:gd name="T15" fmla="*/ 0 h 466"/>
                <a:gd name="T16" fmla="*/ 149 w 348"/>
                <a:gd name="T17" fmla="*/ 33 h 466"/>
                <a:gd name="T18" fmla="*/ 170 w 348"/>
                <a:gd name="T19" fmla="*/ 50 h 466"/>
                <a:gd name="T20" fmla="*/ 179 w 348"/>
                <a:gd name="T21" fmla="*/ 54 h 466"/>
                <a:gd name="T22" fmla="*/ 198 w 348"/>
                <a:gd name="T23" fmla="*/ 85 h 466"/>
                <a:gd name="T24" fmla="*/ 241 w 348"/>
                <a:gd name="T25" fmla="*/ 121 h 466"/>
                <a:gd name="T26" fmla="*/ 243 w 348"/>
                <a:gd name="T27" fmla="*/ 114 h 466"/>
                <a:gd name="T28" fmla="*/ 243 w 348"/>
                <a:gd name="T29" fmla="*/ 102 h 466"/>
                <a:gd name="T30" fmla="*/ 284 w 348"/>
                <a:gd name="T31" fmla="*/ 95 h 466"/>
                <a:gd name="T32" fmla="*/ 298 w 348"/>
                <a:gd name="T33" fmla="*/ 83 h 466"/>
                <a:gd name="T34" fmla="*/ 310 w 348"/>
                <a:gd name="T35" fmla="*/ 90 h 466"/>
                <a:gd name="T36" fmla="*/ 307 w 348"/>
                <a:gd name="T37" fmla="*/ 102 h 466"/>
                <a:gd name="T38" fmla="*/ 307 w 348"/>
                <a:gd name="T39" fmla="*/ 121 h 466"/>
                <a:gd name="T40" fmla="*/ 314 w 348"/>
                <a:gd name="T41" fmla="*/ 130 h 466"/>
                <a:gd name="T42" fmla="*/ 331 w 348"/>
                <a:gd name="T43" fmla="*/ 137 h 466"/>
                <a:gd name="T44" fmla="*/ 336 w 348"/>
                <a:gd name="T45" fmla="*/ 149 h 466"/>
                <a:gd name="T46" fmla="*/ 348 w 348"/>
                <a:gd name="T47" fmla="*/ 156 h 466"/>
                <a:gd name="T48" fmla="*/ 333 w 348"/>
                <a:gd name="T49" fmla="*/ 166 h 466"/>
                <a:gd name="T50" fmla="*/ 312 w 348"/>
                <a:gd name="T51" fmla="*/ 163 h 466"/>
                <a:gd name="T52" fmla="*/ 324 w 348"/>
                <a:gd name="T53" fmla="*/ 173 h 466"/>
                <a:gd name="T54" fmla="*/ 317 w 348"/>
                <a:gd name="T55" fmla="*/ 187 h 466"/>
                <a:gd name="T56" fmla="*/ 307 w 348"/>
                <a:gd name="T57" fmla="*/ 182 h 466"/>
                <a:gd name="T58" fmla="*/ 291 w 348"/>
                <a:gd name="T59" fmla="*/ 192 h 466"/>
                <a:gd name="T60" fmla="*/ 291 w 348"/>
                <a:gd name="T61" fmla="*/ 211 h 466"/>
                <a:gd name="T62" fmla="*/ 291 w 348"/>
                <a:gd name="T63" fmla="*/ 222 h 466"/>
                <a:gd name="T64" fmla="*/ 298 w 348"/>
                <a:gd name="T65" fmla="*/ 225 h 466"/>
                <a:gd name="T66" fmla="*/ 310 w 348"/>
                <a:gd name="T67" fmla="*/ 244 h 466"/>
                <a:gd name="T68" fmla="*/ 319 w 348"/>
                <a:gd name="T69" fmla="*/ 246 h 466"/>
                <a:gd name="T70" fmla="*/ 329 w 348"/>
                <a:gd name="T71" fmla="*/ 253 h 466"/>
                <a:gd name="T72" fmla="*/ 331 w 348"/>
                <a:gd name="T73" fmla="*/ 263 h 466"/>
                <a:gd name="T74" fmla="*/ 307 w 348"/>
                <a:gd name="T75" fmla="*/ 293 h 466"/>
                <a:gd name="T76" fmla="*/ 288 w 348"/>
                <a:gd name="T77" fmla="*/ 303 h 466"/>
                <a:gd name="T78" fmla="*/ 286 w 348"/>
                <a:gd name="T79" fmla="*/ 312 h 466"/>
                <a:gd name="T80" fmla="*/ 281 w 348"/>
                <a:gd name="T81" fmla="*/ 346 h 466"/>
                <a:gd name="T82" fmla="*/ 277 w 348"/>
                <a:gd name="T83" fmla="*/ 357 h 466"/>
                <a:gd name="T84" fmla="*/ 279 w 348"/>
                <a:gd name="T85" fmla="*/ 364 h 466"/>
                <a:gd name="T86" fmla="*/ 277 w 348"/>
                <a:gd name="T87" fmla="*/ 395 h 466"/>
                <a:gd name="T88" fmla="*/ 250 w 348"/>
                <a:gd name="T89" fmla="*/ 393 h 466"/>
                <a:gd name="T90" fmla="*/ 243 w 348"/>
                <a:gd name="T91" fmla="*/ 391 h 466"/>
                <a:gd name="T92" fmla="*/ 222 w 348"/>
                <a:gd name="T93" fmla="*/ 412 h 466"/>
                <a:gd name="T94" fmla="*/ 184 w 348"/>
                <a:gd name="T95" fmla="*/ 431 h 466"/>
                <a:gd name="T96" fmla="*/ 177 w 348"/>
                <a:gd name="T97" fmla="*/ 464 h 466"/>
                <a:gd name="T98" fmla="*/ 156 w 348"/>
                <a:gd name="T99" fmla="*/ 459 h 466"/>
                <a:gd name="T100" fmla="*/ 149 w 348"/>
                <a:gd name="T101" fmla="*/ 445 h 466"/>
                <a:gd name="T102" fmla="*/ 127 w 348"/>
                <a:gd name="T103" fmla="*/ 428 h 466"/>
                <a:gd name="T104" fmla="*/ 120 w 348"/>
                <a:gd name="T105" fmla="*/ 424 h 466"/>
                <a:gd name="T106" fmla="*/ 116 w 348"/>
                <a:gd name="T107" fmla="*/ 412 h 466"/>
                <a:gd name="T108" fmla="*/ 94 w 348"/>
                <a:gd name="T109" fmla="*/ 388 h 466"/>
                <a:gd name="T110" fmla="*/ 59 w 348"/>
                <a:gd name="T111" fmla="*/ 374 h 466"/>
                <a:gd name="T112" fmla="*/ 66 w 348"/>
                <a:gd name="T113" fmla="*/ 355 h 466"/>
                <a:gd name="T114" fmla="*/ 52 w 348"/>
                <a:gd name="T115" fmla="*/ 343 h 466"/>
                <a:gd name="T116" fmla="*/ 45 w 348"/>
                <a:gd name="T117" fmla="*/ 334 h 466"/>
                <a:gd name="T118" fmla="*/ 42 w 348"/>
                <a:gd name="T119" fmla="*/ 315 h 466"/>
                <a:gd name="T120" fmla="*/ 19 w 348"/>
                <a:gd name="T121" fmla="*/ 310 h 466"/>
                <a:gd name="T122" fmla="*/ 11 w 348"/>
                <a:gd name="T123" fmla="*/ 293 h 466"/>
                <a:gd name="T124" fmla="*/ 0 w 348"/>
                <a:gd name="T125" fmla="*/ 28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8" h="466">
                  <a:moveTo>
                    <a:pt x="2" y="275"/>
                  </a:moveTo>
                  <a:lnTo>
                    <a:pt x="14" y="282"/>
                  </a:lnTo>
                  <a:lnTo>
                    <a:pt x="16" y="279"/>
                  </a:lnTo>
                  <a:lnTo>
                    <a:pt x="54" y="275"/>
                  </a:lnTo>
                  <a:lnTo>
                    <a:pt x="68" y="282"/>
                  </a:lnTo>
                  <a:lnTo>
                    <a:pt x="80" y="279"/>
                  </a:lnTo>
                  <a:lnTo>
                    <a:pt x="99" y="241"/>
                  </a:lnTo>
                  <a:lnTo>
                    <a:pt x="97" y="239"/>
                  </a:lnTo>
                  <a:lnTo>
                    <a:pt x="97" y="227"/>
                  </a:lnTo>
                  <a:lnTo>
                    <a:pt x="71" y="211"/>
                  </a:lnTo>
                  <a:lnTo>
                    <a:pt x="71" y="204"/>
                  </a:lnTo>
                  <a:lnTo>
                    <a:pt x="85" y="189"/>
                  </a:lnTo>
                  <a:lnTo>
                    <a:pt x="73" y="173"/>
                  </a:lnTo>
                  <a:lnTo>
                    <a:pt x="66" y="168"/>
                  </a:lnTo>
                  <a:lnTo>
                    <a:pt x="71" y="156"/>
                  </a:lnTo>
                  <a:lnTo>
                    <a:pt x="68" y="151"/>
                  </a:lnTo>
                  <a:lnTo>
                    <a:pt x="68" y="147"/>
                  </a:lnTo>
                  <a:lnTo>
                    <a:pt x="63" y="144"/>
                  </a:lnTo>
                  <a:lnTo>
                    <a:pt x="54" y="123"/>
                  </a:lnTo>
                  <a:lnTo>
                    <a:pt x="52" y="121"/>
                  </a:lnTo>
                  <a:lnTo>
                    <a:pt x="52" y="114"/>
                  </a:lnTo>
                  <a:lnTo>
                    <a:pt x="47" y="111"/>
                  </a:lnTo>
                  <a:lnTo>
                    <a:pt x="45" y="104"/>
                  </a:lnTo>
                  <a:lnTo>
                    <a:pt x="142" y="0"/>
                  </a:lnTo>
                  <a:lnTo>
                    <a:pt x="149" y="5"/>
                  </a:lnTo>
                  <a:lnTo>
                    <a:pt x="153" y="24"/>
                  </a:lnTo>
                  <a:lnTo>
                    <a:pt x="149" y="33"/>
                  </a:lnTo>
                  <a:lnTo>
                    <a:pt x="151" y="33"/>
                  </a:lnTo>
                  <a:lnTo>
                    <a:pt x="153" y="45"/>
                  </a:lnTo>
                  <a:lnTo>
                    <a:pt x="170" y="50"/>
                  </a:lnTo>
                  <a:lnTo>
                    <a:pt x="172" y="47"/>
                  </a:lnTo>
                  <a:lnTo>
                    <a:pt x="172" y="52"/>
                  </a:lnTo>
                  <a:lnTo>
                    <a:pt x="179" y="54"/>
                  </a:lnTo>
                  <a:lnTo>
                    <a:pt x="191" y="69"/>
                  </a:lnTo>
                  <a:lnTo>
                    <a:pt x="191" y="80"/>
                  </a:lnTo>
                  <a:lnTo>
                    <a:pt x="198" y="85"/>
                  </a:lnTo>
                  <a:lnTo>
                    <a:pt x="201" y="83"/>
                  </a:lnTo>
                  <a:lnTo>
                    <a:pt x="201" y="88"/>
                  </a:lnTo>
                  <a:lnTo>
                    <a:pt x="241" y="121"/>
                  </a:lnTo>
                  <a:lnTo>
                    <a:pt x="243" y="116"/>
                  </a:lnTo>
                  <a:lnTo>
                    <a:pt x="241" y="114"/>
                  </a:lnTo>
                  <a:lnTo>
                    <a:pt x="243" y="114"/>
                  </a:lnTo>
                  <a:lnTo>
                    <a:pt x="243" y="109"/>
                  </a:lnTo>
                  <a:lnTo>
                    <a:pt x="246" y="109"/>
                  </a:lnTo>
                  <a:lnTo>
                    <a:pt x="243" y="102"/>
                  </a:lnTo>
                  <a:lnTo>
                    <a:pt x="265" y="95"/>
                  </a:lnTo>
                  <a:lnTo>
                    <a:pt x="281" y="99"/>
                  </a:lnTo>
                  <a:lnTo>
                    <a:pt x="284" y="95"/>
                  </a:lnTo>
                  <a:lnTo>
                    <a:pt x="288" y="97"/>
                  </a:lnTo>
                  <a:lnTo>
                    <a:pt x="293" y="88"/>
                  </a:lnTo>
                  <a:lnTo>
                    <a:pt x="298" y="83"/>
                  </a:lnTo>
                  <a:lnTo>
                    <a:pt x="303" y="83"/>
                  </a:lnTo>
                  <a:lnTo>
                    <a:pt x="300" y="95"/>
                  </a:lnTo>
                  <a:lnTo>
                    <a:pt x="310" y="90"/>
                  </a:lnTo>
                  <a:lnTo>
                    <a:pt x="312" y="92"/>
                  </a:lnTo>
                  <a:lnTo>
                    <a:pt x="307" y="99"/>
                  </a:lnTo>
                  <a:lnTo>
                    <a:pt x="307" y="102"/>
                  </a:lnTo>
                  <a:lnTo>
                    <a:pt x="310" y="104"/>
                  </a:lnTo>
                  <a:lnTo>
                    <a:pt x="310" y="118"/>
                  </a:lnTo>
                  <a:lnTo>
                    <a:pt x="307" y="121"/>
                  </a:lnTo>
                  <a:lnTo>
                    <a:pt x="319" y="123"/>
                  </a:lnTo>
                  <a:lnTo>
                    <a:pt x="319" y="125"/>
                  </a:lnTo>
                  <a:lnTo>
                    <a:pt x="314" y="130"/>
                  </a:lnTo>
                  <a:lnTo>
                    <a:pt x="317" y="132"/>
                  </a:lnTo>
                  <a:lnTo>
                    <a:pt x="326" y="132"/>
                  </a:lnTo>
                  <a:lnTo>
                    <a:pt x="331" y="137"/>
                  </a:lnTo>
                  <a:lnTo>
                    <a:pt x="326" y="140"/>
                  </a:lnTo>
                  <a:lnTo>
                    <a:pt x="331" y="149"/>
                  </a:lnTo>
                  <a:lnTo>
                    <a:pt x="336" y="149"/>
                  </a:lnTo>
                  <a:lnTo>
                    <a:pt x="340" y="144"/>
                  </a:lnTo>
                  <a:lnTo>
                    <a:pt x="340" y="151"/>
                  </a:lnTo>
                  <a:lnTo>
                    <a:pt x="348" y="156"/>
                  </a:lnTo>
                  <a:lnTo>
                    <a:pt x="345" y="161"/>
                  </a:lnTo>
                  <a:lnTo>
                    <a:pt x="338" y="156"/>
                  </a:lnTo>
                  <a:lnTo>
                    <a:pt x="333" y="166"/>
                  </a:lnTo>
                  <a:lnTo>
                    <a:pt x="324" y="161"/>
                  </a:lnTo>
                  <a:lnTo>
                    <a:pt x="312" y="161"/>
                  </a:lnTo>
                  <a:lnTo>
                    <a:pt x="312" y="163"/>
                  </a:lnTo>
                  <a:lnTo>
                    <a:pt x="321" y="163"/>
                  </a:lnTo>
                  <a:lnTo>
                    <a:pt x="319" y="170"/>
                  </a:lnTo>
                  <a:lnTo>
                    <a:pt x="324" y="173"/>
                  </a:lnTo>
                  <a:lnTo>
                    <a:pt x="319" y="175"/>
                  </a:lnTo>
                  <a:lnTo>
                    <a:pt x="319" y="187"/>
                  </a:lnTo>
                  <a:lnTo>
                    <a:pt x="317" y="187"/>
                  </a:lnTo>
                  <a:lnTo>
                    <a:pt x="317" y="177"/>
                  </a:lnTo>
                  <a:lnTo>
                    <a:pt x="312" y="175"/>
                  </a:lnTo>
                  <a:lnTo>
                    <a:pt x="307" y="182"/>
                  </a:lnTo>
                  <a:lnTo>
                    <a:pt x="310" y="192"/>
                  </a:lnTo>
                  <a:lnTo>
                    <a:pt x="300" y="187"/>
                  </a:lnTo>
                  <a:lnTo>
                    <a:pt x="291" y="192"/>
                  </a:lnTo>
                  <a:lnTo>
                    <a:pt x="288" y="201"/>
                  </a:lnTo>
                  <a:lnTo>
                    <a:pt x="295" y="208"/>
                  </a:lnTo>
                  <a:lnTo>
                    <a:pt x="291" y="211"/>
                  </a:lnTo>
                  <a:lnTo>
                    <a:pt x="288" y="215"/>
                  </a:lnTo>
                  <a:lnTo>
                    <a:pt x="291" y="218"/>
                  </a:lnTo>
                  <a:lnTo>
                    <a:pt x="291" y="222"/>
                  </a:lnTo>
                  <a:lnTo>
                    <a:pt x="293" y="222"/>
                  </a:lnTo>
                  <a:lnTo>
                    <a:pt x="293" y="227"/>
                  </a:lnTo>
                  <a:lnTo>
                    <a:pt x="298" y="225"/>
                  </a:lnTo>
                  <a:lnTo>
                    <a:pt x="307" y="227"/>
                  </a:lnTo>
                  <a:lnTo>
                    <a:pt x="314" y="239"/>
                  </a:lnTo>
                  <a:lnTo>
                    <a:pt x="310" y="244"/>
                  </a:lnTo>
                  <a:lnTo>
                    <a:pt x="317" y="244"/>
                  </a:lnTo>
                  <a:lnTo>
                    <a:pt x="319" y="241"/>
                  </a:lnTo>
                  <a:lnTo>
                    <a:pt x="319" y="246"/>
                  </a:lnTo>
                  <a:lnTo>
                    <a:pt x="324" y="246"/>
                  </a:lnTo>
                  <a:lnTo>
                    <a:pt x="324" y="251"/>
                  </a:lnTo>
                  <a:lnTo>
                    <a:pt x="329" y="253"/>
                  </a:lnTo>
                  <a:lnTo>
                    <a:pt x="326" y="258"/>
                  </a:lnTo>
                  <a:lnTo>
                    <a:pt x="331" y="258"/>
                  </a:lnTo>
                  <a:lnTo>
                    <a:pt x="331" y="263"/>
                  </a:lnTo>
                  <a:lnTo>
                    <a:pt x="317" y="275"/>
                  </a:lnTo>
                  <a:lnTo>
                    <a:pt x="317" y="277"/>
                  </a:lnTo>
                  <a:lnTo>
                    <a:pt x="307" y="293"/>
                  </a:lnTo>
                  <a:lnTo>
                    <a:pt x="291" y="296"/>
                  </a:lnTo>
                  <a:lnTo>
                    <a:pt x="291" y="301"/>
                  </a:lnTo>
                  <a:lnTo>
                    <a:pt x="288" y="303"/>
                  </a:lnTo>
                  <a:lnTo>
                    <a:pt x="288" y="305"/>
                  </a:lnTo>
                  <a:lnTo>
                    <a:pt x="293" y="308"/>
                  </a:lnTo>
                  <a:lnTo>
                    <a:pt x="286" y="312"/>
                  </a:lnTo>
                  <a:lnTo>
                    <a:pt x="284" y="329"/>
                  </a:lnTo>
                  <a:lnTo>
                    <a:pt x="279" y="336"/>
                  </a:lnTo>
                  <a:lnTo>
                    <a:pt x="281" y="346"/>
                  </a:lnTo>
                  <a:lnTo>
                    <a:pt x="277" y="348"/>
                  </a:lnTo>
                  <a:lnTo>
                    <a:pt x="279" y="353"/>
                  </a:lnTo>
                  <a:lnTo>
                    <a:pt x="277" y="357"/>
                  </a:lnTo>
                  <a:lnTo>
                    <a:pt x="279" y="360"/>
                  </a:lnTo>
                  <a:lnTo>
                    <a:pt x="277" y="360"/>
                  </a:lnTo>
                  <a:lnTo>
                    <a:pt x="279" y="364"/>
                  </a:lnTo>
                  <a:lnTo>
                    <a:pt x="277" y="374"/>
                  </a:lnTo>
                  <a:lnTo>
                    <a:pt x="281" y="388"/>
                  </a:lnTo>
                  <a:lnTo>
                    <a:pt x="277" y="395"/>
                  </a:lnTo>
                  <a:lnTo>
                    <a:pt x="265" y="393"/>
                  </a:lnTo>
                  <a:lnTo>
                    <a:pt x="262" y="398"/>
                  </a:lnTo>
                  <a:lnTo>
                    <a:pt x="250" y="393"/>
                  </a:lnTo>
                  <a:lnTo>
                    <a:pt x="248" y="386"/>
                  </a:lnTo>
                  <a:lnTo>
                    <a:pt x="241" y="388"/>
                  </a:lnTo>
                  <a:lnTo>
                    <a:pt x="243" y="391"/>
                  </a:lnTo>
                  <a:lnTo>
                    <a:pt x="239" y="395"/>
                  </a:lnTo>
                  <a:lnTo>
                    <a:pt x="222" y="402"/>
                  </a:lnTo>
                  <a:lnTo>
                    <a:pt x="222" y="412"/>
                  </a:lnTo>
                  <a:lnTo>
                    <a:pt x="213" y="409"/>
                  </a:lnTo>
                  <a:lnTo>
                    <a:pt x="191" y="426"/>
                  </a:lnTo>
                  <a:lnTo>
                    <a:pt x="184" y="431"/>
                  </a:lnTo>
                  <a:lnTo>
                    <a:pt x="179" y="452"/>
                  </a:lnTo>
                  <a:lnTo>
                    <a:pt x="182" y="459"/>
                  </a:lnTo>
                  <a:lnTo>
                    <a:pt x="177" y="464"/>
                  </a:lnTo>
                  <a:lnTo>
                    <a:pt x="170" y="466"/>
                  </a:lnTo>
                  <a:lnTo>
                    <a:pt x="161" y="457"/>
                  </a:lnTo>
                  <a:lnTo>
                    <a:pt x="156" y="459"/>
                  </a:lnTo>
                  <a:lnTo>
                    <a:pt x="151" y="454"/>
                  </a:lnTo>
                  <a:lnTo>
                    <a:pt x="156" y="447"/>
                  </a:lnTo>
                  <a:lnTo>
                    <a:pt x="149" y="445"/>
                  </a:lnTo>
                  <a:lnTo>
                    <a:pt x="149" y="440"/>
                  </a:lnTo>
                  <a:lnTo>
                    <a:pt x="137" y="440"/>
                  </a:lnTo>
                  <a:lnTo>
                    <a:pt x="127" y="428"/>
                  </a:lnTo>
                  <a:lnTo>
                    <a:pt x="118" y="431"/>
                  </a:lnTo>
                  <a:lnTo>
                    <a:pt x="116" y="426"/>
                  </a:lnTo>
                  <a:lnTo>
                    <a:pt x="120" y="424"/>
                  </a:lnTo>
                  <a:lnTo>
                    <a:pt x="123" y="419"/>
                  </a:lnTo>
                  <a:lnTo>
                    <a:pt x="111" y="417"/>
                  </a:lnTo>
                  <a:lnTo>
                    <a:pt x="116" y="412"/>
                  </a:lnTo>
                  <a:lnTo>
                    <a:pt x="113" y="412"/>
                  </a:lnTo>
                  <a:lnTo>
                    <a:pt x="99" y="407"/>
                  </a:lnTo>
                  <a:lnTo>
                    <a:pt x="94" y="388"/>
                  </a:lnTo>
                  <a:lnTo>
                    <a:pt x="82" y="383"/>
                  </a:lnTo>
                  <a:lnTo>
                    <a:pt x="78" y="379"/>
                  </a:lnTo>
                  <a:lnTo>
                    <a:pt x="59" y="374"/>
                  </a:lnTo>
                  <a:lnTo>
                    <a:pt x="66" y="369"/>
                  </a:lnTo>
                  <a:lnTo>
                    <a:pt x="63" y="362"/>
                  </a:lnTo>
                  <a:lnTo>
                    <a:pt x="66" y="355"/>
                  </a:lnTo>
                  <a:lnTo>
                    <a:pt x="59" y="350"/>
                  </a:lnTo>
                  <a:lnTo>
                    <a:pt x="59" y="346"/>
                  </a:lnTo>
                  <a:lnTo>
                    <a:pt x="52" y="343"/>
                  </a:lnTo>
                  <a:lnTo>
                    <a:pt x="54" y="338"/>
                  </a:lnTo>
                  <a:lnTo>
                    <a:pt x="49" y="334"/>
                  </a:lnTo>
                  <a:lnTo>
                    <a:pt x="45" y="334"/>
                  </a:lnTo>
                  <a:lnTo>
                    <a:pt x="49" y="327"/>
                  </a:lnTo>
                  <a:lnTo>
                    <a:pt x="42" y="324"/>
                  </a:lnTo>
                  <a:lnTo>
                    <a:pt x="42" y="315"/>
                  </a:lnTo>
                  <a:lnTo>
                    <a:pt x="33" y="315"/>
                  </a:lnTo>
                  <a:lnTo>
                    <a:pt x="28" y="305"/>
                  </a:lnTo>
                  <a:lnTo>
                    <a:pt x="19" y="310"/>
                  </a:lnTo>
                  <a:lnTo>
                    <a:pt x="16" y="310"/>
                  </a:lnTo>
                  <a:lnTo>
                    <a:pt x="14" y="296"/>
                  </a:lnTo>
                  <a:lnTo>
                    <a:pt x="11" y="293"/>
                  </a:lnTo>
                  <a:lnTo>
                    <a:pt x="7" y="293"/>
                  </a:lnTo>
                  <a:lnTo>
                    <a:pt x="7" y="286"/>
                  </a:lnTo>
                  <a:lnTo>
                    <a:pt x="0" y="284"/>
                  </a:lnTo>
                  <a:lnTo>
                    <a:pt x="2" y="27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2157411" y="4118902"/>
              <a:ext cx="262650" cy="176688"/>
            </a:xfrm>
            <a:custGeom>
              <a:avLst/>
              <a:gdLst>
                <a:gd name="T0" fmla="*/ 12 w 201"/>
                <a:gd name="T1" fmla="*/ 24 h 140"/>
                <a:gd name="T2" fmla="*/ 19 w 201"/>
                <a:gd name="T3" fmla="*/ 28 h 140"/>
                <a:gd name="T4" fmla="*/ 38 w 201"/>
                <a:gd name="T5" fmla="*/ 26 h 140"/>
                <a:gd name="T6" fmla="*/ 42 w 201"/>
                <a:gd name="T7" fmla="*/ 28 h 140"/>
                <a:gd name="T8" fmla="*/ 57 w 201"/>
                <a:gd name="T9" fmla="*/ 31 h 140"/>
                <a:gd name="T10" fmla="*/ 71 w 201"/>
                <a:gd name="T11" fmla="*/ 21 h 140"/>
                <a:gd name="T12" fmla="*/ 90 w 201"/>
                <a:gd name="T13" fmla="*/ 21 h 140"/>
                <a:gd name="T14" fmla="*/ 94 w 201"/>
                <a:gd name="T15" fmla="*/ 16 h 140"/>
                <a:gd name="T16" fmla="*/ 111 w 201"/>
                <a:gd name="T17" fmla="*/ 12 h 140"/>
                <a:gd name="T18" fmla="*/ 125 w 201"/>
                <a:gd name="T19" fmla="*/ 2 h 140"/>
                <a:gd name="T20" fmla="*/ 130 w 201"/>
                <a:gd name="T21" fmla="*/ 2 h 140"/>
                <a:gd name="T22" fmla="*/ 135 w 201"/>
                <a:gd name="T23" fmla="*/ 7 h 140"/>
                <a:gd name="T24" fmla="*/ 146 w 201"/>
                <a:gd name="T25" fmla="*/ 0 h 140"/>
                <a:gd name="T26" fmla="*/ 156 w 201"/>
                <a:gd name="T27" fmla="*/ 0 h 140"/>
                <a:gd name="T28" fmla="*/ 161 w 201"/>
                <a:gd name="T29" fmla="*/ 19 h 140"/>
                <a:gd name="T30" fmla="*/ 156 w 201"/>
                <a:gd name="T31" fmla="*/ 28 h 140"/>
                <a:gd name="T32" fmla="*/ 161 w 201"/>
                <a:gd name="T33" fmla="*/ 33 h 140"/>
                <a:gd name="T34" fmla="*/ 156 w 201"/>
                <a:gd name="T35" fmla="*/ 47 h 140"/>
                <a:gd name="T36" fmla="*/ 158 w 201"/>
                <a:gd name="T37" fmla="*/ 71 h 140"/>
                <a:gd name="T38" fmla="*/ 175 w 201"/>
                <a:gd name="T39" fmla="*/ 80 h 140"/>
                <a:gd name="T40" fmla="*/ 187 w 201"/>
                <a:gd name="T41" fmla="*/ 80 h 140"/>
                <a:gd name="T42" fmla="*/ 191 w 201"/>
                <a:gd name="T43" fmla="*/ 87 h 140"/>
                <a:gd name="T44" fmla="*/ 201 w 201"/>
                <a:gd name="T45" fmla="*/ 90 h 140"/>
                <a:gd name="T46" fmla="*/ 189 w 201"/>
                <a:gd name="T47" fmla="*/ 97 h 140"/>
                <a:gd name="T48" fmla="*/ 173 w 201"/>
                <a:gd name="T49" fmla="*/ 97 h 140"/>
                <a:gd name="T50" fmla="*/ 158 w 201"/>
                <a:gd name="T51" fmla="*/ 95 h 140"/>
                <a:gd name="T52" fmla="*/ 151 w 201"/>
                <a:gd name="T53" fmla="*/ 90 h 140"/>
                <a:gd name="T54" fmla="*/ 132 w 201"/>
                <a:gd name="T55" fmla="*/ 90 h 140"/>
                <a:gd name="T56" fmla="*/ 125 w 201"/>
                <a:gd name="T57" fmla="*/ 99 h 140"/>
                <a:gd name="T58" fmla="*/ 130 w 201"/>
                <a:gd name="T59" fmla="*/ 113 h 140"/>
                <a:gd name="T60" fmla="*/ 111 w 201"/>
                <a:gd name="T61" fmla="*/ 130 h 140"/>
                <a:gd name="T62" fmla="*/ 111 w 201"/>
                <a:gd name="T63" fmla="*/ 140 h 140"/>
                <a:gd name="T64" fmla="*/ 109 w 201"/>
                <a:gd name="T65" fmla="*/ 135 h 140"/>
                <a:gd name="T66" fmla="*/ 99 w 201"/>
                <a:gd name="T67" fmla="*/ 135 h 140"/>
                <a:gd name="T68" fmla="*/ 90 w 201"/>
                <a:gd name="T69" fmla="*/ 125 h 140"/>
                <a:gd name="T70" fmla="*/ 73 w 201"/>
                <a:gd name="T71" fmla="*/ 128 h 140"/>
                <a:gd name="T72" fmla="*/ 68 w 201"/>
                <a:gd name="T73" fmla="*/ 123 h 140"/>
                <a:gd name="T74" fmla="*/ 71 w 201"/>
                <a:gd name="T75" fmla="*/ 118 h 140"/>
                <a:gd name="T76" fmla="*/ 78 w 201"/>
                <a:gd name="T77" fmla="*/ 113 h 140"/>
                <a:gd name="T78" fmla="*/ 80 w 201"/>
                <a:gd name="T79" fmla="*/ 109 h 140"/>
                <a:gd name="T80" fmla="*/ 54 w 201"/>
                <a:gd name="T81" fmla="*/ 76 h 140"/>
                <a:gd name="T82" fmla="*/ 54 w 201"/>
                <a:gd name="T83" fmla="*/ 66 h 140"/>
                <a:gd name="T84" fmla="*/ 49 w 201"/>
                <a:gd name="T85" fmla="*/ 66 h 140"/>
                <a:gd name="T86" fmla="*/ 45 w 201"/>
                <a:gd name="T87" fmla="*/ 59 h 140"/>
                <a:gd name="T88" fmla="*/ 30 w 201"/>
                <a:gd name="T89" fmla="*/ 61 h 140"/>
                <a:gd name="T90" fmla="*/ 19 w 201"/>
                <a:gd name="T91" fmla="*/ 54 h 140"/>
                <a:gd name="T92" fmla="*/ 7 w 201"/>
                <a:gd name="T93" fmla="*/ 59 h 140"/>
                <a:gd name="T94" fmla="*/ 2 w 201"/>
                <a:gd name="T95" fmla="*/ 47 h 140"/>
                <a:gd name="T96" fmla="*/ 4 w 201"/>
                <a:gd name="T97" fmla="*/ 45 h 140"/>
                <a:gd name="T98" fmla="*/ 0 w 201"/>
                <a:gd name="T99" fmla="*/ 35 h 140"/>
                <a:gd name="T100" fmla="*/ 4 w 201"/>
                <a:gd name="T101" fmla="*/ 24 h 140"/>
                <a:gd name="T102" fmla="*/ 12 w 201"/>
                <a:gd name="T103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40">
                  <a:moveTo>
                    <a:pt x="12" y="24"/>
                  </a:moveTo>
                  <a:lnTo>
                    <a:pt x="19" y="28"/>
                  </a:lnTo>
                  <a:lnTo>
                    <a:pt x="38" y="26"/>
                  </a:lnTo>
                  <a:lnTo>
                    <a:pt x="42" y="28"/>
                  </a:lnTo>
                  <a:lnTo>
                    <a:pt x="57" y="31"/>
                  </a:lnTo>
                  <a:lnTo>
                    <a:pt x="71" y="21"/>
                  </a:lnTo>
                  <a:lnTo>
                    <a:pt x="90" y="21"/>
                  </a:lnTo>
                  <a:lnTo>
                    <a:pt x="94" y="16"/>
                  </a:lnTo>
                  <a:lnTo>
                    <a:pt x="111" y="12"/>
                  </a:lnTo>
                  <a:lnTo>
                    <a:pt x="125" y="2"/>
                  </a:lnTo>
                  <a:lnTo>
                    <a:pt x="130" y="2"/>
                  </a:lnTo>
                  <a:lnTo>
                    <a:pt x="135" y="7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1" y="19"/>
                  </a:lnTo>
                  <a:lnTo>
                    <a:pt x="156" y="28"/>
                  </a:lnTo>
                  <a:lnTo>
                    <a:pt x="161" y="33"/>
                  </a:lnTo>
                  <a:lnTo>
                    <a:pt x="156" y="47"/>
                  </a:lnTo>
                  <a:lnTo>
                    <a:pt x="158" y="71"/>
                  </a:lnTo>
                  <a:lnTo>
                    <a:pt x="175" y="80"/>
                  </a:lnTo>
                  <a:lnTo>
                    <a:pt x="187" y="80"/>
                  </a:lnTo>
                  <a:lnTo>
                    <a:pt x="191" y="87"/>
                  </a:lnTo>
                  <a:lnTo>
                    <a:pt x="201" y="90"/>
                  </a:lnTo>
                  <a:lnTo>
                    <a:pt x="189" y="97"/>
                  </a:lnTo>
                  <a:lnTo>
                    <a:pt x="173" y="97"/>
                  </a:lnTo>
                  <a:lnTo>
                    <a:pt x="158" y="95"/>
                  </a:lnTo>
                  <a:lnTo>
                    <a:pt x="151" y="90"/>
                  </a:lnTo>
                  <a:lnTo>
                    <a:pt x="132" y="90"/>
                  </a:lnTo>
                  <a:lnTo>
                    <a:pt x="125" y="99"/>
                  </a:lnTo>
                  <a:lnTo>
                    <a:pt x="130" y="113"/>
                  </a:lnTo>
                  <a:lnTo>
                    <a:pt x="111" y="130"/>
                  </a:lnTo>
                  <a:lnTo>
                    <a:pt x="111" y="140"/>
                  </a:lnTo>
                  <a:lnTo>
                    <a:pt x="109" y="135"/>
                  </a:lnTo>
                  <a:lnTo>
                    <a:pt x="99" y="135"/>
                  </a:lnTo>
                  <a:lnTo>
                    <a:pt x="90" y="125"/>
                  </a:lnTo>
                  <a:lnTo>
                    <a:pt x="73" y="128"/>
                  </a:lnTo>
                  <a:lnTo>
                    <a:pt x="68" y="123"/>
                  </a:lnTo>
                  <a:lnTo>
                    <a:pt x="71" y="118"/>
                  </a:lnTo>
                  <a:lnTo>
                    <a:pt x="78" y="113"/>
                  </a:lnTo>
                  <a:lnTo>
                    <a:pt x="80" y="109"/>
                  </a:lnTo>
                  <a:lnTo>
                    <a:pt x="54" y="76"/>
                  </a:lnTo>
                  <a:lnTo>
                    <a:pt x="54" y="66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30" y="61"/>
                  </a:lnTo>
                  <a:lnTo>
                    <a:pt x="19" y="54"/>
                  </a:lnTo>
                  <a:lnTo>
                    <a:pt x="7" y="59"/>
                  </a:lnTo>
                  <a:lnTo>
                    <a:pt x="2" y="47"/>
                  </a:lnTo>
                  <a:lnTo>
                    <a:pt x="4" y="45"/>
                  </a:lnTo>
                  <a:lnTo>
                    <a:pt x="0" y="35"/>
                  </a:lnTo>
                  <a:lnTo>
                    <a:pt x="4" y="24"/>
                  </a:lnTo>
                  <a:lnTo>
                    <a:pt x="12" y="2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2209680" y="5454157"/>
              <a:ext cx="158113" cy="209501"/>
            </a:xfrm>
            <a:custGeom>
              <a:avLst/>
              <a:gdLst>
                <a:gd name="T0" fmla="*/ 83 w 121"/>
                <a:gd name="T1" fmla="*/ 0 h 166"/>
                <a:gd name="T2" fmla="*/ 92 w 121"/>
                <a:gd name="T3" fmla="*/ 5 h 166"/>
                <a:gd name="T4" fmla="*/ 99 w 121"/>
                <a:gd name="T5" fmla="*/ 14 h 166"/>
                <a:gd name="T6" fmla="*/ 106 w 121"/>
                <a:gd name="T7" fmla="*/ 17 h 166"/>
                <a:gd name="T8" fmla="*/ 111 w 121"/>
                <a:gd name="T9" fmla="*/ 21 h 166"/>
                <a:gd name="T10" fmla="*/ 111 w 121"/>
                <a:gd name="T11" fmla="*/ 33 h 166"/>
                <a:gd name="T12" fmla="*/ 104 w 121"/>
                <a:gd name="T13" fmla="*/ 40 h 166"/>
                <a:gd name="T14" fmla="*/ 104 w 121"/>
                <a:gd name="T15" fmla="*/ 47 h 166"/>
                <a:gd name="T16" fmla="*/ 111 w 121"/>
                <a:gd name="T17" fmla="*/ 54 h 166"/>
                <a:gd name="T18" fmla="*/ 116 w 121"/>
                <a:gd name="T19" fmla="*/ 73 h 166"/>
                <a:gd name="T20" fmla="*/ 114 w 121"/>
                <a:gd name="T21" fmla="*/ 81 h 166"/>
                <a:gd name="T22" fmla="*/ 114 w 121"/>
                <a:gd name="T23" fmla="*/ 90 h 166"/>
                <a:gd name="T24" fmla="*/ 121 w 121"/>
                <a:gd name="T25" fmla="*/ 99 h 166"/>
                <a:gd name="T26" fmla="*/ 111 w 121"/>
                <a:gd name="T27" fmla="*/ 116 h 166"/>
                <a:gd name="T28" fmla="*/ 121 w 121"/>
                <a:gd name="T29" fmla="*/ 123 h 166"/>
                <a:gd name="T30" fmla="*/ 121 w 121"/>
                <a:gd name="T31" fmla="*/ 128 h 166"/>
                <a:gd name="T32" fmla="*/ 111 w 121"/>
                <a:gd name="T33" fmla="*/ 147 h 166"/>
                <a:gd name="T34" fmla="*/ 97 w 121"/>
                <a:gd name="T35" fmla="*/ 159 h 166"/>
                <a:gd name="T36" fmla="*/ 59 w 121"/>
                <a:gd name="T37" fmla="*/ 156 h 166"/>
                <a:gd name="T38" fmla="*/ 43 w 121"/>
                <a:gd name="T39" fmla="*/ 163 h 166"/>
                <a:gd name="T40" fmla="*/ 19 w 121"/>
                <a:gd name="T41" fmla="*/ 163 h 166"/>
                <a:gd name="T42" fmla="*/ 9 w 121"/>
                <a:gd name="T43" fmla="*/ 166 h 166"/>
                <a:gd name="T44" fmla="*/ 14 w 121"/>
                <a:gd name="T45" fmla="*/ 149 h 166"/>
                <a:gd name="T46" fmla="*/ 19 w 121"/>
                <a:gd name="T47" fmla="*/ 149 h 166"/>
                <a:gd name="T48" fmla="*/ 24 w 121"/>
                <a:gd name="T49" fmla="*/ 140 h 166"/>
                <a:gd name="T50" fmla="*/ 19 w 121"/>
                <a:gd name="T51" fmla="*/ 137 h 166"/>
                <a:gd name="T52" fmla="*/ 19 w 121"/>
                <a:gd name="T53" fmla="*/ 133 h 166"/>
                <a:gd name="T54" fmla="*/ 14 w 121"/>
                <a:gd name="T55" fmla="*/ 130 h 166"/>
                <a:gd name="T56" fmla="*/ 12 w 121"/>
                <a:gd name="T57" fmla="*/ 126 h 166"/>
                <a:gd name="T58" fmla="*/ 17 w 121"/>
                <a:gd name="T59" fmla="*/ 126 h 166"/>
                <a:gd name="T60" fmla="*/ 9 w 121"/>
                <a:gd name="T61" fmla="*/ 114 h 166"/>
                <a:gd name="T62" fmla="*/ 7 w 121"/>
                <a:gd name="T63" fmla="*/ 95 h 166"/>
                <a:gd name="T64" fmla="*/ 0 w 121"/>
                <a:gd name="T65" fmla="*/ 90 h 166"/>
                <a:gd name="T66" fmla="*/ 0 w 121"/>
                <a:gd name="T67" fmla="*/ 88 h 166"/>
                <a:gd name="T68" fmla="*/ 9 w 121"/>
                <a:gd name="T69" fmla="*/ 90 h 166"/>
                <a:gd name="T70" fmla="*/ 12 w 121"/>
                <a:gd name="T71" fmla="*/ 88 h 166"/>
                <a:gd name="T72" fmla="*/ 14 w 121"/>
                <a:gd name="T73" fmla="*/ 64 h 166"/>
                <a:gd name="T74" fmla="*/ 9 w 121"/>
                <a:gd name="T75" fmla="*/ 62 h 166"/>
                <a:gd name="T76" fmla="*/ 9 w 121"/>
                <a:gd name="T77" fmla="*/ 40 h 166"/>
                <a:gd name="T78" fmla="*/ 2 w 121"/>
                <a:gd name="T79" fmla="*/ 24 h 166"/>
                <a:gd name="T80" fmla="*/ 19 w 121"/>
                <a:gd name="T81" fmla="*/ 21 h 166"/>
                <a:gd name="T82" fmla="*/ 26 w 121"/>
                <a:gd name="T83" fmla="*/ 17 h 166"/>
                <a:gd name="T84" fmla="*/ 57 w 121"/>
                <a:gd name="T85" fmla="*/ 7 h 166"/>
                <a:gd name="T86" fmla="*/ 62 w 121"/>
                <a:gd name="T87" fmla="*/ 5 h 166"/>
                <a:gd name="T88" fmla="*/ 66 w 121"/>
                <a:gd name="T89" fmla="*/ 5 h 166"/>
                <a:gd name="T90" fmla="*/ 71 w 121"/>
                <a:gd name="T91" fmla="*/ 0 h 166"/>
                <a:gd name="T92" fmla="*/ 78 w 121"/>
                <a:gd name="T93" fmla="*/ 2 h 166"/>
                <a:gd name="T94" fmla="*/ 83 w 121"/>
                <a:gd name="T9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" h="166">
                  <a:moveTo>
                    <a:pt x="83" y="0"/>
                  </a:moveTo>
                  <a:lnTo>
                    <a:pt x="92" y="5"/>
                  </a:lnTo>
                  <a:lnTo>
                    <a:pt x="99" y="14"/>
                  </a:lnTo>
                  <a:lnTo>
                    <a:pt x="106" y="17"/>
                  </a:lnTo>
                  <a:lnTo>
                    <a:pt x="111" y="21"/>
                  </a:lnTo>
                  <a:lnTo>
                    <a:pt x="111" y="33"/>
                  </a:lnTo>
                  <a:lnTo>
                    <a:pt x="104" y="40"/>
                  </a:lnTo>
                  <a:lnTo>
                    <a:pt x="104" y="47"/>
                  </a:lnTo>
                  <a:lnTo>
                    <a:pt x="111" y="54"/>
                  </a:lnTo>
                  <a:lnTo>
                    <a:pt x="116" y="73"/>
                  </a:lnTo>
                  <a:lnTo>
                    <a:pt x="114" y="81"/>
                  </a:lnTo>
                  <a:lnTo>
                    <a:pt x="114" y="90"/>
                  </a:lnTo>
                  <a:lnTo>
                    <a:pt x="121" y="99"/>
                  </a:lnTo>
                  <a:lnTo>
                    <a:pt x="111" y="116"/>
                  </a:lnTo>
                  <a:lnTo>
                    <a:pt x="121" y="123"/>
                  </a:lnTo>
                  <a:lnTo>
                    <a:pt x="121" y="128"/>
                  </a:lnTo>
                  <a:lnTo>
                    <a:pt x="111" y="147"/>
                  </a:lnTo>
                  <a:lnTo>
                    <a:pt x="97" y="159"/>
                  </a:lnTo>
                  <a:lnTo>
                    <a:pt x="59" y="156"/>
                  </a:lnTo>
                  <a:lnTo>
                    <a:pt x="43" y="163"/>
                  </a:lnTo>
                  <a:lnTo>
                    <a:pt x="19" y="163"/>
                  </a:lnTo>
                  <a:lnTo>
                    <a:pt x="9" y="166"/>
                  </a:lnTo>
                  <a:lnTo>
                    <a:pt x="14" y="149"/>
                  </a:lnTo>
                  <a:lnTo>
                    <a:pt x="19" y="149"/>
                  </a:lnTo>
                  <a:lnTo>
                    <a:pt x="24" y="140"/>
                  </a:lnTo>
                  <a:lnTo>
                    <a:pt x="19" y="137"/>
                  </a:lnTo>
                  <a:lnTo>
                    <a:pt x="19" y="133"/>
                  </a:lnTo>
                  <a:lnTo>
                    <a:pt x="14" y="130"/>
                  </a:lnTo>
                  <a:lnTo>
                    <a:pt x="12" y="126"/>
                  </a:lnTo>
                  <a:lnTo>
                    <a:pt x="17" y="126"/>
                  </a:lnTo>
                  <a:lnTo>
                    <a:pt x="9" y="114"/>
                  </a:lnTo>
                  <a:lnTo>
                    <a:pt x="7" y="95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9" y="90"/>
                  </a:lnTo>
                  <a:lnTo>
                    <a:pt x="12" y="88"/>
                  </a:lnTo>
                  <a:lnTo>
                    <a:pt x="14" y="64"/>
                  </a:lnTo>
                  <a:lnTo>
                    <a:pt x="9" y="62"/>
                  </a:lnTo>
                  <a:lnTo>
                    <a:pt x="9" y="40"/>
                  </a:lnTo>
                  <a:lnTo>
                    <a:pt x="2" y="24"/>
                  </a:lnTo>
                  <a:lnTo>
                    <a:pt x="19" y="21"/>
                  </a:lnTo>
                  <a:lnTo>
                    <a:pt x="26" y="17"/>
                  </a:lnTo>
                  <a:lnTo>
                    <a:pt x="57" y="7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2207067" y="5131071"/>
              <a:ext cx="194701" cy="176688"/>
            </a:xfrm>
            <a:custGeom>
              <a:avLst/>
              <a:gdLst>
                <a:gd name="T0" fmla="*/ 40 w 149"/>
                <a:gd name="T1" fmla="*/ 0 h 140"/>
                <a:gd name="T2" fmla="*/ 54 w 149"/>
                <a:gd name="T3" fmla="*/ 5 h 140"/>
                <a:gd name="T4" fmla="*/ 68 w 149"/>
                <a:gd name="T5" fmla="*/ 17 h 140"/>
                <a:gd name="T6" fmla="*/ 75 w 149"/>
                <a:gd name="T7" fmla="*/ 12 h 140"/>
                <a:gd name="T8" fmla="*/ 75 w 149"/>
                <a:gd name="T9" fmla="*/ 7 h 140"/>
                <a:gd name="T10" fmla="*/ 80 w 149"/>
                <a:gd name="T11" fmla="*/ 10 h 140"/>
                <a:gd name="T12" fmla="*/ 85 w 149"/>
                <a:gd name="T13" fmla="*/ 5 h 140"/>
                <a:gd name="T14" fmla="*/ 87 w 149"/>
                <a:gd name="T15" fmla="*/ 3 h 140"/>
                <a:gd name="T16" fmla="*/ 87 w 149"/>
                <a:gd name="T17" fmla="*/ 10 h 140"/>
                <a:gd name="T18" fmla="*/ 97 w 149"/>
                <a:gd name="T19" fmla="*/ 7 h 140"/>
                <a:gd name="T20" fmla="*/ 111 w 149"/>
                <a:gd name="T21" fmla="*/ 26 h 140"/>
                <a:gd name="T22" fmla="*/ 125 w 149"/>
                <a:gd name="T23" fmla="*/ 29 h 140"/>
                <a:gd name="T24" fmla="*/ 137 w 149"/>
                <a:gd name="T25" fmla="*/ 43 h 140"/>
                <a:gd name="T26" fmla="*/ 139 w 149"/>
                <a:gd name="T27" fmla="*/ 60 h 140"/>
                <a:gd name="T28" fmla="*/ 149 w 149"/>
                <a:gd name="T29" fmla="*/ 60 h 140"/>
                <a:gd name="T30" fmla="*/ 144 w 149"/>
                <a:gd name="T31" fmla="*/ 71 h 140"/>
                <a:gd name="T32" fmla="*/ 135 w 149"/>
                <a:gd name="T33" fmla="*/ 76 h 140"/>
                <a:gd name="T34" fmla="*/ 127 w 149"/>
                <a:gd name="T35" fmla="*/ 86 h 140"/>
                <a:gd name="T36" fmla="*/ 116 w 149"/>
                <a:gd name="T37" fmla="*/ 78 h 140"/>
                <a:gd name="T38" fmla="*/ 104 w 149"/>
                <a:gd name="T39" fmla="*/ 81 h 140"/>
                <a:gd name="T40" fmla="*/ 101 w 149"/>
                <a:gd name="T41" fmla="*/ 88 h 140"/>
                <a:gd name="T42" fmla="*/ 92 w 149"/>
                <a:gd name="T43" fmla="*/ 93 h 140"/>
                <a:gd name="T44" fmla="*/ 90 w 149"/>
                <a:gd name="T45" fmla="*/ 97 h 140"/>
                <a:gd name="T46" fmla="*/ 73 w 149"/>
                <a:gd name="T47" fmla="*/ 107 h 140"/>
                <a:gd name="T48" fmla="*/ 71 w 149"/>
                <a:gd name="T49" fmla="*/ 119 h 140"/>
                <a:gd name="T50" fmla="*/ 61 w 149"/>
                <a:gd name="T51" fmla="*/ 121 h 140"/>
                <a:gd name="T52" fmla="*/ 66 w 149"/>
                <a:gd name="T53" fmla="*/ 131 h 140"/>
                <a:gd name="T54" fmla="*/ 59 w 149"/>
                <a:gd name="T55" fmla="*/ 140 h 140"/>
                <a:gd name="T56" fmla="*/ 47 w 149"/>
                <a:gd name="T57" fmla="*/ 133 h 140"/>
                <a:gd name="T58" fmla="*/ 30 w 149"/>
                <a:gd name="T59" fmla="*/ 112 h 140"/>
                <a:gd name="T60" fmla="*/ 40 w 149"/>
                <a:gd name="T61" fmla="*/ 107 h 140"/>
                <a:gd name="T62" fmla="*/ 42 w 149"/>
                <a:gd name="T63" fmla="*/ 97 h 140"/>
                <a:gd name="T64" fmla="*/ 30 w 149"/>
                <a:gd name="T65" fmla="*/ 100 h 140"/>
                <a:gd name="T66" fmla="*/ 26 w 149"/>
                <a:gd name="T67" fmla="*/ 95 h 140"/>
                <a:gd name="T68" fmla="*/ 23 w 149"/>
                <a:gd name="T69" fmla="*/ 97 h 140"/>
                <a:gd name="T70" fmla="*/ 14 w 149"/>
                <a:gd name="T71" fmla="*/ 93 h 140"/>
                <a:gd name="T72" fmla="*/ 7 w 149"/>
                <a:gd name="T73" fmla="*/ 102 h 140"/>
                <a:gd name="T74" fmla="*/ 2 w 149"/>
                <a:gd name="T75" fmla="*/ 95 h 140"/>
                <a:gd name="T76" fmla="*/ 7 w 149"/>
                <a:gd name="T77" fmla="*/ 90 h 140"/>
                <a:gd name="T78" fmla="*/ 7 w 149"/>
                <a:gd name="T79" fmla="*/ 83 h 140"/>
                <a:gd name="T80" fmla="*/ 0 w 149"/>
                <a:gd name="T81" fmla="*/ 76 h 140"/>
                <a:gd name="T82" fmla="*/ 2 w 149"/>
                <a:gd name="T83" fmla="*/ 64 h 140"/>
                <a:gd name="T84" fmla="*/ 4 w 149"/>
                <a:gd name="T85" fmla="*/ 67 h 140"/>
                <a:gd name="T86" fmla="*/ 9 w 149"/>
                <a:gd name="T87" fmla="*/ 64 h 140"/>
                <a:gd name="T88" fmla="*/ 11 w 149"/>
                <a:gd name="T89" fmla="*/ 67 h 140"/>
                <a:gd name="T90" fmla="*/ 14 w 149"/>
                <a:gd name="T91" fmla="*/ 64 h 140"/>
                <a:gd name="T92" fmla="*/ 16 w 149"/>
                <a:gd name="T93" fmla="*/ 67 h 140"/>
                <a:gd name="T94" fmla="*/ 26 w 149"/>
                <a:gd name="T95" fmla="*/ 62 h 140"/>
                <a:gd name="T96" fmla="*/ 28 w 149"/>
                <a:gd name="T97" fmla="*/ 45 h 140"/>
                <a:gd name="T98" fmla="*/ 19 w 149"/>
                <a:gd name="T99" fmla="*/ 38 h 140"/>
                <a:gd name="T100" fmla="*/ 19 w 149"/>
                <a:gd name="T101" fmla="*/ 34 h 140"/>
                <a:gd name="T102" fmla="*/ 26 w 149"/>
                <a:gd name="T103" fmla="*/ 31 h 140"/>
                <a:gd name="T104" fmla="*/ 11 w 149"/>
                <a:gd name="T105" fmla="*/ 22 h 140"/>
                <a:gd name="T106" fmla="*/ 14 w 149"/>
                <a:gd name="T107" fmla="*/ 15 h 140"/>
                <a:gd name="T108" fmla="*/ 11 w 149"/>
                <a:gd name="T109" fmla="*/ 12 h 140"/>
                <a:gd name="T110" fmla="*/ 14 w 149"/>
                <a:gd name="T111" fmla="*/ 5 h 140"/>
                <a:gd name="T112" fmla="*/ 28 w 149"/>
                <a:gd name="T113" fmla="*/ 10 h 140"/>
                <a:gd name="T114" fmla="*/ 40 w 149"/>
                <a:gd name="T1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9" h="140">
                  <a:moveTo>
                    <a:pt x="40" y="0"/>
                  </a:moveTo>
                  <a:lnTo>
                    <a:pt x="54" y="5"/>
                  </a:lnTo>
                  <a:lnTo>
                    <a:pt x="68" y="17"/>
                  </a:lnTo>
                  <a:lnTo>
                    <a:pt x="75" y="12"/>
                  </a:lnTo>
                  <a:lnTo>
                    <a:pt x="75" y="7"/>
                  </a:lnTo>
                  <a:lnTo>
                    <a:pt x="80" y="10"/>
                  </a:lnTo>
                  <a:lnTo>
                    <a:pt x="85" y="5"/>
                  </a:lnTo>
                  <a:lnTo>
                    <a:pt x="87" y="3"/>
                  </a:lnTo>
                  <a:lnTo>
                    <a:pt x="87" y="10"/>
                  </a:lnTo>
                  <a:lnTo>
                    <a:pt x="97" y="7"/>
                  </a:lnTo>
                  <a:lnTo>
                    <a:pt x="111" y="26"/>
                  </a:lnTo>
                  <a:lnTo>
                    <a:pt x="125" y="29"/>
                  </a:lnTo>
                  <a:lnTo>
                    <a:pt x="137" y="43"/>
                  </a:lnTo>
                  <a:lnTo>
                    <a:pt x="139" y="60"/>
                  </a:lnTo>
                  <a:lnTo>
                    <a:pt x="149" y="60"/>
                  </a:lnTo>
                  <a:lnTo>
                    <a:pt x="144" y="71"/>
                  </a:lnTo>
                  <a:lnTo>
                    <a:pt x="135" y="76"/>
                  </a:lnTo>
                  <a:lnTo>
                    <a:pt x="127" y="86"/>
                  </a:lnTo>
                  <a:lnTo>
                    <a:pt x="116" y="78"/>
                  </a:lnTo>
                  <a:lnTo>
                    <a:pt x="104" y="81"/>
                  </a:lnTo>
                  <a:lnTo>
                    <a:pt x="101" y="88"/>
                  </a:lnTo>
                  <a:lnTo>
                    <a:pt x="92" y="93"/>
                  </a:lnTo>
                  <a:lnTo>
                    <a:pt x="90" y="97"/>
                  </a:lnTo>
                  <a:lnTo>
                    <a:pt x="73" y="107"/>
                  </a:lnTo>
                  <a:lnTo>
                    <a:pt x="71" y="119"/>
                  </a:lnTo>
                  <a:lnTo>
                    <a:pt x="61" y="121"/>
                  </a:lnTo>
                  <a:lnTo>
                    <a:pt x="66" y="131"/>
                  </a:lnTo>
                  <a:lnTo>
                    <a:pt x="59" y="140"/>
                  </a:lnTo>
                  <a:lnTo>
                    <a:pt x="47" y="133"/>
                  </a:lnTo>
                  <a:lnTo>
                    <a:pt x="30" y="112"/>
                  </a:lnTo>
                  <a:lnTo>
                    <a:pt x="40" y="107"/>
                  </a:lnTo>
                  <a:lnTo>
                    <a:pt x="42" y="97"/>
                  </a:lnTo>
                  <a:lnTo>
                    <a:pt x="30" y="100"/>
                  </a:lnTo>
                  <a:lnTo>
                    <a:pt x="26" y="95"/>
                  </a:lnTo>
                  <a:lnTo>
                    <a:pt x="23" y="97"/>
                  </a:lnTo>
                  <a:lnTo>
                    <a:pt x="14" y="93"/>
                  </a:lnTo>
                  <a:lnTo>
                    <a:pt x="7" y="102"/>
                  </a:lnTo>
                  <a:lnTo>
                    <a:pt x="2" y="95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0" y="76"/>
                  </a:lnTo>
                  <a:lnTo>
                    <a:pt x="2" y="64"/>
                  </a:lnTo>
                  <a:lnTo>
                    <a:pt x="4" y="67"/>
                  </a:lnTo>
                  <a:lnTo>
                    <a:pt x="9" y="64"/>
                  </a:lnTo>
                  <a:lnTo>
                    <a:pt x="11" y="67"/>
                  </a:lnTo>
                  <a:lnTo>
                    <a:pt x="14" y="64"/>
                  </a:lnTo>
                  <a:lnTo>
                    <a:pt x="16" y="67"/>
                  </a:lnTo>
                  <a:lnTo>
                    <a:pt x="26" y="62"/>
                  </a:lnTo>
                  <a:lnTo>
                    <a:pt x="28" y="45"/>
                  </a:lnTo>
                  <a:lnTo>
                    <a:pt x="19" y="38"/>
                  </a:lnTo>
                  <a:lnTo>
                    <a:pt x="19" y="34"/>
                  </a:lnTo>
                  <a:lnTo>
                    <a:pt x="26" y="31"/>
                  </a:lnTo>
                  <a:lnTo>
                    <a:pt x="11" y="22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28" y="1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2200533" y="4621200"/>
              <a:ext cx="163340" cy="273866"/>
            </a:xfrm>
            <a:custGeom>
              <a:avLst/>
              <a:gdLst>
                <a:gd name="T0" fmla="*/ 14 w 125"/>
                <a:gd name="T1" fmla="*/ 4 h 217"/>
                <a:gd name="T2" fmla="*/ 42 w 125"/>
                <a:gd name="T3" fmla="*/ 14 h 217"/>
                <a:gd name="T4" fmla="*/ 59 w 125"/>
                <a:gd name="T5" fmla="*/ 18 h 217"/>
                <a:gd name="T6" fmla="*/ 76 w 125"/>
                <a:gd name="T7" fmla="*/ 18 h 217"/>
                <a:gd name="T8" fmla="*/ 102 w 125"/>
                <a:gd name="T9" fmla="*/ 21 h 217"/>
                <a:gd name="T10" fmla="*/ 109 w 125"/>
                <a:gd name="T11" fmla="*/ 11 h 217"/>
                <a:gd name="T12" fmla="*/ 125 w 125"/>
                <a:gd name="T13" fmla="*/ 30 h 217"/>
                <a:gd name="T14" fmla="*/ 104 w 125"/>
                <a:gd name="T15" fmla="*/ 73 h 217"/>
                <a:gd name="T16" fmla="*/ 104 w 125"/>
                <a:gd name="T17" fmla="*/ 85 h 217"/>
                <a:gd name="T18" fmla="*/ 95 w 125"/>
                <a:gd name="T19" fmla="*/ 108 h 217"/>
                <a:gd name="T20" fmla="*/ 92 w 125"/>
                <a:gd name="T21" fmla="*/ 125 h 217"/>
                <a:gd name="T22" fmla="*/ 92 w 125"/>
                <a:gd name="T23" fmla="*/ 142 h 217"/>
                <a:gd name="T24" fmla="*/ 73 w 125"/>
                <a:gd name="T25" fmla="*/ 187 h 217"/>
                <a:gd name="T26" fmla="*/ 76 w 125"/>
                <a:gd name="T27" fmla="*/ 203 h 217"/>
                <a:gd name="T28" fmla="*/ 66 w 125"/>
                <a:gd name="T29" fmla="*/ 215 h 217"/>
                <a:gd name="T30" fmla="*/ 57 w 125"/>
                <a:gd name="T31" fmla="*/ 210 h 217"/>
                <a:gd name="T32" fmla="*/ 47 w 125"/>
                <a:gd name="T33" fmla="*/ 208 h 217"/>
                <a:gd name="T34" fmla="*/ 52 w 125"/>
                <a:gd name="T35" fmla="*/ 208 h 217"/>
                <a:gd name="T36" fmla="*/ 61 w 125"/>
                <a:gd name="T37" fmla="*/ 194 h 217"/>
                <a:gd name="T38" fmla="*/ 54 w 125"/>
                <a:gd name="T39" fmla="*/ 189 h 217"/>
                <a:gd name="T40" fmla="*/ 54 w 125"/>
                <a:gd name="T41" fmla="*/ 172 h 217"/>
                <a:gd name="T42" fmla="*/ 47 w 125"/>
                <a:gd name="T43" fmla="*/ 187 h 217"/>
                <a:gd name="T44" fmla="*/ 38 w 125"/>
                <a:gd name="T45" fmla="*/ 177 h 217"/>
                <a:gd name="T46" fmla="*/ 28 w 125"/>
                <a:gd name="T47" fmla="*/ 175 h 217"/>
                <a:gd name="T48" fmla="*/ 31 w 125"/>
                <a:gd name="T49" fmla="*/ 168 h 217"/>
                <a:gd name="T50" fmla="*/ 26 w 125"/>
                <a:gd name="T51" fmla="*/ 158 h 217"/>
                <a:gd name="T52" fmla="*/ 21 w 125"/>
                <a:gd name="T53" fmla="*/ 153 h 217"/>
                <a:gd name="T54" fmla="*/ 5 w 125"/>
                <a:gd name="T55" fmla="*/ 132 h 217"/>
                <a:gd name="T56" fmla="*/ 9 w 125"/>
                <a:gd name="T57" fmla="*/ 113 h 217"/>
                <a:gd name="T58" fmla="*/ 14 w 125"/>
                <a:gd name="T59" fmla="*/ 101 h 217"/>
                <a:gd name="T60" fmla="*/ 9 w 125"/>
                <a:gd name="T61" fmla="*/ 97 h 217"/>
                <a:gd name="T62" fmla="*/ 5 w 125"/>
                <a:gd name="T63" fmla="*/ 92 h 217"/>
                <a:gd name="T64" fmla="*/ 0 w 125"/>
                <a:gd name="T65" fmla="*/ 87 h 217"/>
                <a:gd name="T66" fmla="*/ 9 w 125"/>
                <a:gd name="T67" fmla="*/ 68 h 217"/>
                <a:gd name="T68" fmla="*/ 7 w 125"/>
                <a:gd name="T69" fmla="*/ 54 h 217"/>
                <a:gd name="T70" fmla="*/ 14 w 125"/>
                <a:gd name="T71" fmla="*/ 35 h 217"/>
                <a:gd name="T72" fmla="*/ 14 w 125"/>
                <a:gd name="T73" fmla="*/ 26 h 217"/>
                <a:gd name="T74" fmla="*/ 9 w 125"/>
                <a:gd name="T7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217">
                  <a:moveTo>
                    <a:pt x="9" y="2"/>
                  </a:moveTo>
                  <a:lnTo>
                    <a:pt x="14" y="4"/>
                  </a:lnTo>
                  <a:lnTo>
                    <a:pt x="21" y="0"/>
                  </a:lnTo>
                  <a:lnTo>
                    <a:pt x="42" y="14"/>
                  </a:lnTo>
                  <a:lnTo>
                    <a:pt x="52" y="11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76" y="18"/>
                  </a:lnTo>
                  <a:lnTo>
                    <a:pt x="92" y="28"/>
                  </a:lnTo>
                  <a:lnTo>
                    <a:pt x="102" y="21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23" y="18"/>
                  </a:lnTo>
                  <a:lnTo>
                    <a:pt x="125" y="30"/>
                  </a:lnTo>
                  <a:lnTo>
                    <a:pt x="113" y="49"/>
                  </a:lnTo>
                  <a:lnTo>
                    <a:pt x="104" y="73"/>
                  </a:lnTo>
                  <a:lnTo>
                    <a:pt x="106" y="80"/>
                  </a:lnTo>
                  <a:lnTo>
                    <a:pt x="104" y="85"/>
                  </a:lnTo>
                  <a:lnTo>
                    <a:pt x="109" y="87"/>
                  </a:lnTo>
                  <a:lnTo>
                    <a:pt x="95" y="108"/>
                  </a:lnTo>
                  <a:lnTo>
                    <a:pt x="97" y="116"/>
                  </a:lnTo>
                  <a:lnTo>
                    <a:pt x="92" y="125"/>
                  </a:lnTo>
                  <a:lnTo>
                    <a:pt x="95" y="132"/>
                  </a:lnTo>
                  <a:lnTo>
                    <a:pt x="92" y="142"/>
                  </a:lnTo>
                  <a:lnTo>
                    <a:pt x="92" y="163"/>
                  </a:lnTo>
                  <a:lnTo>
                    <a:pt x="73" y="187"/>
                  </a:lnTo>
                  <a:lnTo>
                    <a:pt x="78" y="194"/>
                  </a:lnTo>
                  <a:lnTo>
                    <a:pt x="76" y="203"/>
                  </a:lnTo>
                  <a:lnTo>
                    <a:pt x="69" y="208"/>
                  </a:lnTo>
                  <a:lnTo>
                    <a:pt x="66" y="215"/>
                  </a:lnTo>
                  <a:lnTo>
                    <a:pt x="61" y="210"/>
                  </a:lnTo>
                  <a:lnTo>
                    <a:pt x="57" y="210"/>
                  </a:lnTo>
                  <a:lnTo>
                    <a:pt x="47" y="217"/>
                  </a:lnTo>
                  <a:lnTo>
                    <a:pt x="47" y="208"/>
                  </a:lnTo>
                  <a:lnTo>
                    <a:pt x="50" y="206"/>
                  </a:lnTo>
                  <a:lnTo>
                    <a:pt x="52" y="208"/>
                  </a:lnTo>
                  <a:lnTo>
                    <a:pt x="52" y="203"/>
                  </a:lnTo>
                  <a:lnTo>
                    <a:pt x="61" y="194"/>
                  </a:lnTo>
                  <a:lnTo>
                    <a:pt x="61" y="189"/>
                  </a:lnTo>
                  <a:lnTo>
                    <a:pt x="54" y="189"/>
                  </a:lnTo>
                  <a:lnTo>
                    <a:pt x="57" y="177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7" y="187"/>
                  </a:lnTo>
                  <a:lnTo>
                    <a:pt x="40" y="184"/>
                  </a:lnTo>
                  <a:lnTo>
                    <a:pt x="38" y="177"/>
                  </a:lnTo>
                  <a:lnTo>
                    <a:pt x="33" y="182"/>
                  </a:lnTo>
                  <a:lnTo>
                    <a:pt x="28" y="175"/>
                  </a:lnTo>
                  <a:lnTo>
                    <a:pt x="35" y="170"/>
                  </a:lnTo>
                  <a:lnTo>
                    <a:pt x="31" y="168"/>
                  </a:lnTo>
                  <a:lnTo>
                    <a:pt x="33" y="158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1" y="153"/>
                  </a:lnTo>
                  <a:lnTo>
                    <a:pt x="21" y="146"/>
                  </a:lnTo>
                  <a:lnTo>
                    <a:pt x="5" y="132"/>
                  </a:lnTo>
                  <a:lnTo>
                    <a:pt x="16" y="120"/>
                  </a:lnTo>
                  <a:lnTo>
                    <a:pt x="9" y="113"/>
                  </a:lnTo>
                  <a:lnTo>
                    <a:pt x="5" y="113"/>
                  </a:lnTo>
                  <a:lnTo>
                    <a:pt x="14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5" y="99"/>
                  </a:lnTo>
                  <a:lnTo>
                    <a:pt x="5" y="92"/>
                  </a:lnTo>
                  <a:lnTo>
                    <a:pt x="9" y="85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14" y="35"/>
                  </a:lnTo>
                  <a:lnTo>
                    <a:pt x="9" y="33"/>
                  </a:lnTo>
                  <a:lnTo>
                    <a:pt x="14" y="26"/>
                  </a:lnTo>
                  <a:lnTo>
                    <a:pt x="7" y="9"/>
                  </a:lnTo>
                  <a:lnTo>
                    <a:pt x="9" y="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203146" y="4497519"/>
              <a:ext cx="121525" cy="150185"/>
            </a:xfrm>
            <a:custGeom>
              <a:avLst/>
              <a:gdLst>
                <a:gd name="T0" fmla="*/ 10 w 93"/>
                <a:gd name="T1" fmla="*/ 57 h 119"/>
                <a:gd name="T2" fmla="*/ 19 w 93"/>
                <a:gd name="T3" fmla="*/ 45 h 119"/>
                <a:gd name="T4" fmla="*/ 22 w 93"/>
                <a:gd name="T5" fmla="*/ 24 h 119"/>
                <a:gd name="T6" fmla="*/ 48 w 93"/>
                <a:gd name="T7" fmla="*/ 8 h 119"/>
                <a:gd name="T8" fmla="*/ 50 w 93"/>
                <a:gd name="T9" fmla="*/ 3 h 119"/>
                <a:gd name="T10" fmla="*/ 67 w 93"/>
                <a:gd name="T11" fmla="*/ 3 h 119"/>
                <a:gd name="T12" fmla="*/ 69 w 93"/>
                <a:gd name="T13" fmla="*/ 0 h 119"/>
                <a:gd name="T14" fmla="*/ 67 w 93"/>
                <a:gd name="T15" fmla="*/ 19 h 119"/>
                <a:gd name="T16" fmla="*/ 88 w 93"/>
                <a:gd name="T17" fmla="*/ 55 h 119"/>
                <a:gd name="T18" fmla="*/ 93 w 93"/>
                <a:gd name="T19" fmla="*/ 98 h 119"/>
                <a:gd name="T20" fmla="*/ 67 w 93"/>
                <a:gd name="T21" fmla="*/ 107 h 119"/>
                <a:gd name="T22" fmla="*/ 71 w 93"/>
                <a:gd name="T23" fmla="*/ 112 h 119"/>
                <a:gd name="T24" fmla="*/ 74 w 93"/>
                <a:gd name="T25" fmla="*/ 116 h 119"/>
                <a:gd name="T26" fmla="*/ 67 w 93"/>
                <a:gd name="T27" fmla="*/ 119 h 119"/>
                <a:gd name="T28" fmla="*/ 57 w 93"/>
                <a:gd name="T29" fmla="*/ 116 h 119"/>
                <a:gd name="T30" fmla="*/ 50 w 93"/>
                <a:gd name="T31" fmla="*/ 109 h 119"/>
                <a:gd name="T32" fmla="*/ 40 w 93"/>
                <a:gd name="T33" fmla="*/ 112 h 119"/>
                <a:gd name="T34" fmla="*/ 19 w 93"/>
                <a:gd name="T35" fmla="*/ 98 h 119"/>
                <a:gd name="T36" fmla="*/ 12 w 93"/>
                <a:gd name="T37" fmla="*/ 102 h 119"/>
                <a:gd name="T38" fmla="*/ 7 w 93"/>
                <a:gd name="T39" fmla="*/ 95 h 119"/>
                <a:gd name="T40" fmla="*/ 7 w 93"/>
                <a:gd name="T41" fmla="*/ 90 h 119"/>
                <a:gd name="T42" fmla="*/ 7 w 93"/>
                <a:gd name="T43" fmla="*/ 86 h 119"/>
                <a:gd name="T44" fmla="*/ 5 w 93"/>
                <a:gd name="T45" fmla="*/ 88 h 119"/>
                <a:gd name="T46" fmla="*/ 5 w 93"/>
                <a:gd name="T47" fmla="*/ 83 h 119"/>
                <a:gd name="T48" fmla="*/ 0 w 93"/>
                <a:gd name="T49" fmla="*/ 81 h 119"/>
                <a:gd name="T50" fmla="*/ 3 w 93"/>
                <a:gd name="T51" fmla="*/ 74 h 119"/>
                <a:gd name="T52" fmla="*/ 0 w 93"/>
                <a:gd name="T53" fmla="*/ 67 h 119"/>
                <a:gd name="T54" fmla="*/ 10 w 93"/>
                <a:gd name="T55" fmla="*/ 5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19">
                  <a:moveTo>
                    <a:pt x="10" y="57"/>
                  </a:moveTo>
                  <a:lnTo>
                    <a:pt x="19" y="45"/>
                  </a:lnTo>
                  <a:lnTo>
                    <a:pt x="22" y="24"/>
                  </a:lnTo>
                  <a:lnTo>
                    <a:pt x="48" y="8"/>
                  </a:lnTo>
                  <a:lnTo>
                    <a:pt x="50" y="3"/>
                  </a:lnTo>
                  <a:lnTo>
                    <a:pt x="67" y="3"/>
                  </a:lnTo>
                  <a:lnTo>
                    <a:pt x="69" y="0"/>
                  </a:lnTo>
                  <a:lnTo>
                    <a:pt x="67" y="19"/>
                  </a:lnTo>
                  <a:lnTo>
                    <a:pt x="88" y="55"/>
                  </a:lnTo>
                  <a:lnTo>
                    <a:pt x="93" y="98"/>
                  </a:lnTo>
                  <a:lnTo>
                    <a:pt x="67" y="107"/>
                  </a:lnTo>
                  <a:lnTo>
                    <a:pt x="71" y="112"/>
                  </a:lnTo>
                  <a:lnTo>
                    <a:pt x="74" y="116"/>
                  </a:lnTo>
                  <a:lnTo>
                    <a:pt x="67" y="119"/>
                  </a:lnTo>
                  <a:lnTo>
                    <a:pt x="57" y="116"/>
                  </a:lnTo>
                  <a:lnTo>
                    <a:pt x="50" y="109"/>
                  </a:lnTo>
                  <a:lnTo>
                    <a:pt x="40" y="112"/>
                  </a:lnTo>
                  <a:lnTo>
                    <a:pt x="19" y="98"/>
                  </a:lnTo>
                  <a:lnTo>
                    <a:pt x="12" y="102"/>
                  </a:lnTo>
                  <a:lnTo>
                    <a:pt x="7" y="95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5" y="88"/>
                  </a:lnTo>
                  <a:lnTo>
                    <a:pt x="5" y="83"/>
                  </a:lnTo>
                  <a:lnTo>
                    <a:pt x="0" y="81"/>
                  </a:lnTo>
                  <a:lnTo>
                    <a:pt x="3" y="74"/>
                  </a:lnTo>
                  <a:lnTo>
                    <a:pt x="0" y="67"/>
                  </a:lnTo>
                  <a:lnTo>
                    <a:pt x="10" y="5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2237121" y="4366265"/>
              <a:ext cx="148966" cy="143874"/>
            </a:xfrm>
            <a:custGeom>
              <a:avLst/>
              <a:gdLst>
                <a:gd name="T0" fmla="*/ 10 w 114"/>
                <a:gd name="T1" fmla="*/ 0 h 114"/>
                <a:gd name="T2" fmla="*/ 10 w 114"/>
                <a:gd name="T3" fmla="*/ 10 h 114"/>
                <a:gd name="T4" fmla="*/ 17 w 114"/>
                <a:gd name="T5" fmla="*/ 12 h 114"/>
                <a:gd name="T6" fmla="*/ 26 w 114"/>
                <a:gd name="T7" fmla="*/ 7 h 114"/>
                <a:gd name="T8" fmla="*/ 36 w 114"/>
                <a:gd name="T9" fmla="*/ 10 h 114"/>
                <a:gd name="T10" fmla="*/ 33 w 114"/>
                <a:gd name="T11" fmla="*/ 12 h 114"/>
                <a:gd name="T12" fmla="*/ 52 w 114"/>
                <a:gd name="T13" fmla="*/ 22 h 114"/>
                <a:gd name="T14" fmla="*/ 59 w 114"/>
                <a:gd name="T15" fmla="*/ 19 h 114"/>
                <a:gd name="T16" fmla="*/ 64 w 114"/>
                <a:gd name="T17" fmla="*/ 24 h 114"/>
                <a:gd name="T18" fmla="*/ 67 w 114"/>
                <a:gd name="T19" fmla="*/ 19 h 114"/>
                <a:gd name="T20" fmla="*/ 74 w 114"/>
                <a:gd name="T21" fmla="*/ 17 h 114"/>
                <a:gd name="T22" fmla="*/ 76 w 114"/>
                <a:gd name="T23" fmla="*/ 22 h 114"/>
                <a:gd name="T24" fmla="*/ 81 w 114"/>
                <a:gd name="T25" fmla="*/ 19 h 114"/>
                <a:gd name="T26" fmla="*/ 93 w 114"/>
                <a:gd name="T27" fmla="*/ 31 h 114"/>
                <a:gd name="T28" fmla="*/ 97 w 114"/>
                <a:gd name="T29" fmla="*/ 26 h 114"/>
                <a:gd name="T30" fmla="*/ 107 w 114"/>
                <a:gd name="T31" fmla="*/ 24 h 114"/>
                <a:gd name="T32" fmla="*/ 114 w 114"/>
                <a:gd name="T33" fmla="*/ 33 h 114"/>
                <a:gd name="T34" fmla="*/ 112 w 114"/>
                <a:gd name="T35" fmla="*/ 76 h 114"/>
                <a:gd name="T36" fmla="*/ 41 w 114"/>
                <a:gd name="T37" fmla="*/ 107 h 114"/>
                <a:gd name="T38" fmla="*/ 24 w 114"/>
                <a:gd name="T39" fmla="*/ 107 h 114"/>
                <a:gd name="T40" fmla="*/ 22 w 114"/>
                <a:gd name="T41" fmla="*/ 112 h 114"/>
                <a:gd name="T42" fmla="*/ 14 w 114"/>
                <a:gd name="T43" fmla="*/ 114 h 114"/>
                <a:gd name="T44" fmla="*/ 17 w 114"/>
                <a:gd name="T45" fmla="*/ 107 h 114"/>
                <a:gd name="T46" fmla="*/ 3 w 114"/>
                <a:gd name="T47" fmla="*/ 86 h 114"/>
                <a:gd name="T48" fmla="*/ 5 w 114"/>
                <a:gd name="T49" fmla="*/ 74 h 114"/>
                <a:gd name="T50" fmla="*/ 0 w 114"/>
                <a:gd name="T51" fmla="*/ 45 h 114"/>
                <a:gd name="T52" fmla="*/ 5 w 114"/>
                <a:gd name="T53" fmla="*/ 29 h 114"/>
                <a:gd name="T54" fmla="*/ 0 w 114"/>
                <a:gd name="T55" fmla="*/ 15 h 114"/>
                <a:gd name="T56" fmla="*/ 10 w 114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14">
                  <a:moveTo>
                    <a:pt x="10" y="0"/>
                  </a:moveTo>
                  <a:lnTo>
                    <a:pt x="10" y="10"/>
                  </a:lnTo>
                  <a:lnTo>
                    <a:pt x="17" y="12"/>
                  </a:lnTo>
                  <a:lnTo>
                    <a:pt x="26" y="7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52" y="22"/>
                  </a:lnTo>
                  <a:lnTo>
                    <a:pt x="59" y="19"/>
                  </a:lnTo>
                  <a:lnTo>
                    <a:pt x="64" y="24"/>
                  </a:lnTo>
                  <a:lnTo>
                    <a:pt x="67" y="19"/>
                  </a:lnTo>
                  <a:lnTo>
                    <a:pt x="74" y="17"/>
                  </a:lnTo>
                  <a:lnTo>
                    <a:pt x="76" y="22"/>
                  </a:lnTo>
                  <a:lnTo>
                    <a:pt x="81" y="19"/>
                  </a:lnTo>
                  <a:lnTo>
                    <a:pt x="93" y="31"/>
                  </a:lnTo>
                  <a:lnTo>
                    <a:pt x="97" y="26"/>
                  </a:lnTo>
                  <a:lnTo>
                    <a:pt x="107" y="24"/>
                  </a:lnTo>
                  <a:lnTo>
                    <a:pt x="114" y="33"/>
                  </a:lnTo>
                  <a:lnTo>
                    <a:pt x="112" y="76"/>
                  </a:lnTo>
                  <a:lnTo>
                    <a:pt x="41" y="107"/>
                  </a:lnTo>
                  <a:lnTo>
                    <a:pt x="24" y="107"/>
                  </a:lnTo>
                  <a:lnTo>
                    <a:pt x="22" y="112"/>
                  </a:lnTo>
                  <a:lnTo>
                    <a:pt x="14" y="114"/>
                  </a:lnTo>
                  <a:lnTo>
                    <a:pt x="17" y="107"/>
                  </a:lnTo>
                  <a:lnTo>
                    <a:pt x="3" y="86"/>
                  </a:lnTo>
                  <a:lnTo>
                    <a:pt x="5" y="74"/>
                  </a:lnTo>
                  <a:lnTo>
                    <a:pt x="0" y="45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2237121" y="4276660"/>
              <a:ext cx="67949" cy="102227"/>
            </a:xfrm>
            <a:custGeom>
              <a:avLst/>
              <a:gdLst>
                <a:gd name="T0" fmla="*/ 0 w 52"/>
                <a:gd name="T1" fmla="*/ 22 h 81"/>
                <a:gd name="T2" fmla="*/ 14 w 52"/>
                <a:gd name="T3" fmla="*/ 19 h 81"/>
                <a:gd name="T4" fmla="*/ 12 w 52"/>
                <a:gd name="T5" fmla="*/ 5 h 81"/>
                <a:gd name="T6" fmla="*/ 19 w 52"/>
                <a:gd name="T7" fmla="*/ 0 h 81"/>
                <a:gd name="T8" fmla="*/ 29 w 52"/>
                <a:gd name="T9" fmla="*/ 0 h 81"/>
                <a:gd name="T10" fmla="*/ 38 w 52"/>
                <a:gd name="T11" fmla="*/ 10 h 81"/>
                <a:gd name="T12" fmla="*/ 48 w 52"/>
                <a:gd name="T13" fmla="*/ 10 h 81"/>
                <a:gd name="T14" fmla="*/ 52 w 52"/>
                <a:gd name="T15" fmla="*/ 17 h 81"/>
                <a:gd name="T16" fmla="*/ 52 w 52"/>
                <a:gd name="T17" fmla="*/ 31 h 81"/>
                <a:gd name="T18" fmla="*/ 45 w 52"/>
                <a:gd name="T19" fmla="*/ 33 h 81"/>
                <a:gd name="T20" fmla="*/ 43 w 52"/>
                <a:gd name="T21" fmla="*/ 43 h 81"/>
                <a:gd name="T22" fmla="*/ 41 w 52"/>
                <a:gd name="T23" fmla="*/ 43 h 81"/>
                <a:gd name="T24" fmla="*/ 36 w 52"/>
                <a:gd name="T25" fmla="*/ 57 h 81"/>
                <a:gd name="T26" fmla="*/ 45 w 52"/>
                <a:gd name="T27" fmla="*/ 67 h 81"/>
                <a:gd name="T28" fmla="*/ 36 w 52"/>
                <a:gd name="T29" fmla="*/ 81 h 81"/>
                <a:gd name="T30" fmla="*/ 31 w 52"/>
                <a:gd name="T31" fmla="*/ 69 h 81"/>
                <a:gd name="T32" fmla="*/ 33 w 52"/>
                <a:gd name="T33" fmla="*/ 64 h 81"/>
                <a:gd name="T34" fmla="*/ 24 w 52"/>
                <a:gd name="T35" fmla="*/ 52 h 81"/>
                <a:gd name="T36" fmla="*/ 17 w 52"/>
                <a:gd name="T37" fmla="*/ 55 h 81"/>
                <a:gd name="T38" fmla="*/ 10 w 52"/>
                <a:gd name="T39" fmla="*/ 50 h 81"/>
                <a:gd name="T40" fmla="*/ 0 w 52"/>
                <a:gd name="T41" fmla="*/ 55 h 81"/>
                <a:gd name="T42" fmla="*/ 10 w 52"/>
                <a:gd name="T43" fmla="*/ 45 h 81"/>
                <a:gd name="T44" fmla="*/ 7 w 52"/>
                <a:gd name="T45" fmla="*/ 33 h 81"/>
                <a:gd name="T46" fmla="*/ 10 w 52"/>
                <a:gd name="T47" fmla="*/ 29 h 81"/>
                <a:gd name="T48" fmla="*/ 0 w 52"/>
                <a:gd name="T4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81">
                  <a:moveTo>
                    <a:pt x="0" y="22"/>
                  </a:moveTo>
                  <a:lnTo>
                    <a:pt x="14" y="19"/>
                  </a:lnTo>
                  <a:lnTo>
                    <a:pt x="12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10"/>
                  </a:lnTo>
                  <a:lnTo>
                    <a:pt x="48" y="10"/>
                  </a:lnTo>
                  <a:lnTo>
                    <a:pt x="52" y="17"/>
                  </a:lnTo>
                  <a:lnTo>
                    <a:pt x="52" y="31"/>
                  </a:lnTo>
                  <a:lnTo>
                    <a:pt x="45" y="33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6" y="57"/>
                  </a:lnTo>
                  <a:lnTo>
                    <a:pt x="45" y="67"/>
                  </a:lnTo>
                  <a:lnTo>
                    <a:pt x="36" y="81"/>
                  </a:lnTo>
                  <a:lnTo>
                    <a:pt x="31" y="69"/>
                  </a:lnTo>
                  <a:lnTo>
                    <a:pt x="33" y="64"/>
                  </a:lnTo>
                  <a:lnTo>
                    <a:pt x="24" y="52"/>
                  </a:lnTo>
                  <a:lnTo>
                    <a:pt x="17" y="55"/>
                  </a:lnTo>
                  <a:lnTo>
                    <a:pt x="10" y="50"/>
                  </a:lnTo>
                  <a:lnTo>
                    <a:pt x="0" y="55"/>
                  </a:lnTo>
                  <a:lnTo>
                    <a:pt x="10" y="45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259335" y="4802936"/>
              <a:ext cx="299238" cy="349590"/>
            </a:xfrm>
            <a:custGeom>
              <a:avLst/>
              <a:gdLst>
                <a:gd name="T0" fmla="*/ 28 w 229"/>
                <a:gd name="T1" fmla="*/ 180 h 277"/>
                <a:gd name="T2" fmla="*/ 45 w 229"/>
                <a:gd name="T3" fmla="*/ 178 h 277"/>
                <a:gd name="T4" fmla="*/ 47 w 229"/>
                <a:gd name="T5" fmla="*/ 173 h 277"/>
                <a:gd name="T6" fmla="*/ 52 w 229"/>
                <a:gd name="T7" fmla="*/ 156 h 277"/>
                <a:gd name="T8" fmla="*/ 61 w 229"/>
                <a:gd name="T9" fmla="*/ 154 h 277"/>
                <a:gd name="T10" fmla="*/ 59 w 229"/>
                <a:gd name="T11" fmla="*/ 147 h 277"/>
                <a:gd name="T12" fmla="*/ 61 w 229"/>
                <a:gd name="T13" fmla="*/ 137 h 277"/>
                <a:gd name="T14" fmla="*/ 59 w 229"/>
                <a:gd name="T15" fmla="*/ 123 h 277"/>
                <a:gd name="T16" fmla="*/ 68 w 229"/>
                <a:gd name="T17" fmla="*/ 118 h 277"/>
                <a:gd name="T18" fmla="*/ 71 w 229"/>
                <a:gd name="T19" fmla="*/ 78 h 277"/>
                <a:gd name="T20" fmla="*/ 92 w 229"/>
                <a:gd name="T21" fmla="*/ 54 h 277"/>
                <a:gd name="T22" fmla="*/ 99 w 229"/>
                <a:gd name="T23" fmla="*/ 50 h 277"/>
                <a:gd name="T24" fmla="*/ 90 w 229"/>
                <a:gd name="T25" fmla="*/ 33 h 277"/>
                <a:gd name="T26" fmla="*/ 90 w 229"/>
                <a:gd name="T27" fmla="*/ 12 h 277"/>
                <a:gd name="T28" fmla="*/ 135 w 229"/>
                <a:gd name="T29" fmla="*/ 0 h 277"/>
                <a:gd name="T30" fmla="*/ 166 w 229"/>
                <a:gd name="T31" fmla="*/ 7 h 277"/>
                <a:gd name="T32" fmla="*/ 180 w 229"/>
                <a:gd name="T33" fmla="*/ 28 h 277"/>
                <a:gd name="T34" fmla="*/ 194 w 229"/>
                <a:gd name="T35" fmla="*/ 40 h 277"/>
                <a:gd name="T36" fmla="*/ 213 w 229"/>
                <a:gd name="T37" fmla="*/ 54 h 277"/>
                <a:gd name="T38" fmla="*/ 213 w 229"/>
                <a:gd name="T39" fmla="*/ 78 h 277"/>
                <a:gd name="T40" fmla="*/ 203 w 229"/>
                <a:gd name="T41" fmla="*/ 90 h 277"/>
                <a:gd name="T42" fmla="*/ 218 w 229"/>
                <a:gd name="T43" fmla="*/ 109 h 277"/>
                <a:gd name="T44" fmla="*/ 227 w 229"/>
                <a:gd name="T45" fmla="*/ 118 h 277"/>
                <a:gd name="T46" fmla="*/ 213 w 229"/>
                <a:gd name="T47" fmla="*/ 114 h 277"/>
                <a:gd name="T48" fmla="*/ 199 w 229"/>
                <a:gd name="T49" fmla="*/ 118 h 277"/>
                <a:gd name="T50" fmla="*/ 173 w 229"/>
                <a:gd name="T51" fmla="*/ 135 h 277"/>
                <a:gd name="T52" fmla="*/ 147 w 229"/>
                <a:gd name="T53" fmla="*/ 142 h 277"/>
                <a:gd name="T54" fmla="*/ 139 w 229"/>
                <a:gd name="T55" fmla="*/ 175 h 277"/>
                <a:gd name="T56" fmla="*/ 121 w 229"/>
                <a:gd name="T57" fmla="*/ 182 h 277"/>
                <a:gd name="T58" fmla="*/ 128 w 229"/>
                <a:gd name="T59" fmla="*/ 204 h 277"/>
                <a:gd name="T60" fmla="*/ 123 w 229"/>
                <a:gd name="T61" fmla="*/ 194 h 277"/>
                <a:gd name="T62" fmla="*/ 106 w 229"/>
                <a:gd name="T63" fmla="*/ 211 h 277"/>
                <a:gd name="T64" fmla="*/ 90 w 229"/>
                <a:gd name="T65" fmla="*/ 220 h 277"/>
                <a:gd name="T66" fmla="*/ 78 w 229"/>
                <a:gd name="T67" fmla="*/ 220 h 277"/>
                <a:gd name="T68" fmla="*/ 83 w 229"/>
                <a:gd name="T69" fmla="*/ 234 h 277"/>
                <a:gd name="T70" fmla="*/ 68 w 229"/>
                <a:gd name="T71" fmla="*/ 239 h 277"/>
                <a:gd name="T72" fmla="*/ 59 w 229"/>
                <a:gd name="T73" fmla="*/ 234 h 277"/>
                <a:gd name="T74" fmla="*/ 66 w 229"/>
                <a:gd name="T75" fmla="*/ 244 h 277"/>
                <a:gd name="T76" fmla="*/ 66 w 229"/>
                <a:gd name="T77" fmla="*/ 253 h 277"/>
                <a:gd name="T78" fmla="*/ 68 w 229"/>
                <a:gd name="T79" fmla="*/ 260 h 277"/>
                <a:gd name="T80" fmla="*/ 57 w 229"/>
                <a:gd name="T81" fmla="*/ 263 h 277"/>
                <a:gd name="T82" fmla="*/ 47 w 229"/>
                <a:gd name="T83" fmla="*/ 270 h 277"/>
                <a:gd name="T84" fmla="*/ 40 w 229"/>
                <a:gd name="T85" fmla="*/ 270 h 277"/>
                <a:gd name="T86" fmla="*/ 35 w 229"/>
                <a:gd name="T87" fmla="*/ 272 h 277"/>
                <a:gd name="T88" fmla="*/ 14 w 229"/>
                <a:gd name="T89" fmla="*/ 265 h 277"/>
                <a:gd name="T90" fmla="*/ 0 w 229"/>
                <a:gd name="T91" fmla="*/ 260 h 277"/>
                <a:gd name="T92" fmla="*/ 0 w 229"/>
                <a:gd name="T93" fmla="*/ 251 h 277"/>
                <a:gd name="T94" fmla="*/ 5 w 229"/>
                <a:gd name="T95" fmla="*/ 237 h 277"/>
                <a:gd name="T96" fmla="*/ 9 w 229"/>
                <a:gd name="T97" fmla="*/ 225 h 277"/>
                <a:gd name="T98" fmla="*/ 9 w 229"/>
                <a:gd name="T99" fmla="*/ 215 h 277"/>
                <a:gd name="T100" fmla="*/ 21 w 229"/>
                <a:gd name="T101" fmla="*/ 206 h 277"/>
                <a:gd name="T102" fmla="*/ 28 w 229"/>
                <a:gd name="T103" fmla="*/ 18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9" h="277">
                  <a:moveTo>
                    <a:pt x="26" y="182"/>
                  </a:moveTo>
                  <a:lnTo>
                    <a:pt x="28" y="180"/>
                  </a:lnTo>
                  <a:lnTo>
                    <a:pt x="38" y="185"/>
                  </a:lnTo>
                  <a:lnTo>
                    <a:pt x="45" y="178"/>
                  </a:lnTo>
                  <a:lnTo>
                    <a:pt x="50" y="178"/>
                  </a:lnTo>
                  <a:lnTo>
                    <a:pt x="47" y="173"/>
                  </a:lnTo>
                  <a:lnTo>
                    <a:pt x="52" y="168"/>
                  </a:lnTo>
                  <a:lnTo>
                    <a:pt x="52" y="156"/>
                  </a:lnTo>
                  <a:lnTo>
                    <a:pt x="57" y="156"/>
                  </a:lnTo>
                  <a:lnTo>
                    <a:pt x="61" y="154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64" y="144"/>
                  </a:lnTo>
                  <a:lnTo>
                    <a:pt x="61" y="137"/>
                  </a:lnTo>
                  <a:lnTo>
                    <a:pt x="66" y="133"/>
                  </a:lnTo>
                  <a:lnTo>
                    <a:pt x="59" y="123"/>
                  </a:lnTo>
                  <a:lnTo>
                    <a:pt x="61" y="118"/>
                  </a:lnTo>
                  <a:lnTo>
                    <a:pt x="68" y="118"/>
                  </a:lnTo>
                  <a:lnTo>
                    <a:pt x="71" y="109"/>
                  </a:lnTo>
                  <a:lnTo>
                    <a:pt x="71" y="78"/>
                  </a:lnTo>
                  <a:lnTo>
                    <a:pt x="87" y="66"/>
                  </a:lnTo>
                  <a:lnTo>
                    <a:pt x="92" y="54"/>
                  </a:lnTo>
                  <a:lnTo>
                    <a:pt x="99" y="54"/>
                  </a:lnTo>
                  <a:lnTo>
                    <a:pt x="99" y="50"/>
                  </a:lnTo>
                  <a:lnTo>
                    <a:pt x="95" y="47"/>
                  </a:lnTo>
                  <a:lnTo>
                    <a:pt x="90" y="33"/>
                  </a:lnTo>
                  <a:lnTo>
                    <a:pt x="87" y="28"/>
                  </a:lnTo>
                  <a:lnTo>
                    <a:pt x="90" y="12"/>
                  </a:lnTo>
                  <a:lnTo>
                    <a:pt x="97" y="14"/>
                  </a:lnTo>
                  <a:lnTo>
                    <a:pt x="135" y="0"/>
                  </a:lnTo>
                  <a:lnTo>
                    <a:pt x="163" y="0"/>
                  </a:lnTo>
                  <a:lnTo>
                    <a:pt x="166" y="7"/>
                  </a:lnTo>
                  <a:lnTo>
                    <a:pt x="175" y="5"/>
                  </a:lnTo>
                  <a:lnTo>
                    <a:pt x="180" y="28"/>
                  </a:lnTo>
                  <a:lnTo>
                    <a:pt x="189" y="28"/>
                  </a:lnTo>
                  <a:lnTo>
                    <a:pt x="194" y="40"/>
                  </a:lnTo>
                  <a:lnTo>
                    <a:pt x="189" y="54"/>
                  </a:lnTo>
                  <a:lnTo>
                    <a:pt x="213" y="54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03" y="83"/>
                  </a:lnTo>
                  <a:lnTo>
                    <a:pt x="203" y="90"/>
                  </a:lnTo>
                  <a:lnTo>
                    <a:pt x="220" y="97"/>
                  </a:lnTo>
                  <a:lnTo>
                    <a:pt x="218" y="109"/>
                  </a:lnTo>
                  <a:lnTo>
                    <a:pt x="229" y="114"/>
                  </a:lnTo>
                  <a:lnTo>
                    <a:pt x="227" y="118"/>
                  </a:lnTo>
                  <a:lnTo>
                    <a:pt x="220" y="118"/>
                  </a:lnTo>
                  <a:lnTo>
                    <a:pt x="213" y="114"/>
                  </a:lnTo>
                  <a:lnTo>
                    <a:pt x="201" y="121"/>
                  </a:lnTo>
                  <a:lnTo>
                    <a:pt x="199" y="118"/>
                  </a:lnTo>
                  <a:lnTo>
                    <a:pt x="189" y="128"/>
                  </a:lnTo>
                  <a:lnTo>
                    <a:pt x="173" y="135"/>
                  </a:lnTo>
                  <a:lnTo>
                    <a:pt x="149" y="137"/>
                  </a:lnTo>
                  <a:lnTo>
                    <a:pt x="147" y="142"/>
                  </a:lnTo>
                  <a:lnTo>
                    <a:pt x="147" y="149"/>
                  </a:lnTo>
                  <a:lnTo>
                    <a:pt x="139" y="175"/>
                  </a:lnTo>
                  <a:lnTo>
                    <a:pt x="130" y="185"/>
                  </a:lnTo>
                  <a:lnTo>
                    <a:pt x="121" y="182"/>
                  </a:lnTo>
                  <a:lnTo>
                    <a:pt x="132" y="189"/>
                  </a:lnTo>
                  <a:lnTo>
                    <a:pt x="128" y="204"/>
                  </a:lnTo>
                  <a:lnTo>
                    <a:pt x="121" y="201"/>
                  </a:lnTo>
                  <a:lnTo>
                    <a:pt x="123" y="194"/>
                  </a:lnTo>
                  <a:lnTo>
                    <a:pt x="116" y="194"/>
                  </a:lnTo>
                  <a:lnTo>
                    <a:pt x="106" y="211"/>
                  </a:lnTo>
                  <a:lnTo>
                    <a:pt x="92" y="208"/>
                  </a:lnTo>
                  <a:lnTo>
                    <a:pt x="90" y="220"/>
                  </a:lnTo>
                  <a:lnTo>
                    <a:pt x="80" y="218"/>
                  </a:lnTo>
                  <a:lnTo>
                    <a:pt x="78" y="220"/>
                  </a:lnTo>
                  <a:lnTo>
                    <a:pt x="85" y="230"/>
                  </a:lnTo>
                  <a:lnTo>
                    <a:pt x="83" y="234"/>
                  </a:lnTo>
                  <a:lnTo>
                    <a:pt x="68" y="237"/>
                  </a:lnTo>
                  <a:lnTo>
                    <a:pt x="68" y="239"/>
                  </a:lnTo>
                  <a:lnTo>
                    <a:pt x="66" y="237"/>
                  </a:lnTo>
                  <a:lnTo>
                    <a:pt x="59" y="234"/>
                  </a:lnTo>
                  <a:lnTo>
                    <a:pt x="61" y="239"/>
                  </a:lnTo>
                  <a:lnTo>
                    <a:pt x="66" y="244"/>
                  </a:lnTo>
                  <a:lnTo>
                    <a:pt x="61" y="256"/>
                  </a:lnTo>
                  <a:lnTo>
                    <a:pt x="66" y="253"/>
                  </a:lnTo>
                  <a:lnTo>
                    <a:pt x="64" y="258"/>
                  </a:lnTo>
                  <a:lnTo>
                    <a:pt x="68" y="260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4" y="270"/>
                  </a:lnTo>
                  <a:lnTo>
                    <a:pt x="47" y="270"/>
                  </a:lnTo>
                  <a:lnTo>
                    <a:pt x="47" y="263"/>
                  </a:lnTo>
                  <a:lnTo>
                    <a:pt x="40" y="270"/>
                  </a:lnTo>
                  <a:lnTo>
                    <a:pt x="35" y="267"/>
                  </a:lnTo>
                  <a:lnTo>
                    <a:pt x="35" y="272"/>
                  </a:lnTo>
                  <a:lnTo>
                    <a:pt x="28" y="277"/>
                  </a:lnTo>
                  <a:lnTo>
                    <a:pt x="14" y="265"/>
                  </a:lnTo>
                  <a:lnTo>
                    <a:pt x="2" y="263"/>
                  </a:lnTo>
                  <a:lnTo>
                    <a:pt x="0" y="260"/>
                  </a:lnTo>
                  <a:lnTo>
                    <a:pt x="9" y="256"/>
                  </a:lnTo>
                  <a:lnTo>
                    <a:pt x="0" y="251"/>
                  </a:lnTo>
                  <a:lnTo>
                    <a:pt x="12" y="244"/>
                  </a:lnTo>
                  <a:lnTo>
                    <a:pt x="5" y="237"/>
                  </a:lnTo>
                  <a:lnTo>
                    <a:pt x="2" y="230"/>
                  </a:lnTo>
                  <a:lnTo>
                    <a:pt x="9" y="225"/>
                  </a:lnTo>
                  <a:lnTo>
                    <a:pt x="12" y="220"/>
                  </a:lnTo>
                  <a:lnTo>
                    <a:pt x="9" y="215"/>
                  </a:lnTo>
                  <a:lnTo>
                    <a:pt x="24" y="213"/>
                  </a:lnTo>
                  <a:lnTo>
                    <a:pt x="21" y="206"/>
                  </a:lnTo>
                  <a:lnTo>
                    <a:pt x="16" y="201"/>
                  </a:lnTo>
                  <a:lnTo>
                    <a:pt x="28" y="187"/>
                  </a:lnTo>
                  <a:lnTo>
                    <a:pt x="26" y="18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218827" y="2565312"/>
              <a:ext cx="442977" cy="218336"/>
            </a:xfrm>
            <a:custGeom>
              <a:avLst/>
              <a:gdLst>
                <a:gd name="T0" fmla="*/ 12 w 339"/>
                <a:gd name="T1" fmla="*/ 92 h 173"/>
                <a:gd name="T2" fmla="*/ 21 w 339"/>
                <a:gd name="T3" fmla="*/ 85 h 173"/>
                <a:gd name="T4" fmla="*/ 50 w 339"/>
                <a:gd name="T5" fmla="*/ 92 h 173"/>
                <a:gd name="T6" fmla="*/ 57 w 339"/>
                <a:gd name="T7" fmla="*/ 80 h 173"/>
                <a:gd name="T8" fmla="*/ 62 w 339"/>
                <a:gd name="T9" fmla="*/ 83 h 173"/>
                <a:gd name="T10" fmla="*/ 69 w 339"/>
                <a:gd name="T11" fmla="*/ 76 h 173"/>
                <a:gd name="T12" fmla="*/ 99 w 339"/>
                <a:gd name="T13" fmla="*/ 78 h 173"/>
                <a:gd name="T14" fmla="*/ 111 w 339"/>
                <a:gd name="T15" fmla="*/ 73 h 173"/>
                <a:gd name="T16" fmla="*/ 116 w 339"/>
                <a:gd name="T17" fmla="*/ 68 h 173"/>
                <a:gd name="T18" fmla="*/ 123 w 339"/>
                <a:gd name="T19" fmla="*/ 68 h 173"/>
                <a:gd name="T20" fmla="*/ 128 w 339"/>
                <a:gd name="T21" fmla="*/ 61 h 173"/>
                <a:gd name="T22" fmla="*/ 137 w 339"/>
                <a:gd name="T23" fmla="*/ 61 h 173"/>
                <a:gd name="T24" fmla="*/ 156 w 339"/>
                <a:gd name="T25" fmla="*/ 64 h 173"/>
                <a:gd name="T26" fmla="*/ 180 w 339"/>
                <a:gd name="T27" fmla="*/ 64 h 173"/>
                <a:gd name="T28" fmla="*/ 185 w 339"/>
                <a:gd name="T29" fmla="*/ 68 h 173"/>
                <a:gd name="T30" fmla="*/ 199 w 339"/>
                <a:gd name="T31" fmla="*/ 54 h 173"/>
                <a:gd name="T32" fmla="*/ 213 w 339"/>
                <a:gd name="T33" fmla="*/ 50 h 173"/>
                <a:gd name="T34" fmla="*/ 227 w 339"/>
                <a:gd name="T35" fmla="*/ 45 h 173"/>
                <a:gd name="T36" fmla="*/ 232 w 339"/>
                <a:gd name="T37" fmla="*/ 35 h 173"/>
                <a:gd name="T38" fmla="*/ 234 w 339"/>
                <a:gd name="T39" fmla="*/ 33 h 173"/>
                <a:gd name="T40" fmla="*/ 263 w 339"/>
                <a:gd name="T41" fmla="*/ 23 h 173"/>
                <a:gd name="T42" fmla="*/ 275 w 339"/>
                <a:gd name="T43" fmla="*/ 12 h 173"/>
                <a:gd name="T44" fmla="*/ 289 w 339"/>
                <a:gd name="T45" fmla="*/ 0 h 173"/>
                <a:gd name="T46" fmla="*/ 294 w 339"/>
                <a:gd name="T47" fmla="*/ 7 h 173"/>
                <a:gd name="T48" fmla="*/ 310 w 339"/>
                <a:gd name="T49" fmla="*/ 23 h 173"/>
                <a:gd name="T50" fmla="*/ 303 w 339"/>
                <a:gd name="T51" fmla="*/ 35 h 173"/>
                <a:gd name="T52" fmla="*/ 324 w 339"/>
                <a:gd name="T53" fmla="*/ 52 h 173"/>
                <a:gd name="T54" fmla="*/ 339 w 339"/>
                <a:gd name="T55" fmla="*/ 80 h 173"/>
                <a:gd name="T56" fmla="*/ 315 w 339"/>
                <a:gd name="T57" fmla="*/ 97 h 173"/>
                <a:gd name="T58" fmla="*/ 308 w 339"/>
                <a:gd name="T59" fmla="*/ 113 h 173"/>
                <a:gd name="T60" fmla="*/ 291 w 339"/>
                <a:gd name="T61" fmla="*/ 125 h 173"/>
                <a:gd name="T62" fmla="*/ 282 w 339"/>
                <a:gd name="T63" fmla="*/ 142 h 173"/>
                <a:gd name="T64" fmla="*/ 270 w 339"/>
                <a:gd name="T65" fmla="*/ 147 h 173"/>
                <a:gd name="T66" fmla="*/ 256 w 339"/>
                <a:gd name="T67" fmla="*/ 173 h 173"/>
                <a:gd name="T68" fmla="*/ 234 w 339"/>
                <a:gd name="T69" fmla="*/ 173 h 173"/>
                <a:gd name="T70" fmla="*/ 230 w 339"/>
                <a:gd name="T71" fmla="*/ 173 h 173"/>
                <a:gd name="T72" fmla="*/ 220 w 339"/>
                <a:gd name="T73" fmla="*/ 163 h 173"/>
                <a:gd name="T74" fmla="*/ 218 w 339"/>
                <a:gd name="T75" fmla="*/ 161 h 173"/>
                <a:gd name="T76" fmla="*/ 211 w 339"/>
                <a:gd name="T77" fmla="*/ 161 h 173"/>
                <a:gd name="T78" fmla="*/ 208 w 339"/>
                <a:gd name="T79" fmla="*/ 154 h 173"/>
                <a:gd name="T80" fmla="*/ 204 w 339"/>
                <a:gd name="T81" fmla="*/ 151 h 173"/>
                <a:gd name="T82" fmla="*/ 194 w 339"/>
                <a:gd name="T83" fmla="*/ 156 h 173"/>
                <a:gd name="T84" fmla="*/ 185 w 339"/>
                <a:gd name="T85" fmla="*/ 156 h 173"/>
                <a:gd name="T86" fmla="*/ 180 w 339"/>
                <a:gd name="T87" fmla="*/ 156 h 173"/>
                <a:gd name="T88" fmla="*/ 166 w 339"/>
                <a:gd name="T89" fmla="*/ 154 h 173"/>
                <a:gd name="T90" fmla="*/ 156 w 339"/>
                <a:gd name="T91" fmla="*/ 156 h 173"/>
                <a:gd name="T92" fmla="*/ 149 w 339"/>
                <a:gd name="T93" fmla="*/ 163 h 173"/>
                <a:gd name="T94" fmla="*/ 128 w 339"/>
                <a:gd name="T95" fmla="*/ 151 h 173"/>
                <a:gd name="T96" fmla="*/ 111 w 339"/>
                <a:gd name="T97" fmla="*/ 149 h 173"/>
                <a:gd name="T98" fmla="*/ 95 w 339"/>
                <a:gd name="T99" fmla="*/ 151 h 173"/>
                <a:gd name="T100" fmla="*/ 88 w 339"/>
                <a:gd name="T101" fmla="*/ 154 h 173"/>
                <a:gd name="T102" fmla="*/ 76 w 339"/>
                <a:gd name="T103" fmla="*/ 139 h 173"/>
                <a:gd name="T104" fmla="*/ 73 w 339"/>
                <a:gd name="T105" fmla="*/ 154 h 173"/>
                <a:gd name="T106" fmla="*/ 59 w 339"/>
                <a:gd name="T107" fmla="*/ 132 h 173"/>
                <a:gd name="T108" fmla="*/ 59 w 339"/>
                <a:gd name="T109" fmla="*/ 139 h 173"/>
                <a:gd name="T110" fmla="*/ 33 w 339"/>
                <a:gd name="T111" fmla="*/ 139 h 173"/>
                <a:gd name="T112" fmla="*/ 28 w 339"/>
                <a:gd name="T113" fmla="*/ 137 h 173"/>
                <a:gd name="T114" fmla="*/ 17 w 339"/>
                <a:gd name="T115" fmla="*/ 137 h 173"/>
                <a:gd name="T116" fmla="*/ 19 w 339"/>
                <a:gd name="T117" fmla="*/ 128 h 173"/>
                <a:gd name="T118" fmla="*/ 19 w 339"/>
                <a:gd name="T119" fmla="*/ 123 h 173"/>
                <a:gd name="T120" fmla="*/ 7 w 339"/>
                <a:gd name="T121" fmla="*/ 99 h 173"/>
                <a:gd name="T122" fmla="*/ 0 w 339"/>
                <a:gd name="T123" fmla="*/ 10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9" h="173">
                  <a:moveTo>
                    <a:pt x="10" y="87"/>
                  </a:moveTo>
                  <a:lnTo>
                    <a:pt x="12" y="92"/>
                  </a:lnTo>
                  <a:lnTo>
                    <a:pt x="19" y="92"/>
                  </a:lnTo>
                  <a:lnTo>
                    <a:pt x="21" y="85"/>
                  </a:lnTo>
                  <a:lnTo>
                    <a:pt x="33" y="83"/>
                  </a:lnTo>
                  <a:lnTo>
                    <a:pt x="50" y="92"/>
                  </a:lnTo>
                  <a:lnTo>
                    <a:pt x="52" y="80"/>
                  </a:lnTo>
                  <a:lnTo>
                    <a:pt x="57" y="80"/>
                  </a:lnTo>
                  <a:lnTo>
                    <a:pt x="57" y="85"/>
                  </a:lnTo>
                  <a:lnTo>
                    <a:pt x="62" y="83"/>
                  </a:lnTo>
                  <a:lnTo>
                    <a:pt x="64" y="76"/>
                  </a:lnTo>
                  <a:lnTo>
                    <a:pt x="69" y="76"/>
                  </a:lnTo>
                  <a:lnTo>
                    <a:pt x="73" y="71"/>
                  </a:lnTo>
                  <a:lnTo>
                    <a:pt x="99" y="78"/>
                  </a:lnTo>
                  <a:lnTo>
                    <a:pt x="104" y="71"/>
                  </a:lnTo>
                  <a:lnTo>
                    <a:pt x="111" y="73"/>
                  </a:lnTo>
                  <a:lnTo>
                    <a:pt x="111" y="66"/>
                  </a:lnTo>
                  <a:lnTo>
                    <a:pt x="116" y="68"/>
                  </a:lnTo>
                  <a:lnTo>
                    <a:pt x="121" y="64"/>
                  </a:lnTo>
                  <a:lnTo>
                    <a:pt x="123" y="68"/>
                  </a:lnTo>
                  <a:lnTo>
                    <a:pt x="121" y="66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37" y="61"/>
                  </a:lnTo>
                  <a:lnTo>
                    <a:pt x="140" y="66"/>
                  </a:lnTo>
                  <a:lnTo>
                    <a:pt x="156" y="64"/>
                  </a:lnTo>
                  <a:lnTo>
                    <a:pt x="166" y="71"/>
                  </a:lnTo>
                  <a:lnTo>
                    <a:pt x="180" y="64"/>
                  </a:lnTo>
                  <a:lnTo>
                    <a:pt x="185" y="64"/>
                  </a:lnTo>
                  <a:lnTo>
                    <a:pt x="185" y="68"/>
                  </a:lnTo>
                  <a:lnTo>
                    <a:pt x="197" y="64"/>
                  </a:lnTo>
                  <a:lnTo>
                    <a:pt x="199" y="54"/>
                  </a:lnTo>
                  <a:lnTo>
                    <a:pt x="208" y="45"/>
                  </a:lnTo>
                  <a:lnTo>
                    <a:pt x="213" y="50"/>
                  </a:lnTo>
                  <a:lnTo>
                    <a:pt x="218" y="50"/>
                  </a:lnTo>
                  <a:lnTo>
                    <a:pt x="227" y="45"/>
                  </a:lnTo>
                  <a:lnTo>
                    <a:pt x="227" y="38"/>
                  </a:lnTo>
                  <a:lnTo>
                    <a:pt x="232" y="35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51" y="33"/>
                  </a:lnTo>
                  <a:lnTo>
                    <a:pt x="263" y="23"/>
                  </a:lnTo>
                  <a:lnTo>
                    <a:pt x="265" y="26"/>
                  </a:lnTo>
                  <a:lnTo>
                    <a:pt x="275" y="12"/>
                  </a:lnTo>
                  <a:lnTo>
                    <a:pt x="286" y="7"/>
                  </a:lnTo>
                  <a:lnTo>
                    <a:pt x="289" y="0"/>
                  </a:lnTo>
                  <a:lnTo>
                    <a:pt x="294" y="2"/>
                  </a:lnTo>
                  <a:lnTo>
                    <a:pt x="294" y="7"/>
                  </a:lnTo>
                  <a:lnTo>
                    <a:pt x="303" y="7"/>
                  </a:lnTo>
                  <a:lnTo>
                    <a:pt x="310" y="23"/>
                  </a:lnTo>
                  <a:lnTo>
                    <a:pt x="310" y="28"/>
                  </a:lnTo>
                  <a:lnTo>
                    <a:pt x="303" y="35"/>
                  </a:lnTo>
                  <a:lnTo>
                    <a:pt x="315" y="50"/>
                  </a:lnTo>
                  <a:lnTo>
                    <a:pt x="324" y="52"/>
                  </a:lnTo>
                  <a:lnTo>
                    <a:pt x="324" y="59"/>
                  </a:lnTo>
                  <a:lnTo>
                    <a:pt x="339" y="80"/>
                  </a:lnTo>
                  <a:lnTo>
                    <a:pt x="331" y="90"/>
                  </a:lnTo>
                  <a:lnTo>
                    <a:pt x="315" y="97"/>
                  </a:lnTo>
                  <a:lnTo>
                    <a:pt x="315" y="106"/>
                  </a:lnTo>
                  <a:lnTo>
                    <a:pt x="308" y="113"/>
                  </a:lnTo>
                  <a:lnTo>
                    <a:pt x="301" y="113"/>
                  </a:lnTo>
                  <a:lnTo>
                    <a:pt x="291" y="125"/>
                  </a:lnTo>
                  <a:lnTo>
                    <a:pt x="289" y="139"/>
                  </a:lnTo>
                  <a:lnTo>
                    <a:pt x="282" y="142"/>
                  </a:lnTo>
                  <a:lnTo>
                    <a:pt x="282" y="147"/>
                  </a:lnTo>
                  <a:lnTo>
                    <a:pt x="270" y="147"/>
                  </a:lnTo>
                  <a:lnTo>
                    <a:pt x="263" y="168"/>
                  </a:lnTo>
                  <a:lnTo>
                    <a:pt x="256" y="173"/>
                  </a:lnTo>
                  <a:lnTo>
                    <a:pt x="244" y="166"/>
                  </a:lnTo>
                  <a:lnTo>
                    <a:pt x="234" y="173"/>
                  </a:lnTo>
                  <a:lnTo>
                    <a:pt x="232" y="168"/>
                  </a:lnTo>
                  <a:lnTo>
                    <a:pt x="230" y="173"/>
                  </a:lnTo>
                  <a:lnTo>
                    <a:pt x="223" y="168"/>
                  </a:lnTo>
                  <a:lnTo>
                    <a:pt x="220" y="163"/>
                  </a:lnTo>
                  <a:lnTo>
                    <a:pt x="218" y="163"/>
                  </a:lnTo>
                  <a:lnTo>
                    <a:pt x="218" y="161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3" y="158"/>
                  </a:lnTo>
                  <a:lnTo>
                    <a:pt x="208" y="154"/>
                  </a:lnTo>
                  <a:lnTo>
                    <a:pt x="204" y="156"/>
                  </a:lnTo>
                  <a:lnTo>
                    <a:pt x="204" y="151"/>
                  </a:lnTo>
                  <a:lnTo>
                    <a:pt x="199" y="158"/>
                  </a:lnTo>
                  <a:lnTo>
                    <a:pt x="194" y="156"/>
                  </a:lnTo>
                  <a:lnTo>
                    <a:pt x="194" y="154"/>
                  </a:lnTo>
                  <a:lnTo>
                    <a:pt x="185" y="156"/>
                  </a:lnTo>
                  <a:lnTo>
                    <a:pt x="185" y="154"/>
                  </a:lnTo>
                  <a:lnTo>
                    <a:pt x="180" y="156"/>
                  </a:lnTo>
                  <a:lnTo>
                    <a:pt x="168" y="149"/>
                  </a:lnTo>
                  <a:lnTo>
                    <a:pt x="166" y="154"/>
                  </a:lnTo>
                  <a:lnTo>
                    <a:pt x="161" y="151"/>
                  </a:lnTo>
                  <a:lnTo>
                    <a:pt x="156" y="156"/>
                  </a:lnTo>
                  <a:lnTo>
                    <a:pt x="149" y="156"/>
                  </a:lnTo>
                  <a:lnTo>
                    <a:pt x="149" y="163"/>
                  </a:lnTo>
                  <a:lnTo>
                    <a:pt x="140" y="154"/>
                  </a:lnTo>
                  <a:lnTo>
                    <a:pt x="128" y="151"/>
                  </a:lnTo>
                  <a:lnTo>
                    <a:pt x="118" y="154"/>
                  </a:lnTo>
                  <a:lnTo>
                    <a:pt x="111" y="149"/>
                  </a:lnTo>
                  <a:lnTo>
                    <a:pt x="102" y="161"/>
                  </a:lnTo>
                  <a:lnTo>
                    <a:pt x="95" y="151"/>
                  </a:lnTo>
                  <a:lnTo>
                    <a:pt x="92" y="149"/>
                  </a:lnTo>
                  <a:lnTo>
                    <a:pt x="88" y="154"/>
                  </a:lnTo>
                  <a:lnTo>
                    <a:pt x="81" y="142"/>
                  </a:lnTo>
                  <a:lnTo>
                    <a:pt x="76" y="139"/>
                  </a:lnTo>
                  <a:lnTo>
                    <a:pt x="73" y="142"/>
                  </a:lnTo>
                  <a:lnTo>
                    <a:pt x="73" y="154"/>
                  </a:lnTo>
                  <a:lnTo>
                    <a:pt x="64" y="149"/>
                  </a:lnTo>
                  <a:lnTo>
                    <a:pt x="59" y="132"/>
                  </a:lnTo>
                  <a:lnTo>
                    <a:pt x="57" y="135"/>
                  </a:lnTo>
                  <a:lnTo>
                    <a:pt x="59" y="139"/>
                  </a:lnTo>
                  <a:lnTo>
                    <a:pt x="38" y="132"/>
                  </a:lnTo>
                  <a:lnTo>
                    <a:pt x="33" y="139"/>
                  </a:lnTo>
                  <a:lnTo>
                    <a:pt x="28" y="128"/>
                  </a:lnTo>
                  <a:lnTo>
                    <a:pt x="28" y="137"/>
                  </a:lnTo>
                  <a:lnTo>
                    <a:pt x="19" y="135"/>
                  </a:lnTo>
                  <a:lnTo>
                    <a:pt x="17" y="137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4" y="102"/>
                  </a:lnTo>
                  <a:lnTo>
                    <a:pt x="7" y="99"/>
                  </a:lnTo>
                  <a:lnTo>
                    <a:pt x="2" y="106"/>
                  </a:lnTo>
                  <a:lnTo>
                    <a:pt x="0" y="104"/>
                  </a:lnTo>
                  <a:lnTo>
                    <a:pt x="10" y="8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2271095" y="5268635"/>
              <a:ext cx="386788" cy="224646"/>
            </a:xfrm>
            <a:custGeom>
              <a:avLst/>
              <a:gdLst>
                <a:gd name="T0" fmla="*/ 22 w 296"/>
                <a:gd name="T1" fmla="*/ 45 h 178"/>
                <a:gd name="T2" fmla="*/ 24 w 296"/>
                <a:gd name="T3" fmla="*/ 55 h 178"/>
                <a:gd name="T4" fmla="*/ 48 w 296"/>
                <a:gd name="T5" fmla="*/ 55 h 178"/>
                <a:gd name="T6" fmla="*/ 52 w 296"/>
                <a:gd name="T7" fmla="*/ 45 h 178"/>
                <a:gd name="T8" fmla="*/ 55 w 296"/>
                <a:gd name="T9" fmla="*/ 43 h 178"/>
                <a:gd name="T10" fmla="*/ 67 w 296"/>
                <a:gd name="T11" fmla="*/ 45 h 178"/>
                <a:gd name="T12" fmla="*/ 86 w 296"/>
                <a:gd name="T13" fmla="*/ 43 h 178"/>
                <a:gd name="T14" fmla="*/ 97 w 296"/>
                <a:gd name="T15" fmla="*/ 48 h 178"/>
                <a:gd name="T16" fmla="*/ 107 w 296"/>
                <a:gd name="T17" fmla="*/ 38 h 178"/>
                <a:gd name="T18" fmla="*/ 116 w 296"/>
                <a:gd name="T19" fmla="*/ 31 h 178"/>
                <a:gd name="T20" fmla="*/ 121 w 296"/>
                <a:gd name="T21" fmla="*/ 26 h 178"/>
                <a:gd name="T22" fmla="*/ 128 w 296"/>
                <a:gd name="T23" fmla="*/ 19 h 178"/>
                <a:gd name="T24" fmla="*/ 133 w 296"/>
                <a:gd name="T25" fmla="*/ 14 h 178"/>
                <a:gd name="T26" fmla="*/ 138 w 296"/>
                <a:gd name="T27" fmla="*/ 12 h 178"/>
                <a:gd name="T28" fmla="*/ 147 w 296"/>
                <a:gd name="T29" fmla="*/ 3 h 178"/>
                <a:gd name="T30" fmla="*/ 149 w 296"/>
                <a:gd name="T31" fmla="*/ 0 h 178"/>
                <a:gd name="T32" fmla="*/ 164 w 296"/>
                <a:gd name="T33" fmla="*/ 0 h 178"/>
                <a:gd name="T34" fmla="*/ 178 w 296"/>
                <a:gd name="T35" fmla="*/ 29 h 178"/>
                <a:gd name="T36" fmla="*/ 213 w 296"/>
                <a:gd name="T37" fmla="*/ 36 h 178"/>
                <a:gd name="T38" fmla="*/ 235 w 296"/>
                <a:gd name="T39" fmla="*/ 33 h 178"/>
                <a:gd name="T40" fmla="*/ 277 w 296"/>
                <a:gd name="T41" fmla="*/ 64 h 178"/>
                <a:gd name="T42" fmla="*/ 291 w 296"/>
                <a:gd name="T43" fmla="*/ 93 h 178"/>
                <a:gd name="T44" fmla="*/ 296 w 296"/>
                <a:gd name="T45" fmla="*/ 97 h 178"/>
                <a:gd name="T46" fmla="*/ 289 w 296"/>
                <a:gd name="T47" fmla="*/ 119 h 178"/>
                <a:gd name="T48" fmla="*/ 287 w 296"/>
                <a:gd name="T49" fmla="*/ 126 h 178"/>
                <a:gd name="T50" fmla="*/ 282 w 296"/>
                <a:gd name="T51" fmla="*/ 128 h 178"/>
                <a:gd name="T52" fmla="*/ 277 w 296"/>
                <a:gd name="T53" fmla="*/ 128 h 178"/>
                <a:gd name="T54" fmla="*/ 282 w 296"/>
                <a:gd name="T55" fmla="*/ 138 h 178"/>
                <a:gd name="T56" fmla="*/ 280 w 296"/>
                <a:gd name="T57" fmla="*/ 140 h 178"/>
                <a:gd name="T58" fmla="*/ 228 w 296"/>
                <a:gd name="T59" fmla="*/ 116 h 178"/>
                <a:gd name="T60" fmla="*/ 197 w 296"/>
                <a:gd name="T61" fmla="*/ 95 h 178"/>
                <a:gd name="T62" fmla="*/ 175 w 296"/>
                <a:gd name="T63" fmla="*/ 102 h 178"/>
                <a:gd name="T64" fmla="*/ 142 w 296"/>
                <a:gd name="T65" fmla="*/ 130 h 178"/>
                <a:gd name="T66" fmla="*/ 123 w 296"/>
                <a:gd name="T67" fmla="*/ 140 h 178"/>
                <a:gd name="T68" fmla="*/ 114 w 296"/>
                <a:gd name="T69" fmla="*/ 140 h 178"/>
                <a:gd name="T70" fmla="*/ 104 w 296"/>
                <a:gd name="T71" fmla="*/ 154 h 178"/>
                <a:gd name="T72" fmla="*/ 97 w 296"/>
                <a:gd name="T73" fmla="*/ 159 h 178"/>
                <a:gd name="T74" fmla="*/ 83 w 296"/>
                <a:gd name="T75" fmla="*/ 168 h 178"/>
                <a:gd name="T76" fmla="*/ 78 w 296"/>
                <a:gd name="T77" fmla="*/ 178 h 178"/>
                <a:gd name="T78" fmla="*/ 71 w 296"/>
                <a:gd name="T79" fmla="*/ 173 h 178"/>
                <a:gd name="T80" fmla="*/ 59 w 296"/>
                <a:gd name="T81" fmla="*/ 164 h 178"/>
                <a:gd name="T82" fmla="*/ 33 w 296"/>
                <a:gd name="T83" fmla="*/ 142 h 178"/>
                <a:gd name="T84" fmla="*/ 41 w 296"/>
                <a:gd name="T85" fmla="*/ 109 h 178"/>
                <a:gd name="T86" fmla="*/ 33 w 296"/>
                <a:gd name="T87" fmla="*/ 81 h 178"/>
                <a:gd name="T88" fmla="*/ 10 w 296"/>
                <a:gd name="T89" fmla="*/ 88 h 178"/>
                <a:gd name="T90" fmla="*/ 15 w 296"/>
                <a:gd name="T91" fmla="*/ 74 h 178"/>
                <a:gd name="T92" fmla="*/ 0 w 296"/>
                <a:gd name="T93" fmla="*/ 57 h 178"/>
                <a:gd name="T94" fmla="*/ 12 w 296"/>
                <a:gd name="T95" fmla="*/ 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6" h="178">
                  <a:moveTo>
                    <a:pt x="12" y="52"/>
                  </a:moveTo>
                  <a:lnTo>
                    <a:pt x="22" y="45"/>
                  </a:lnTo>
                  <a:lnTo>
                    <a:pt x="24" y="48"/>
                  </a:lnTo>
                  <a:lnTo>
                    <a:pt x="24" y="55"/>
                  </a:lnTo>
                  <a:lnTo>
                    <a:pt x="43" y="48"/>
                  </a:lnTo>
                  <a:lnTo>
                    <a:pt x="48" y="55"/>
                  </a:lnTo>
                  <a:lnTo>
                    <a:pt x="52" y="50"/>
                  </a:lnTo>
                  <a:lnTo>
                    <a:pt x="52" y="45"/>
                  </a:lnTo>
                  <a:lnTo>
                    <a:pt x="55" y="48"/>
                  </a:lnTo>
                  <a:lnTo>
                    <a:pt x="55" y="43"/>
                  </a:lnTo>
                  <a:lnTo>
                    <a:pt x="69" y="41"/>
                  </a:lnTo>
                  <a:lnTo>
                    <a:pt x="67" y="45"/>
                  </a:lnTo>
                  <a:lnTo>
                    <a:pt x="86" y="5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97" y="48"/>
                  </a:lnTo>
                  <a:lnTo>
                    <a:pt x="97" y="41"/>
                  </a:lnTo>
                  <a:lnTo>
                    <a:pt x="107" y="38"/>
                  </a:lnTo>
                  <a:lnTo>
                    <a:pt x="107" y="31"/>
                  </a:lnTo>
                  <a:lnTo>
                    <a:pt x="116" y="31"/>
                  </a:lnTo>
                  <a:lnTo>
                    <a:pt x="116" y="26"/>
                  </a:lnTo>
                  <a:lnTo>
                    <a:pt x="121" y="26"/>
                  </a:lnTo>
                  <a:lnTo>
                    <a:pt x="121" y="22"/>
                  </a:lnTo>
                  <a:lnTo>
                    <a:pt x="128" y="19"/>
                  </a:lnTo>
                  <a:lnTo>
                    <a:pt x="130" y="14"/>
                  </a:lnTo>
                  <a:lnTo>
                    <a:pt x="133" y="14"/>
                  </a:lnTo>
                  <a:lnTo>
                    <a:pt x="133" y="10"/>
                  </a:lnTo>
                  <a:lnTo>
                    <a:pt x="138" y="12"/>
                  </a:lnTo>
                  <a:lnTo>
                    <a:pt x="142" y="12"/>
                  </a:lnTo>
                  <a:lnTo>
                    <a:pt x="147" y="3"/>
                  </a:lnTo>
                  <a:lnTo>
                    <a:pt x="152" y="5"/>
                  </a:lnTo>
                  <a:lnTo>
                    <a:pt x="149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1" y="14"/>
                  </a:lnTo>
                  <a:lnTo>
                    <a:pt x="178" y="29"/>
                  </a:lnTo>
                  <a:lnTo>
                    <a:pt x="187" y="26"/>
                  </a:lnTo>
                  <a:lnTo>
                    <a:pt x="213" y="36"/>
                  </a:lnTo>
                  <a:lnTo>
                    <a:pt x="225" y="38"/>
                  </a:lnTo>
                  <a:lnTo>
                    <a:pt x="235" y="33"/>
                  </a:lnTo>
                  <a:lnTo>
                    <a:pt x="261" y="43"/>
                  </a:lnTo>
                  <a:lnTo>
                    <a:pt x="277" y="64"/>
                  </a:lnTo>
                  <a:lnTo>
                    <a:pt x="275" y="76"/>
                  </a:lnTo>
                  <a:lnTo>
                    <a:pt x="291" y="93"/>
                  </a:lnTo>
                  <a:lnTo>
                    <a:pt x="294" y="93"/>
                  </a:lnTo>
                  <a:lnTo>
                    <a:pt x="296" y="97"/>
                  </a:lnTo>
                  <a:lnTo>
                    <a:pt x="287" y="100"/>
                  </a:lnTo>
                  <a:lnTo>
                    <a:pt x="289" y="119"/>
                  </a:lnTo>
                  <a:lnTo>
                    <a:pt x="282" y="121"/>
                  </a:lnTo>
                  <a:lnTo>
                    <a:pt x="287" y="126"/>
                  </a:lnTo>
                  <a:lnTo>
                    <a:pt x="284" y="128"/>
                  </a:lnTo>
                  <a:lnTo>
                    <a:pt x="282" y="128"/>
                  </a:lnTo>
                  <a:lnTo>
                    <a:pt x="282" y="133"/>
                  </a:lnTo>
                  <a:lnTo>
                    <a:pt x="277" y="128"/>
                  </a:lnTo>
                  <a:lnTo>
                    <a:pt x="273" y="130"/>
                  </a:lnTo>
                  <a:lnTo>
                    <a:pt x="282" y="138"/>
                  </a:lnTo>
                  <a:lnTo>
                    <a:pt x="280" y="145"/>
                  </a:lnTo>
                  <a:lnTo>
                    <a:pt x="280" y="140"/>
                  </a:lnTo>
                  <a:lnTo>
                    <a:pt x="251" y="123"/>
                  </a:lnTo>
                  <a:lnTo>
                    <a:pt x="228" y="116"/>
                  </a:lnTo>
                  <a:lnTo>
                    <a:pt x="223" y="102"/>
                  </a:lnTo>
                  <a:lnTo>
                    <a:pt x="197" y="95"/>
                  </a:lnTo>
                  <a:lnTo>
                    <a:pt x="180" y="104"/>
                  </a:lnTo>
                  <a:lnTo>
                    <a:pt x="175" y="102"/>
                  </a:lnTo>
                  <a:lnTo>
                    <a:pt x="149" y="121"/>
                  </a:lnTo>
                  <a:lnTo>
                    <a:pt x="142" y="130"/>
                  </a:lnTo>
                  <a:lnTo>
                    <a:pt x="128" y="133"/>
                  </a:lnTo>
                  <a:lnTo>
                    <a:pt x="123" y="140"/>
                  </a:lnTo>
                  <a:lnTo>
                    <a:pt x="119" y="138"/>
                  </a:lnTo>
                  <a:lnTo>
                    <a:pt x="114" y="140"/>
                  </a:lnTo>
                  <a:lnTo>
                    <a:pt x="116" y="147"/>
                  </a:lnTo>
                  <a:lnTo>
                    <a:pt x="104" y="154"/>
                  </a:lnTo>
                  <a:lnTo>
                    <a:pt x="104" y="159"/>
                  </a:lnTo>
                  <a:lnTo>
                    <a:pt x="97" y="159"/>
                  </a:lnTo>
                  <a:lnTo>
                    <a:pt x="97" y="166"/>
                  </a:lnTo>
                  <a:lnTo>
                    <a:pt x="83" y="168"/>
                  </a:lnTo>
                  <a:lnTo>
                    <a:pt x="78" y="173"/>
                  </a:lnTo>
                  <a:lnTo>
                    <a:pt x="78" y="178"/>
                  </a:lnTo>
                  <a:lnTo>
                    <a:pt x="74" y="178"/>
                  </a:lnTo>
                  <a:lnTo>
                    <a:pt x="71" y="173"/>
                  </a:lnTo>
                  <a:lnTo>
                    <a:pt x="64" y="175"/>
                  </a:lnTo>
                  <a:lnTo>
                    <a:pt x="59" y="164"/>
                  </a:lnTo>
                  <a:lnTo>
                    <a:pt x="52" y="161"/>
                  </a:lnTo>
                  <a:lnTo>
                    <a:pt x="33" y="142"/>
                  </a:lnTo>
                  <a:lnTo>
                    <a:pt x="43" y="114"/>
                  </a:lnTo>
                  <a:lnTo>
                    <a:pt x="41" y="109"/>
                  </a:lnTo>
                  <a:lnTo>
                    <a:pt x="29" y="109"/>
                  </a:lnTo>
                  <a:lnTo>
                    <a:pt x="33" y="81"/>
                  </a:lnTo>
                  <a:lnTo>
                    <a:pt x="22" y="90"/>
                  </a:lnTo>
                  <a:lnTo>
                    <a:pt x="10" y="88"/>
                  </a:lnTo>
                  <a:lnTo>
                    <a:pt x="17" y="78"/>
                  </a:lnTo>
                  <a:lnTo>
                    <a:pt x="15" y="74"/>
                  </a:lnTo>
                  <a:lnTo>
                    <a:pt x="3" y="67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12" y="5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2284162" y="5134857"/>
              <a:ext cx="602397" cy="251149"/>
            </a:xfrm>
            <a:custGeom>
              <a:avLst/>
              <a:gdLst>
                <a:gd name="T0" fmla="*/ 2 w 461"/>
                <a:gd name="T1" fmla="*/ 118 h 199"/>
                <a:gd name="T2" fmla="*/ 31 w 461"/>
                <a:gd name="T3" fmla="*/ 94 h 199"/>
                <a:gd name="T4" fmla="*/ 45 w 461"/>
                <a:gd name="T5" fmla="*/ 78 h 199"/>
                <a:gd name="T6" fmla="*/ 76 w 461"/>
                <a:gd name="T7" fmla="*/ 73 h 199"/>
                <a:gd name="T8" fmla="*/ 80 w 461"/>
                <a:gd name="T9" fmla="*/ 57 h 199"/>
                <a:gd name="T10" fmla="*/ 52 w 461"/>
                <a:gd name="T11" fmla="*/ 23 h 199"/>
                <a:gd name="T12" fmla="*/ 68 w 461"/>
                <a:gd name="T13" fmla="*/ 9 h 199"/>
                <a:gd name="T14" fmla="*/ 87 w 461"/>
                <a:gd name="T15" fmla="*/ 0 h 199"/>
                <a:gd name="T16" fmla="*/ 128 w 461"/>
                <a:gd name="T17" fmla="*/ 16 h 199"/>
                <a:gd name="T18" fmla="*/ 139 w 461"/>
                <a:gd name="T19" fmla="*/ 38 h 199"/>
                <a:gd name="T20" fmla="*/ 177 w 461"/>
                <a:gd name="T21" fmla="*/ 49 h 199"/>
                <a:gd name="T22" fmla="*/ 234 w 461"/>
                <a:gd name="T23" fmla="*/ 49 h 199"/>
                <a:gd name="T24" fmla="*/ 284 w 461"/>
                <a:gd name="T25" fmla="*/ 31 h 199"/>
                <a:gd name="T26" fmla="*/ 298 w 461"/>
                <a:gd name="T27" fmla="*/ 38 h 199"/>
                <a:gd name="T28" fmla="*/ 324 w 461"/>
                <a:gd name="T29" fmla="*/ 31 h 199"/>
                <a:gd name="T30" fmla="*/ 331 w 461"/>
                <a:gd name="T31" fmla="*/ 47 h 199"/>
                <a:gd name="T32" fmla="*/ 338 w 461"/>
                <a:gd name="T33" fmla="*/ 66 h 199"/>
                <a:gd name="T34" fmla="*/ 371 w 461"/>
                <a:gd name="T35" fmla="*/ 85 h 199"/>
                <a:gd name="T36" fmla="*/ 454 w 461"/>
                <a:gd name="T37" fmla="*/ 113 h 199"/>
                <a:gd name="T38" fmla="*/ 457 w 461"/>
                <a:gd name="T39" fmla="*/ 123 h 199"/>
                <a:gd name="T40" fmla="*/ 440 w 461"/>
                <a:gd name="T41" fmla="*/ 154 h 199"/>
                <a:gd name="T42" fmla="*/ 435 w 461"/>
                <a:gd name="T43" fmla="*/ 158 h 199"/>
                <a:gd name="T44" fmla="*/ 431 w 461"/>
                <a:gd name="T45" fmla="*/ 175 h 199"/>
                <a:gd name="T46" fmla="*/ 416 w 461"/>
                <a:gd name="T47" fmla="*/ 177 h 199"/>
                <a:gd name="T48" fmla="*/ 405 w 461"/>
                <a:gd name="T49" fmla="*/ 170 h 199"/>
                <a:gd name="T50" fmla="*/ 383 w 461"/>
                <a:gd name="T51" fmla="*/ 182 h 199"/>
                <a:gd name="T52" fmla="*/ 360 w 461"/>
                <a:gd name="T53" fmla="*/ 170 h 199"/>
                <a:gd name="T54" fmla="*/ 331 w 461"/>
                <a:gd name="T55" fmla="*/ 154 h 199"/>
                <a:gd name="T56" fmla="*/ 307 w 461"/>
                <a:gd name="T57" fmla="*/ 139 h 199"/>
                <a:gd name="T58" fmla="*/ 310 w 461"/>
                <a:gd name="T59" fmla="*/ 154 h 199"/>
                <a:gd name="T60" fmla="*/ 303 w 461"/>
                <a:gd name="T61" fmla="*/ 163 h 199"/>
                <a:gd name="T62" fmla="*/ 296 w 461"/>
                <a:gd name="T63" fmla="*/ 175 h 199"/>
                <a:gd name="T64" fmla="*/ 289 w 461"/>
                <a:gd name="T65" fmla="*/ 184 h 199"/>
                <a:gd name="T66" fmla="*/ 281 w 461"/>
                <a:gd name="T67" fmla="*/ 199 h 199"/>
                <a:gd name="T68" fmla="*/ 251 w 461"/>
                <a:gd name="T69" fmla="*/ 149 h 199"/>
                <a:gd name="T70" fmla="*/ 203 w 461"/>
                <a:gd name="T71" fmla="*/ 142 h 199"/>
                <a:gd name="T72" fmla="*/ 151 w 461"/>
                <a:gd name="T73" fmla="*/ 120 h 199"/>
                <a:gd name="T74" fmla="*/ 139 w 461"/>
                <a:gd name="T75" fmla="*/ 106 h 199"/>
                <a:gd name="T76" fmla="*/ 132 w 461"/>
                <a:gd name="T77" fmla="*/ 118 h 199"/>
                <a:gd name="T78" fmla="*/ 123 w 461"/>
                <a:gd name="T79" fmla="*/ 120 h 199"/>
                <a:gd name="T80" fmla="*/ 111 w 461"/>
                <a:gd name="T81" fmla="*/ 128 h 199"/>
                <a:gd name="T82" fmla="*/ 106 w 461"/>
                <a:gd name="T83" fmla="*/ 137 h 199"/>
                <a:gd name="T84" fmla="*/ 87 w 461"/>
                <a:gd name="T85" fmla="*/ 147 h 199"/>
                <a:gd name="T86" fmla="*/ 76 w 461"/>
                <a:gd name="T87" fmla="*/ 149 h 199"/>
                <a:gd name="T88" fmla="*/ 59 w 461"/>
                <a:gd name="T89" fmla="*/ 147 h 199"/>
                <a:gd name="T90" fmla="*/ 42 w 461"/>
                <a:gd name="T91" fmla="*/ 151 h 199"/>
                <a:gd name="T92" fmla="*/ 33 w 461"/>
                <a:gd name="T93" fmla="*/ 154 h 199"/>
                <a:gd name="T94" fmla="*/ 12 w 461"/>
                <a:gd name="T95" fmla="*/ 151 h 199"/>
                <a:gd name="T96" fmla="*/ 0 w 461"/>
                <a:gd name="T97" fmla="*/ 13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1" h="199">
                  <a:moveTo>
                    <a:pt x="0" y="137"/>
                  </a:moveTo>
                  <a:lnTo>
                    <a:pt x="7" y="128"/>
                  </a:lnTo>
                  <a:lnTo>
                    <a:pt x="2" y="118"/>
                  </a:lnTo>
                  <a:lnTo>
                    <a:pt x="12" y="116"/>
                  </a:lnTo>
                  <a:lnTo>
                    <a:pt x="14" y="104"/>
                  </a:lnTo>
                  <a:lnTo>
                    <a:pt x="31" y="94"/>
                  </a:lnTo>
                  <a:lnTo>
                    <a:pt x="33" y="90"/>
                  </a:lnTo>
                  <a:lnTo>
                    <a:pt x="42" y="85"/>
                  </a:lnTo>
                  <a:lnTo>
                    <a:pt x="45" y="78"/>
                  </a:lnTo>
                  <a:lnTo>
                    <a:pt x="57" y="75"/>
                  </a:lnTo>
                  <a:lnTo>
                    <a:pt x="68" y="83"/>
                  </a:lnTo>
                  <a:lnTo>
                    <a:pt x="76" y="73"/>
                  </a:lnTo>
                  <a:lnTo>
                    <a:pt x="85" y="68"/>
                  </a:lnTo>
                  <a:lnTo>
                    <a:pt x="90" y="57"/>
                  </a:lnTo>
                  <a:lnTo>
                    <a:pt x="80" y="57"/>
                  </a:lnTo>
                  <a:lnTo>
                    <a:pt x="73" y="33"/>
                  </a:lnTo>
                  <a:lnTo>
                    <a:pt x="66" y="26"/>
                  </a:lnTo>
                  <a:lnTo>
                    <a:pt x="52" y="23"/>
                  </a:lnTo>
                  <a:lnTo>
                    <a:pt x="42" y="14"/>
                  </a:lnTo>
                  <a:lnTo>
                    <a:pt x="52" y="9"/>
                  </a:lnTo>
                  <a:lnTo>
                    <a:pt x="68" y="9"/>
                  </a:lnTo>
                  <a:lnTo>
                    <a:pt x="71" y="2"/>
                  </a:lnTo>
                  <a:lnTo>
                    <a:pt x="83" y="2"/>
                  </a:lnTo>
                  <a:lnTo>
                    <a:pt x="87" y="0"/>
                  </a:lnTo>
                  <a:lnTo>
                    <a:pt x="97" y="7"/>
                  </a:lnTo>
                  <a:lnTo>
                    <a:pt x="116" y="9"/>
                  </a:lnTo>
                  <a:lnTo>
                    <a:pt x="128" y="16"/>
                  </a:lnTo>
                  <a:lnTo>
                    <a:pt x="128" y="26"/>
                  </a:lnTo>
                  <a:lnTo>
                    <a:pt x="135" y="35"/>
                  </a:lnTo>
                  <a:lnTo>
                    <a:pt x="139" y="38"/>
                  </a:lnTo>
                  <a:lnTo>
                    <a:pt x="156" y="35"/>
                  </a:lnTo>
                  <a:lnTo>
                    <a:pt x="175" y="57"/>
                  </a:lnTo>
                  <a:lnTo>
                    <a:pt x="177" y="49"/>
                  </a:lnTo>
                  <a:lnTo>
                    <a:pt x="191" y="42"/>
                  </a:lnTo>
                  <a:lnTo>
                    <a:pt x="225" y="38"/>
                  </a:lnTo>
                  <a:lnTo>
                    <a:pt x="234" y="49"/>
                  </a:lnTo>
                  <a:lnTo>
                    <a:pt x="241" y="42"/>
                  </a:lnTo>
                  <a:lnTo>
                    <a:pt x="274" y="26"/>
                  </a:lnTo>
                  <a:lnTo>
                    <a:pt x="284" y="31"/>
                  </a:lnTo>
                  <a:lnTo>
                    <a:pt x="289" y="31"/>
                  </a:lnTo>
                  <a:lnTo>
                    <a:pt x="293" y="38"/>
                  </a:lnTo>
                  <a:lnTo>
                    <a:pt x="298" y="38"/>
                  </a:lnTo>
                  <a:lnTo>
                    <a:pt x="310" y="26"/>
                  </a:lnTo>
                  <a:lnTo>
                    <a:pt x="315" y="31"/>
                  </a:lnTo>
                  <a:lnTo>
                    <a:pt x="324" y="31"/>
                  </a:lnTo>
                  <a:lnTo>
                    <a:pt x="329" y="38"/>
                  </a:lnTo>
                  <a:lnTo>
                    <a:pt x="326" y="45"/>
                  </a:lnTo>
                  <a:lnTo>
                    <a:pt x="331" y="47"/>
                  </a:lnTo>
                  <a:lnTo>
                    <a:pt x="329" y="54"/>
                  </a:lnTo>
                  <a:lnTo>
                    <a:pt x="331" y="57"/>
                  </a:lnTo>
                  <a:lnTo>
                    <a:pt x="338" y="66"/>
                  </a:lnTo>
                  <a:lnTo>
                    <a:pt x="355" y="64"/>
                  </a:lnTo>
                  <a:lnTo>
                    <a:pt x="357" y="73"/>
                  </a:lnTo>
                  <a:lnTo>
                    <a:pt x="371" y="85"/>
                  </a:lnTo>
                  <a:lnTo>
                    <a:pt x="405" y="78"/>
                  </a:lnTo>
                  <a:lnTo>
                    <a:pt x="457" y="99"/>
                  </a:lnTo>
                  <a:lnTo>
                    <a:pt x="454" y="113"/>
                  </a:lnTo>
                  <a:lnTo>
                    <a:pt x="461" y="113"/>
                  </a:lnTo>
                  <a:lnTo>
                    <a:pt x="457" y="118"/>
                  </a:lnTo>
                  <a:lnTo>
                    <a:pt x="457" y="123"/>
                  </a:lnTo>
                  <a:lnTo>
                    <a:pt x="452" y="139"/>
                  </a:lnTo>
                  <a:lnTo>
                    <a:pt x="445" y="144"/>
                  </a:lnTo>
                  <a:lnTo>
                    <a:pt x="440" y="154"/>
                  </a:lnTo>
                  <a:lnTo>
                    <a:pt x="438" y="154"/>
                  </a:lnTo>
                  <a:lnTo>
                    <a:pt x="440" y="156"/>
                  </a:lnTo>
                  <a:lnTo>
                    <a:pt x="435" y="158"/>
                  </a:lnTo>
                  <a:lnTo>
                    <a:pt x="433" y="168"/>
                  </a:lnTo>
                  <a:lnTo>
                    <a:pt x="428" y="170"/>
                  </a:lnTo>
                  <a:lnTo>
                    <a:pt x="431" y="175"/>
                  </a:lnTo>
                  <a:lnTo>
                    <a:pt x="426" y="175"/>
                  </a:lnTo>
                  <a:lnTo>
                    <a:pt x="421" y="184"/>
                  </a:lnTo>
                  <a:lnTo>
                    <a:pt x="416" y="177"/>
                  </a:lnTo>
                  <a:lnTo>
                    <a:pt x="407" y="175"/>
                  </a:lnTo>
                  <a:lnTo>
                    <a:pt x="409" y="173"/>
                  </a:lnTo>
                  <a:lnTo>
                    <a:pt x="405" y="170"/>
                  </a:lnTo>
                  <a:lnTo>
                    <a:pt x="395" y="175"/>
                  </a:lnTo>
                  <a:lnTo>
                    <a:pt x="393" y="180"/>
                  </a:lnTo>
                  <a:lnTo>
                    <a:pt x="383" y="182"/>
                  </a:lnTo>
                  <a:lnTo>
                    <a:pt x="378" y="187"/>
                  </a:lnTo>
                  <a:lnTo>
                    <a:pt x="364" y="165"/>
                  </a:lnTo>
                  <a:lnTo>
                    <a:pt x="360" y="170"/>
                  </a:lnTo>
                  <a:lnTo>
                    <a:pt x="348" y="168"/>
                  </a:lnTo>
                  <a:lnTo>
                    <a:pt x="343" y="161"/>
                  </a:lnTo>
                  <a:lnTo>
                    <a:pt x="331" y="154"/>
                  </a:lnTo>
                  <a:lnTo>
                    <a:pt x="326" y="147"/>
                  </a:lnTo>
                  <a:lnTo>
                    <a:pt x="312" y="144"/>
                  </a:lnTo>
                  <a:lnTo>
                    <a:pt x="307" y="139"/>
                  </a:lnTo>
                  <a:lnTo>
                    <a:pt x="303" y="142"/>
                  </a:lnTo>
                  <a:lnTo>
                    <a:pt x="303" y="147"/>
                  </a:lnTo>
                  <a:lnTo>
                    <a:pt x="310" y="154"/>
                  </a:lnTo>
                  <a:lnTo>
                    <a:pt x="310" y="156"/>
                  </a:lnTo>
                  <a:lnTo>
                    <a:pt x="303" y="156"/>
                  </a:lnTo>
                  <a:lnTo>
                    <a:pt x="303" y="163"/>
                  </a:lnTo>
                  <a:lnTo>
                    <a:pt x="298" y="168"/>
                  </a:lnTo>
                  <a:lnTo>
                    <a:pt x="303" y="173"/>
                  </a:lnTo>
                  <a:lnTo>
                    <a:pt x="296" y="175"/>
                  </a:lnTo>
                  <a:lnTo>
                    <a:pt x="300" y="177"/>
                  </a:lnTo>
                  <a:lnTo>
                    <a:pt x="296" y="184"/>
                  </a:lnTo>
                  <a:lnTo>
                    <a:pt x="289" y="184"/>
                  </a:lnTo>
                  <a:lnTo>
                    <a:pt x="291" y="194"/>
                  </a:lnTo>
                  <a:lnTo>
                    <a:pt x="284" y="199"/>
                  </a:lnTo>
                  <a:lnTo>
                    <a:pt x="281" y="199"/>
                  </a:lnTo>
                  <a:lnTo>
                    <a:pt x="265" y="182"/>
                  </a:lnTo>
                  <a:lnTo>
                    <a:pt x="267" y="170"/>
                  </a:lnTo>
                  <a:lnTo>
                    <a:pt x="251" y="149"/>
                  </a:lnTo>
                  <a:lnTo>
                    <a:pt x="225" y="139"/>
                  </a:lnTo>
                  <a:lnTo>
                    <a:pt x="215" y="144"/>
                  </a:lnTo>
                  <a:lnTo>
                    <a:pt x="203" y="142"/>
                  </a:lnTo>
                  <a:lnTo>
                    <a:pt x="177" y="132"/>
                  </a:lnTo>
                  <a:lnTo>
                    <a:pt x="168" y="135"/>
                  </a:lnTo>
                  <a:lnTo>
                    <a:pt x="151" y="120"/>
                  </a:lnTo>
                  <a:lnTo>
                    <a:pt x="154" y="106"/>
                  </a:lnTo>
                  <a:lnTo>
                    <a:pt x="149" y="106"/>
                  </a:lnTo>
                  <a:lnTo>
                    <a:pt x="139" y="106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3" y="116"/>
                  </a:lnTo>
                  <a:lnTo>
                    <a:pt x="123" y="120"/>
                  </a:lnTo>
                  <a:lnTo>
                    <a:pt x="120" y="120"/>
                  </a:lnTo>
                  <a:lnTo>
                    <a:pt x="118" y="125"/>
                  </a:lnTo>
                  <a:lnTo>
                    <a:pt x="111" y="128"/>
                  </a:lnTo>
                  <a:lnTo>
                    <a:pt x="111" y="132"/>
                  </a:lnTo>
                  <a:lnTo>
                    <a:pt x="106" y="132"/>
                  </a:lnTo>
                  <a:lnTo>
                    <a:pt x="106" y="137"/>
                  </a:lnTo>
                  <a:lnTo>
                    <a:pt x="97" y="137"/>
                  </a:lnTo>
                  <a:lnTo>
                    <a:pt x="97" y="144"/>
                  </a:lnTo>
                  <a:lnTo>
                    <a:pt x="87" y="147"/>
                  </a:lnTo>
                  <a:lnTo>
                    <a:pt x="87" y="154"/>
                  </a:lnTo>
                  <a:lnTo>
                    <a:pt x="80" y="149"/>
                  </a:lnTo>
                  <a:lnTo>
                    <a:pt x="76" y="149"/>
                  </a:lnTo>
                  <a:lnTo>
                    <a:pt x="76" y="158"/>
                  </a:lnTo>
                  <a:lnTo>
                    <a:pt x="57" y="151"/>
                  </a:lnTo>
                  <a:lnTo>
                    <a:pt x="5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2" y="151"/>
                  </a:lnTo>
                  <a:lnTo>
                    <a:pt x="42" y="156"/>
                  </a:lnTo>
                  <a:lnTo>
                    <a:pt x="38" y="161"/>
                  </a:lnTo>
                  <a:lnTo>
                    <a:pt x="33" y="154"/>
                  </a:lnTo>
                  <a:lnTo>
                    <a:pt x="14" y="161"/>
                  </a:lnTo>
                  <a:lnTo>
                    <a:pt x="14" y="154"/>
                  </a:lnTo>
                  <a:lnTo>
                    <a:pt x="12" y="151"/>
                  </a:lnTo>
                  <a:lnTo>
                    <a:pt x="2" y="158"/>
                  </a:lnTo>
                  <a:lnTo>
                    <a:pt x="2" y="144"/>
                  </a:lnTo>
                  <a:lnTo>
                    <a:pt x="0" y="13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2280243" y="4243846"/>
              <a:ext cx="257424" cy="176688"/>
            </a:xfrm>
            <a:custGeom>
              <a:avLst/>
              <a:gdLst>
                <a:gd name="T0" fmla="*/ 3 w 197"/>
                <a:gd name="T1" fmla="*/ 107 h 140"/>
                <a:gd name="T2" fmla="*/ 12 w 197"/>
                <a:gd name="T3" fmla="*/ 93 h 140"/>
                <a:gd name="T4" fmla="*/ 3 w 197"/>
                <a:gd name="T5" fmla="*/ 83 h 140"/>
                <a:gd name="T6" fmla="*/ 8 w 197"/>
                <a:gd name="T7" fmla="*/ 69 h 140"/>
                <a:gd name="T8" fmla="*/ 10 w 197"/>
                <a:gd name="T9" fmla="*/ 69 h 140"/>
                <a:gd name="T10" fmla="*/ 12 w 197"/>
                <a:gd name="T11" fmla="*/ 59 h 140"/>
                <a:gd name="T12" fmla="*/ 19 w 197"/>
                <a:gd name="T13" fmla="*/ 57 h 140"/>
                <a:gd name="T14" fmla="*/ 17 w 197"/>
                <a:gd name="T15" fmla="*/ 41 h 140"/>
                <a:gd name="T16" fmla="*/ 17 w 197"/>
                <a:gd name="T17" fmla="*/ 31 h 140"/>
                <a:gd name="T18" fmla="*/ 34 w 197"/>
                <a:gd name="T19" fmla="*/ 17 h 140"/>
                <a:gd name="T20" fmla="*/ 50 w 197"/>
                <a:gd name="T21" fmla="*/ 22 h 140"/>
                <a:gd name="T22" fmla="*/ 57 w 197"/>
                <a:gd name="T23" fmla="*/ 7 h 140"/>
                <a:gd name="T24" fmla="*/ 67 w 197"/>
                <a:gd name="T25" fmla="*/ 5 h 140"/>
                <a:gd name="T26" fmla="*/ 67 w 197"/>
                <a:gd name="T27" fmla="*/ 17 h 140"/>
                <a:gd name="T28" fmla="*/ 60 w 197"/>
                <a:gd name="T29" fmla="*/ 31 h 140"/>
                <a:gd name="T30" fmla="*/ 67 w 197"/>
                <a:gd name="T31" fmla="*/ 26 h 140"/>
                <a:gd name="T32" fmla="*/ 76 w 197"/>
                <a:gd name="T33" fmla="*/ 41 h 140"/>
                <a:gd name="T34" fmla="*/ 88 w 197"/>
                <a:gd name="T35" fmla="*/ 41 h 140"/>
                <a:gd name="T36" fmla="*/ 86 w 197"/>
                <a:gd name="T37" fmla="*/ 24 h 140"/>
                <a:gd name="T38" fmla="*/ 90 w 197"/>
                <a:gd name="T39" fmla="*/ 17 h 140"/>
                <a:gd name="T40" fmla="*/ 95 w 197"/>
                <a:gd name="T41" fmla="*/ 17 h 140"/>
                <a:gd name="T42" fmla="*/ 102 w 197"/>
                <a:gd name="T43" fmla="*/ 5 h 140"/>
                <a:gd name="T44" fmla="*/ 109 w 197"/>
                <a:gd name="T45" fmla="*/ 0 h 140"/>
                <a:gd name="T46" fmla="*/ 116 w 197"/>
                <a:gd name="T47" fmla="*/ 7 h 140"/>
                <a:gd name="T48" fmla="*/ 135 w 197"/>
                <a:gd name="T49" fmla="*/ 7 h 140"/>
                <a:gd name="T50" fmla="*/ 140 w 197"/>
                <a:gd name="T51" fmla="*/ 10 h 140"/>
                <a:gd name="T52" fmla="*/ 135 w 197"/>
                <a:gd name="T53" fmla="*/ 14 h 140"/>
                <a:gd name="T54" fmla="*/ 138 w 197"/>
                <a:gd name="T55" fmla="*/ 19 h 140"/>
                <a:gd name="T56" fmla="*/ 142 w 197"/>
                <a:gd name="T57" fmla="*/ 17 h 140"/>
                <a:gd name="T58" fmla="*/ 152 w 197"/>
                <a:gd name="T59" fmla="*/ 19 h 140"/>
                <a:gd name="T60" fmla="*/ 161 w 197"/>
                <a:gd name="T61" fmla="*/ 14 h 140"/>
                <a:gd name="T62" fmla="*/ 173 w 197"/>
                <a:gd name="T63" fmla="*/ 26 h 140"/>
                <a:gd name="T64" fmla="*/ 187 w 197"/>
                <a:gd name="T65" fmla="*/ 29 h 140"/>
                <a:gd name="T66" fmla="*/ 194 w 197"/>
                <a:gd name="T67" fmla="*/ 45 h 140"/>
                <a:gd name="T68" fmla="*/ 197 w 197"/>
                <a:gd name="T69" fmla="*/ 55 h 140"/>
                <a:gd name="T70" fmla="*/ 194 w 197"/>
                <a:gd name="T71" fmla="*/ 57 h 140"/>
                <a:gd name="T72" fmla="*/ 183 w 197"/>
                <a:gd name="T73" fmla="*/ 59 h 140"/>
                <a:gd name="T74" fmla="*/ 171 w 197"/>
                <a:gd name="T75" fmla="*/ 55 h 140"/>
                <a:gd name="T76" fmla="*/ 164 w 197"/>
                <a:gd name="T77" fmla="*/ 64 h 140"/>
                <a:gd name="T78" fmla="*/ 164 w 197"/>
                <a:gd name="T79" fmla="*/ 81 h 140"/>
                <a:gd name="T80" fmla="*/ 157 w 197"/>
                <a:gd name="T81" fmla="*/ 93 h 140"/>
                <a:gd name="T82" fmla="*/ 166 w 197"/>
                <a:gd name="T83" fmla="*/ 100 h 140"/>
                <a:gd name="T84" fmla="*/ 157 w 197"/>
                <a:gd name="T85" fmla="*/ 104 h 140"/>
                <a:gd name="T86" fmla="*/ 154 w 197"/>
                <a:gd name="T87" fmla="*/ 112 h 140"/>
                <a:gd name="T88" fmla="*/ 157 w 197"/>
                <a:gd name="T89" fmla="*/ 116 h 140"/>
                <a:gd name="T90" fmla="*/ 157 w 197"/>
                <a:gd name="T91" fmla="*/ 126 h 140"/>
                <a:gd name="T92" fmla="*/ 128 w 197"/>
                <a:gd name="T93" fmla="*/ 128 h 140"/>
                <a:gd name="T94" fmla="*/ 123 w 197"/>
                <a:gd name="T95" fmla="*/ 133 h 140"/>
                <a:gd name="T96" fmla="*/ 119 w 197"/>
                <a:gd name="T97" fmla="*/ 130 h 140"/>
                <a:gd name="T98" fmla="*/ 105 w 197"/>
                <a:gd name="T99" fmla="*/ 140 h 140"/>
                <a:gd name="T100" fmla="*/ 81 w 197"/>
                <a:gd name="T101" fmla="*/ 130 h 140"/>
                <a:gd name="T102" fmla="*/ 74 w 197"/>
                <a:gd name="T103" fmla="*/ 121 h 140"/>
                <a:gd name="T104" fmla="*/ 64 w 197"/>
                <a:gd name="T105" fmla="*/ 123 h 140"/>
                <a:gd name="T106" fmla="*/ 60 w 197"/>
                <a:gd name="T107" fmla="*/ 128 h 140"/>
                <a:gd name="T108" fmla="*/ 48 w 197"/>
                <a:gd name="T109" fmla="*/ 116 h 140"/>
                <a:gd name="T110" fmla="*/ 43 w 197"/>
                <a:gd name="T111" fmla="*/ 119 h 140"/>
                <a:gd name="T112" fmla="*/ 41 w 197"/>
                <a:gd name="T113" fmla="*/ 114 h 140"/>
                <a:gd name="T114" fmla="*/ 34 w 197"/>
                <a:gd name="T115" fmla="*/ 116 h 140"/>
                <a:gd name="T116" fmla="*/ 31 w 197"/>
                <a:gd name="T117" fmla="*/ 121 h 140"/>
                <a:gd name="T118" fmla="*/ 26 w 197"/>
                <a:gd name="T119" fmla="*/ 116 h 140"/>
                <a:gd name="T120" fmla="*/ 19 w 197"/>
                <a:gd name="T121" fmla="*/ 119 h 140"/>
                <a:gd name="T122" fmla="*/ 0 w 197"/>
                <a:gd name="T123" fmla="*/ 109 h 140"/>
                <a:gd name="T124" fmla="*/ 3 w 197"/>
                <a:gd name="T125" fmla="*/ 10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" h="140">
                  <a:moveTo>
                    <a:pt x="3" y="107"/>
                  </a:moveTo>
                  <a:lnTo>
                    <a:pt x="12" y="93"/>
                  </a:lnTo>
                  <a:lnTo>
                    <a:pt x="3" y="83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2" y="59"/>
                  </a:lnTo>
                  <a:lnTo>
                    <a:pt x="19" y="57"/>
                  </a:lnTo>
                  <a:lnTo>
                    <a:pt x="17" y="41"/>
                  </a:lnTo>
                  <a:lnTo>
                    <a:pt x="17" y="31"/>
                  </a:lnTo>
                  <a:lnTo>
                    <a:pt x="34" y="17"/>
                  </a:lnTo>
                  <a:lnTo>
                    <a:pt x="50" y="22"/>
                  </a:lnTo>
                  <a:lnTo>
                    <a:pt x="57" y="7"/>
                  </a:lnTo>
                  <a:lnTo>
                    <a:pt x="67" y="5"/>
                  </a:lnTo>
                  <a:lnTo>
                    <a:pt x="67" y="17"/>
                  </a:lnTo>
                  <a:lnTo>
                    <a:pt x="60" y="31"/>
                  </a:lnTo>
                  <a:lnTo>
                    <a:pt x="67" y="26"/>
                  </a:lnTo>
                  <a:lnTo>
                    <a:pt x="76" y="41"/>
                  </a:lnTo>
                  <a:lnTo>
                    <a:pt x="88" y="41"/>
                  </a:lnTo>
                  <a:lnTo>
                    <a:pt x="86" y="24"/>
                  </a:lnTo>
                  <a:lnTo>
                    <a:pt x="90" y="17"/>
                  </a:lnTo>
                  <a:lnTo>
                    <a:pt x="95" y="17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6" y="7"/>
                  </a:lnTo>
                  <a:lnTo>
                    <a:pt x="135" y="7"/>
                  </a:lnTo>
                  <a:lnTo>
                    <a:pt x="140" y="10"/>
                  </a:lnTo>
                  <a:lnTo>
                    <a:pt x="135" y="14"/>
                  </a:lnTo>
                  <a:lnTo>
                    <a:pt x="138" y="19"/>
                  </a:lnTo>
                  <a:lnTo>
                    <a:pt x="142" y="17"/>
                  </a:lnTo>
                  <a:lnTo>
                    <a:pt x="152" y="19"/>
                  </a:lnTo>
                  <a:lnTo>
                    <a:pt x="161" y="14"/>
                  </a:lnTo>
                  <a:lnTo>
                    <a:pt x="173" y="26"/>
                  </a:lnTo>
                  <a:lnTo>
                    <a:pt x="187" y="29"/>
                  </a:lnTo>
                  <a:lnTo>
                    <a:pt x="194" y="4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83" y="59"/>
                  </a:lnTo>
                  <a:lnTo>
                    <a:pt x="171" y="55"/>
                  </a:lnTo>
                  <a:lnTo>
                    <a:pt x="164" y="64"/>
                  </a:lnTo>
                  <a:lnTo>
                    <a:pt x="164" y="81"/>
                  </a:lnTo>
                  <a:lnTo>
                    <a:pt x="157" y="93"/>
                  </a:lnTo>
                  <a:lnTo>
                    <a:pt x="166" y="100"/>
                  </a:lnTo>
                  <a:lnTo>
                    <a:pt x="157" y="104"/>
                  </a:lnTo>
                  <a:lnTo>
                    <a:pt x="154" y="112"/>
                  </a:lnTo>
                  <a:lnTo>
                    <a:pt x="157" y="116"/>
                  </a:lnTo>
                  <a:lnTo>
                    <a:pt x="157" y="126"/>
                  </a:lnTo>
                  <a:lnTo>
                    <a:pt x="128" y="128"/>
                  </a:lnTo>
                  <a:lnTo>
                    <a:pt x="123" y="133"/>
                  </a:lnTo>
                  <a:lnTo>
                    <a:pt x="119" y="130"/>
                  </a:lnTo>
                  <a:lnTo>
                    <a:pt x="105" y="140"/>
                  </a:lnTo>
                  <a:lnTo>
                    <a:pt x="81" y="130"/>
                  </a:lnTo>
                  <a:lnTo>
                    <a:pt x="74" y="121"/>
                  </a:lnTo>
                  <a:lnTo>
                    <a:pt x="64" y="123"/>
                  </a:lnTo>
                  <a:lnTo>
                    <a:pt x="60" y="128"/>
                  </a:lnTo>
                  <a:lnTo>
                    <a:pt x="48" y="116"/>
                  </a:lnTo>
                  <a:lnTo>
                    <a:pt x="43" y="119"/>
                  </a:lnTo>
                  <a:lnTo>
                    <a:pt x="41" y="114"/>
                  </a:lnTo>
                  <a:lnTo>
                    <a:pt x="34" y="116"/>
                  </a:lnTo>
                  <a:lnTo>
                    <a:pt x="31" y="121"/>
                  </a:lnTo>
                  <a:lnTo>
                    <a:pt x="26" y="116"/>
                  </a:lnTo>
                  <a:lnTo>
                    <a:pt x="19" y="119"/>
                  </a:lnTo>
                  <a:lnTo>
                    <a:pt x="0" y="109"/>
                  </a:lnTo>
                  <a:lnTo>
                    <a:pt x="3" y="10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295923" y="4656538"/>
              <a:ext cx="262650" cy="295321"/>
            </a:xfrm>
            <a:custGeom>
              <a:avLst/>
              <a:gdLst>
                <a:gd name="T0" fmla="*/ 5 w 201"/>
                <a:gd name="T1" fmla="*/ 166 h 234"/>
                <a:gd name="T2" fmla="*/ 19 w 201"/>
                <a:gd name="T3" fmla="*/ 135 h 234"/>
                <a:gd name="T4" fmla="*/ 22 w 201"/>
                <a:gd name="T5" fmla="*/ 104 h 234"/>
                <a:gd name="T6" fmla="*/ 24 w 201"/>
                <a:gd name="T7" fmla="*/ 88 h 234"/>
                <a:gd name="T8" fmla="*/ 36 w 201"/>
                <a:gd name="T9" fmla="*/ 59 h 234"/>
                <a:gd name="T10" fmla="*/ 81 w 201"/>
                <a:gd name="T11" fmla="*/ 45 h 234"/>
                <a:gd name="T12" fmla="*/ 95 w 201"/>
                <a:gd name="T13" fmla="*/ 28 h 234"/>
                <a:gd name="T14" fmla="*/ 97 w 201"/>
                <a:gd name="T15" fmla="*/ 19 h 234"/>
                <a:gd name="T16" fmla="*/ 107 w 201"/>
                <a:gd name="T17" fmla="*/ 0 h 234"/>
                <a:gd name="T18" fmla="*/ 135 w 201"/>
                <a:gd name="T19" fmla="*/ 17 h 234"/>
                <a:gd name="T20" fmla="*/ 142 w 201"/>
                <a:gd name="T21" fmla="*/ 24 h 234"/>
                <a:gd name="T22" fmla="*/ 140 w 201"/>
                <a:gd name="T23" fmla="*/ 33 h 234"/>
                <a:gd name="T24" fmla="*/ 145 w 201"/>
                <a:gd name="T25" fmla="*/ 43 h 234"/>
                <a:gd name="T26" fmla="*/ 149 w 201"/>
                <a:gd name="T27" fmla="*/ 66 h 234"/>
                <a:gd name="T28" fmla="*/ 140 w 201"/>
                <a:gd name="T29" fmla="*/ 97 h 234"/>
                <a:gd name="T30" fmla="*/ 173 w 201"/>
                <a:gd name="T31" fmla="*/ 85 h 234"/>
                <a:gd name="T32" fmla="*/ 187 w 201"/>
                <a:gd name="T33" fmla="*/ 92 h 234"/>
                <a:gd name="T34" fmla="*/ 197 w 201"/>
                <a:gd name="T35" fmla="*/ 109 h 234"/>
                <a:gd name="T36" fmla="*/ 197 w 201"/>
                <a:gd name="T37" fmla="*/ 116 h 234"/>
                <a:gd name="T38" fmla="*/ 161 w 201"/>
                <a:gd name="T39" fmla="*/ 144 h 234"/>
                <a:gd name="T40" fmla="*/ 149 w 201"/>
                <a:gd name="T41" fmla="*/ 125 h 234"/>
                <a:gd name="T42" fmla="*/ 138 w 201"/>
                <a:gd name="T43" fmla="*/ 123 h 234"/>
                <a:gd name="T44" fmla="*/ 107 w 201"/>
                <a:gd name="T45" fmla="*/ 116 h 234"/>
                <a:gd name="T46" fmla="*/ 62 w 201"/>
                <a:gd name="T47" fmla="*/ 125 h 234"/>
                <a:gd name="T48" fmla="*/ 62 w 201"/>
                <a:gd name="T49" fmla="*/ 149 h 234"/>
                <a:gd name="T50" fmla="*/ 71 w 201"/>
                <a:gd name="T51" fmla="*/ 166 h 234"/>
                <a:gd name="T52" fmla="*/ 64 w 201"/>
                <a:gd name="T53" fmla="*/ 170 h 234"/>
                <a:gd name="T54" fmla="*/ 43 w 201"/>
                <a:gd name="T55" fmla="*/ 194 h 234"/>
                <a:gd name="T56" fmla="*/ 40 w 201"/>
                <a:gd name="T57" fmla="*/ 234 h 234"/>
                <a:gd name="T58" fmla="*/ 33 w 201"/>
                <a:gd name="T59" fmla="*/ 230 h 234"/>
                <a:gd name="T60" fmla="*/ 22 w 201"/>
                <a:gd name="T61" fmla="*/ 222 h 234"/>
                <a:gd name="T62" fmla="*/ 12 w 201"/>
                <a:gd name="T63" fmla="*/ 222 h 234"/>
                <a:gd name="T64" fmla="*/ 10 w 201"/>
                <a:gd name="T65" fmla="*/ 218 h 234"/>
                <a:gd name="T66" fmla="*/ 10 w 201"/>
                <a:gd name="T67" fmla="*/ 211 h 234"/>
                <a:gd name="T68" fmla="*/ 7 w 201"/>
                <a:gd name="T69" fmla="*/ 189 h 234"/>
                <a:gd name="T70" fmla="*/ 3 w 201"/>
                <a:gd name="T71" fmla="*/ 18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1" h="234">
                  <a:moveTo>
                    <a:pt x="0" y="178"/>
                  </a:moveTo>
                  <a:lnTo>
                    <a:pt x="5" y="166"/>
                  </a:lnTo>
                  <a:lnTo>
                    <a:pt x="0" y="159"/>
                  </a:lnTo>
                  <a:lnTo>
                    <a:pt x="19" y="135"/>
                  </a:lnTo>
                  <a:lnTo>
                    <a:pt x="19" y="114"/>
                  </a:lnTo>
                  <a:lnTo>
                    <a:pt x="22" y="104"/>
                  </a:lnTo>
                  <a:lnTo>
                    <a:pt x="19" y="97"/>
                  </a:lnTo>
                  <a:lnTo>
                    <a:pt x="24" y="88"/>
                  </a:lnTo>
                  <a:lnTo>
                    <a:pt x="22" y="80"/>
                  </a:lnTo>
                  <a:lnTo>
                    <a:pt x="36" y="59"/>
                  </a:lnTo>
                  <a:lnTo>
                    <a:pt x="48" y="59"/>
                  </a:lnTo>
                  <a:lnTo>
                    <a:pt x="81" y="45"/>
                  </a:lnTo>
                  <a:lnTo>
                    <a:pt x="90" y="35"/>
                  </a:lnTo>
                  <a:lnTo>
                    <a:pt x="95" y="28"/>
                  </a:lnTo>
                  <a:lnTo>
                    <a:pt x="93" y="19"/>
                  </a:lnTo>
                  <a:lnTo>
                    <a:pt x="97" y="19"/>
                  </a:lnTo>
                  <a:lnTo>
                    <a:pt x="100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35" y="17"/>
                  </a:lnTo>
                  <a:lnTo>
                    <a:pt x="135" y="26"/>
                  </a:lnTo>
                  <a:lnTo>
                    <a:pt x="142" y="24"/>
                  </a:lnTo>
                  <a:lnTo>
                    <a:pt x="149" y="26"/>
                  </a:lnTo>
                  <a:lnTo>
                    <a:pt x="140" y="33"/>
                  </a:lnTo>
                  <a:lnTo>
                    <a:pt x="135" y="40"/>
                  </a:lnTo>
                  <a:lnTo>
                    <a:pt x="145" y="43"/>
                  </a:lnTo>
                  <a:lnTo>
                    <a:pt x="149" y="52"/>
                  </a:lnTo>
                  <a:lnTo>
                    <a:pt x="149" y="66"/>
                  </a:lnTo>
                  <a:lnTo>
                    <a:pt x="138" y="78"/>
                  </a:lnTo>
                  <a:lnTo>
                    <a:pt x="140" y="97"/>
                  </a:lnTo>
                  <a:lnTo>
                    <a:pt x="159" y="97"/>
                  </a:lnTo>
                  <a:lnTo>
                    <a:pt x="173" y="85"/>
                  </a:lnTo>
                  <a:lnTo>
                    <a:pt x="182" y="85"/>
                  </a:lnTo>
                  <a:lnTo>
                    <a:pt x="187" y="92"/>
                  </a:lnTo>
                  <a:lnTo>
                    <a:pt x="192" y="92"/>
                  </a:lnTo>
                  <a:lnTo>
                    <a:pt x="197" y="109"/>
                  </a:lnTo>
                  <a:lnTo>
                    <a:pt x="201" y="111"/>
                  </a:lnTo>
                  <a:lnTo>
                    <a:pt x="197" y="116"/>
                  </a:lnTo>
                  <a:lnTo>
                    <a:pt x="175" y="123"/>
                  </a:lnTo>
                  <a:lnTo>
                    <a:pt x="161" y="144"/>
                  </a:lnTo>
                  <a:lnTo>
                    <a:pt x="152" y="144"/>
                  </a:lnTo>
                  <a:lnTo>
                    <a:pt x="149" y="125"/>
                  </a:lnTo>
                  <a:lnTo>
                    <a:pt x="147" y="121"/>
                  </a:lnTo>
                  <a:lnTo>
                    <a:pt x="138" y="123"/>
                  </a:lnTo>
                  <a:lnTo>
                    <a:pt x="135" y="116"/>
                  </a:lnTo>
                  <a:lnTo>
                    <a:pt x="107" y="116"/>
                  </a:lnTo>
                  <a:lnTo>
                    <a:pt x="69" y="130"/>
                  </a:lnTo>
                  <a:lnTo>
                    <a:pt x="62" y="125"/>
                  </a:lnTo>
                  <a:lnTo>
                    <a:pt x="59" y="144"/>
                  </a:lnTo>
                  <a:lnTo>
                    <a:pt x="62" y="149"/>
                  </a:lnTo>
                  <a:lnTo>
                    <a:pt x="67" y="163"/>
                  </a:lnTo>
                  <a:lnTo>
                    <a:pt x="71" y="166"/>
                  </a:lnTo>
                  <a:lnTo>
                    <a:pt x="71" y="170"/>
                  </a:lnTo>
                  <a:lnTo>
                    <a:pt x="64" y="170"/>
                  </a:lnTo>
                  <a:lnTo>
                    <a:pt x="59" y="182"/>
                  </a:lnTo>
                  <a:lnTo>
                    <a:pt x="43" y="194"/>
                  </a:lnTo>
                  <a:lnTo>
                    <a:pt x="45" y="215"/>
                  </a:lnTo>
                  <a:lnTo>
                    <a:pt x="40" y="234"/>
                  </a:lnTo>
                  <a:lnTo>
                    <a:pt x="33" y="234"/>
                  </a:lnTo>
                  <a:lnTo>
                    <a:pt x="33" y="230"/>
                  </a:lnTo>
                  <a:lnTo>
                    <a:pt x="29" y="232"/>
                  </a:lnTo>
                  <a:lnTo>
                    <a:pt x="22" y="222"/>
                  </a:lnTo>
                  <a:lnTo>
                    <a:pt x="17" y="227"/>
                  </a:lnTo>
                  <a:lnTo>
                    <a:pt x="12" y="222"/>
                  </a:lnTo>
                  <a:lnTo>
                    <a:pt x="14" y="220"/>
                  </a:lnTo>
                  <a:lnTo>
                    <a:pt x="10" y="218"/>
                  </a:lnTo>
                  <a:lnTo>
                    <a:pt x="14" y="208"/>
                  </a:lnTo>
                  <a:lnTo>
                    <a:pt x="10" y="211"/>
                  </a:lnTo>
                  <a:lnTo>
                    <a:pt x="12" y="196"/>
                  </a:lnTo>
                  <a:lnTo>
                    <a:pt x="7" y="189"/>
                  </a:lnTo>
                  <a:lnTo>
                    <a:pt x="3" y="189"/>
                  </a:lnTo>
                  <a:lnTo>
                    <a:pt x="3" y="182"/>
                  </a:lnTo>
                  <a:lnTo>
                    <a:pt x="0" y="17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290696" y="4444513"/>
              <a:ext cx="262650" cy="290273"/>
            </a:xfrm>
            <a:custGeom>
              <a:avLst/>
              <a:gdLst>
                <a:gd name="T0" fmla="*/ 2 w 201"/>
                <a:gd name="T1" fmla="*/ 42 h 230"/>
                <a:gd name="T2" fmla="*/ 71 w 201"/>
                <a:gd name="T3" fmla="*/ 14 h 230"/>
                <a:gd name="T4" fmla="*/ 85 w 201"/>
                <a:gd name="T5" fmla="*/ 0 h 230"/>
                <a:gd name="T6" fmla="*/ 97 w 201"/>
                <a:gd name="T7" fmla="*/ 5 h 230"/>
                <a:gd name="T8" fmla="*/ 106 w 201"/>
                <a:gd name="T9" fmla="*/ 19 h 230"/>
                <a:gd name="T10" fmla="*/ 113 w 201"/>
                <a:gd name="T11" fmla="*/ 12 h 230"/>
                <a:gd name="T12" fmla="*/ 125 w 201"/>
                <a:gd name="T13" fmla="*/ 24 h 230"/>
                <a:gd name="T14" fmla="*/ 175 w 201"/>
                <a:gd name="T15" fmla="*/ 24 h 230"/>
                <a:gd name="T16" fmla="*/ 189 w 201"/>
                <a:gd name="T17" fmla="*/ 31 h 230"/>
                <a:gd name="T18" fmla="*/ 194 w 201"/>
                <a:gd name="T19" fmla="*/ 24 h 230"/>
                <a:gd name="T20" fmla="*/ 198 w 201"/>
                <a:gd name="T21" fmla="*/ 24 h 230"/>
                <a:gd name="T22" fmla="*/ 201 w 201"/>
                <a:gd name="T23" fmla="*/ 26 h 230"/>
                <a:gd name="T24" fmla="*/ 194 w 201"/>
                <a:gd name="T25" fmla="*/ 40 h 230"/>
                <a:gd name="T26" fmla="*/ 194 w 201"/>
                <a:gd name="T27" fmla="*/ 50 h 230"/>
                <a:gd name="T28" fmla="*/ 189 w 201"/>
                <a:gd name="T29" fmla="*/ 52 h 230"/>
                <a:gd name="T30" fmla="*/ 179 w 201"/>
                <a:gd name="T31" fmla="*/ 66 h 230"/>
                <a:gd name="T32" fmla="*/ 182 w 201"/>
                <a:gd name="T33" fmla="*/ 73 h 230"/>
                <a:gd name="T34" fmla="*/ 172 w 201"/>
                <a:gd name="T35" fmla="*/ 80 h 230"/>
                <a:gd name="T36" fmla="*/ 172 w 201"/>
                <a:gd name="T37" fmla="*/ 90 h 230"/>
                <a:gd name="T38" fmla="*/ 182 w 201"/>
                <a:gd name="T39" fmla="*/ 104 h 230"/>
                <a:gd name="T40" fmla="*/ 179 w 201"/>
                <a:gd name="T41" fmla="*/ 109 h 230"/>
                <a:gd name="T42" fmla="*/ 184 w 201"/>
                <a:gd name="T43" fmla="*/ 111 h 230"/>
                <a:gd name="T44" fmla="*/ 184 w 201"/>
                <a:gd name="T45" fmla="*/ 121 h 230"/>
                <a:gd name="T46" fmla="*/ 196 w 201"/>
                <a:gd name="T47" fmla="*/ 130 h 230"/>
                <a:gd name="T48" fmla="*/ 191 w 201"/>
                <a:gd name="T49" fmla="*/ 140 h 230"/>
                <a:gd name="T50" fmla="*/ 196 w 201"/>
                <a:gd name="T51" fmla="*/ 147 h 230"/>
                <a:gd name="T52" fmla="*/ 194 w 201"/>
                <a:gd name="T53" fmla="*/ 149 h 230"/>
                <a:gd name="T54" fmla="*/ 198 w 201"/>
                <a:gd name="T55" fmla="*/ 154 h 230"/>
                <a:gd name="T56" fmla="*/ 196 w 201"/>
                <a:gd name="T57" fmla="*/ 161 h 230"/>
                <a:gd name="T58" fmla="*/ 194 w 201"/>
                <a:gd name="T59" fmla="*/ 166 h 230"/>
                <a:gd name="T60" fmla="*/ 182 w 201"/>
                <a:gd name="T61" fmla="*/ 163 h 230"/>
                <a:gd name="T62" fmla="*/ 172 w 201"/>
                <a:gd name="T63" fmla="*/ 154 h 230"/>
                <a:gd name="T64" fmla="*/ 172 w 201"/>
                <a:gd name="T65" fmla="*/ 147 h 230"/>
                <a:gd name="T66" fmla="*/ 163 w 201"/>
                <a:gd name="T67" fmla="*/ 144 h 230"/>
                <a:gd name="T68" fmla="*/ 153 w 201"/>
                <a:gd name="T69" fmla="*/ 154 h 230"/>
                <a:gd name="T70" fmla="*/ 153 w 201"/>
                <a:gd name="T71" fmla="*/ 168 h 230"/>
                <a:gd name="T72" fmla="*/ 151 w 201"/>
                <a:gd name="T73" fmla="*/ 170 h 230"/>
                <a:gd name="T74" fmla="*/ 139 w 201"/>
                <a:gd name="T75" fmla="*/ 163 h 230"/>
                <a:gd name="T76" fmla="*/ 127 w 201"/>
                <a:gd name="T77" fmla="*/ 177 h 230"/>
                <a:gd name="T78" fmla="*/ 118 w 201"/>
                <a:gd name="T79" fmla="*/ 168 h 230"/>
                <a:gd name="T80" fmla="*/ 104 w 201"/>
                <a:gd name="T81" fmla="*/ 170 h 230"/>
                <a:gd name="T82" fmla="*/ 101 w 201"/>
                <a:gd name="T83" fmla="*/ 187 h 230"/>
                <a:gd name="T84" fmla="*/ 97 w 201"/>
                <a:gd name="T85" fmla="*/ 187 h 230"/>
                <a:gd name="T86" fmla="*/ 99 w 201"/>
                <a:gd name="T87" fmla="*/ 196 h 230"/>
                <a:gd name="T88" fmla="*/ 85 w 201"/>
                <a:gd name="T89" fmla="*/ 213 h 230"/>
                <a:gd name="T90" fmla="*/ 52 w 201"/>
                <a:gd name="T91" fmla="*/ 227 h 230"/>
                <a:gd name="T92" fmla="*/ 47 w 201"/>
                <a:gd name="T93" fmla="*/ 230 h 230"/>
                <a:gd name="T94" fmla="*/ 35 w 201"/>
                <a:gd name="T95" fmla="*/ 225 h 230"/>
                <a:gd name="T96" fmla="*/ 37 w 201"/>
                <a:gd name="T97" fmla="*/ 220 h 230"/>
                <a:gd name="T98" fmla="*/ 35 w 201"/>
                <a:gd name="T99" fmla="*/ 213 h 230"/>
                <a:gd name="T100" fmla="*/ 44 w 201"/>
                <a:gd name="T101" fmla="*/ 189 h 230"/>
                <a:gd name="T102" fmla="*/ 56 w 201"/>
                <a:gd name="T103" fmla="*/ 170 h 230"/>
                <a:gd name="T104" fmla="*/ 54 w 201"/>
                <a:gd name="T105" fmla="*/ 158 h 230"/>
                <a:gd name="T106" fmla="*/ 40 w 201"/>
                <a:gd name="T107" fmla="*/ 151 h 230"/>
                <a:gd name="T108" fmla="*/ 33 w 201"/>
                <a:gd name="T109" fmla="*/ 154 h 230"/>
                <a:gd name="T110" fmla="*/ 33 w 201"/>
                <a:gd name="T111" fmla="*/ 161 h 230"/>
                <a:gd name="T112" fmla="*/ 23 w 201"/>
                <a:gd name="T113" fmla="*/ 168 h 230"/>
                <a:gd name="T114" fmla="*/ 11 w 201"/>
                <a:gd name="T115" fmla="*/ 161 h 230"/>
                <a:gd name="T116" fmla="*/ 2 w 201"/>
                <a:gd name="T117" fmla="*/ 151 h 230"/>
                <a:gd name="T118" fmla="*/ 26 w 201"/>
                <a:gd name="T119" fmla="*/ 140 h 230"/>
                <a:gd name="T120" fmla="*/ 21 w 201"/>
                <a:gd name="T121" fmla="*/ 97 h 230"/>
                <a:gd name="T122" fmla="*/ 0 w 201"/>
                <a:gd name="T123" fmla="*/ 61 h 230"/>
                <a:gd name="T124" fmla="*/ 2 w 201"/>
                <a:gd name="T125" fmla="*/ 4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230">
                  <a:moveTo>
                    <a:pt x="2" y="42"/>
                  </a:moveTo>
                  <a:lnTo>
                    <a:pt x="71" y="14"/>
                  </a:lnTo>
                  <a:lnTo>
                    <a:pt x="85" y="0"/>
                  </a:lnTo>
                  <a:lnTo>
                    <a:pt x="97" y="5"/>
                  </a:lnTo>
                  <a:lnTo>
                    <a:pt x="106" y="19"/>
                  </a:lnTo>
                  <a:lnTo>
                    <a:pt x="113" y="12"/>
                  </a:lnTo>
                  <a:lnTo>
                    <a:pt x="125" y="24"/>
                  </a:lnTo>
                  <a:lnTo>
                    <a:pt x="175" y="24"/>
                  </a:lnTo>
                  <a:lnTo>
                    <a:pt x="189" y="31"/>
                  </a:lnTo>
                  <a:lnTo>
                    <a:pt x="194" y="24"/>
                  </a:lnTo>
                  <a:lnTo>
                    <a:pt x="198" y="24"/>
                  </a:lnTo>
                  <a:lnTo>
                    <a:pt x="201" y="26"/>
                  </a:lnTo>
                  <a:lnTo>
                    <a:pt x="194" y="40"/>
                  </a:lnTo>
                  <a:lnTo>
                    <a:pt x="194" y="50"/>
                  </a:lnTo>
                  <a:lnTo>
                    <a:pt x="189" y="52"/>
                  </a:lnTo>
                  <a:lnTo>
                    <a:pt x="179" y="66"/>
                  </a:lnTo>
                  <a:lnTo>
                    <a:pt x="182" y="73"/>
                  </a:lnTo>
                  <a:lnTo>
                    <a:pt x="172" y="80"/>
                  </a:lnTo>
                  <a:lnTo>
                    <a:pt x="172" y="90"/>
                  </a:lnTo>
                  <a:lnTo>
                    <a:pt x="182" y="104"/>
                  </a:lnTo>
                  <a:lnTo>
                    <a:pt x="179" y="109"/>
                  </a:lnTo>
                  <a:lnTo>
                    <a:pt x="184" y="111"/>
                  </a:lnTo>
                  <a:lnTo>
                    <a:pt x="184" y="121"/>
                  </a:lnTo>
                  <a:lnTo>
                    <a:pt x="196" y="130"/>
                  </a:lnTo>
                  <a:lnTo>
                    <a:pt x="191" y="140"/>
                  </a:lnTo>
                  <a:lnTo>
                    <a:pt x="196" y="147"/>
                  </a:lnTo>
                  <a:lnTo>
                    <a:pt x="194" y="149"/>
                  </a:lnTo>
                  <a:lnTo>
                    <a:pt x="198" y="154"/>
                  </a:lnTo>
                  <a:lnTo>
                    <a:pt x="196" y="161"/>
                  </a:lnTo>
                  <a:lnTo>
                    <a:pt x="194" y="166"/>
                  </a:lnTo>
                  <a:lnTo>
                    <a:pt x="182" y="163"/>
                  </a:lnTo>
                  <a:lnTo>
                    <a:pt x="172" y="154"/>
                  </a:lnTo>
                  <a:lnTo>
                    <a:pt x="172" y="147"/>
                  </a:lnTo>
                  <a:lnTo>
                    <a:pt x="163" y="144"/>
                  </a:lnTo>
                  <a:lnTo>
                    <a:pt x="153" y="154"/>
                  </a:lnTo>
                  <a:lnTo>
                    <a:pt x="153" y="168"/>
                  </a:lnTo>
                  <a:lnTo>
                    <a:pt x="151" y="170"/>
                  </a:lnTo>
                  <a:lnTo>
                    <a:pt x="139" y="163"/>
                  </a:lnTo>
                  <a:lnTo>
                    <a:pt x="127" y="177"/>
                  </a:lnTo>
                  <a:lnTo>
                    <a:pt x="118" y="168"/>
                  </a:lnTo>
                  <a:lnTo>
                    <a:pt x="104" y="170"/>
                  </a:lnTo>
                  <a:lnTo>
                    <a:pt x="101" y="187"/>
                  </a:lnTo>
                  <a:lnTo>
                    <a:pt x="97" y="187"/>
                  </a:lnTo>
                  <a:lnTo>
                    <a:pt x="99" y="196"/>
                  </a:lnTo>
                  <a:lnTo>
                    <a:pt x="85" y="213"/>
                  </a:lnTo>
                  <a:lnTo>
                    <a:pt x="52" y="227"/>
                  </a:lnTo>
                  <a:lnTo>
                    <a:pt x="47" y="230"/>
                  </a:lnTo>
                  <a:lnTo>
                    <a:pt x="35" y="225"/>
                  </a:lnTo>
                  <a:lnTo>
                    <a:pt x="37" y="220"/>
                  </a:lnTo>
                  <a:lnTo>
                    <a:pt x="35" y="213"/>
                  </a:lnTo>
                  <a:lnTo>
                    <a:pt x="44" y="189"/>
                  </a:lnTo>
                  <a:lnTo>
                    <a:pt x="56" y="170"/>
                  </a:lnTo>
                  <a:lnTo>
                    <a:pt x="54" y="158"/>
                  </a:lnTo>
                  <a:lnTo>
                    <a:pt x="40" y="151"/>
                  </a:lnTo>
                  <a:lnTo>
                    <a:pt x="33" y="154"/>
                  </a:lnTo>
                  <a:lnTo>
                    <a:pt x="33" y="161"/>
                  </a:lnTo>
                  <a:lnTo>
                    <a:pt x="23" y="168"/>
                  </a:lnTo>
                  <a:lnTo>
                    <a:pt x="11" y="161"/>
                  </a:lnTo>
                  <a:lnTo>
                    <a:pt x="2" y="151"/>
                  </a:lnTo>
                  <a:lnTo>
                    <a:pt x="26" y="140"/>
                  </a:lnTo>
                  <a:lnTo>
                    <a:pt x="21" y="97"/>
                  </a:lnTo>
                  <a:lnTo>
                    <a:pt x="0" y="61"/>
                  </a:lnTo>
                  <a:lnTo>
                    <a:pt x="2" y="4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84162" y="3730189"/>
              <a:ext cx="284864" cy="244839"/>
            </a:xfrm>
            <a:custGeom>
              <a:avLst/>
              <a:gdLst>
                <a:gd name="T0" fmla="*/ 23 w 218"/>
                <a:gd name="T1" fmla="*/ 5 h 194"/>
                <a:gd name="T2" fmla="*/ 57 w 218"/>
                <a:gd name="T3" fmla="*/ 0 h 194"/>
                <a:gd name="T4" fmla="*/ 71 w 218"/>
                <a:gd name="T5" fmla="*/ 7 h 194"/>
                <a:gd name="T6" fmla="*/ 87 w 218"/>
                <a:gd name="T7" fmla="*/ 5 h 194"/>
                <a:gd name="T8" fmla="*/ 109 w 218"/>
                <a:gd name="T9" fmla="*/ 2 h 194"/>
                <a:gd name="T10" fmla="*/ 116 w 218"/>
                <a:gd name="T11" fmla="*/ 10 h 194"/>
                <a:gd name="T12" fmla="*/ 142 w 218"/>
                <a:gd name="T13" fmla="*/ 17 h 194"/>
                <a:gd name="T14" fmla="*/ 130 w 218"/>
                <a:gd name="T15" fmla="*/ 55 h 194"/>
                <a:gd name="T16" fmla="*/ 132 w 218"/>
                <a:gd name="T17" fmla="*/ 73 h 194"/>
                <a:gd name="T18" fmla="*/ 149 w 218"/>
                <a:gd name="T19" fmla="*/ 78 h 194"/>
                <a:gd name="T20" fmla="*/ 163 w 218"/>
                <a:gd name="T21" fmla="*/ 81 h 194"/>
                <a:gd name="T22" fmla="*/ 180 w 218"/>
                <a:gd name="T23" fmla="*/ 81 h 194"/>
                <a:gd name="T24" fmla="*/ 206 w 218"/>
                <a:gd name="T25" fmla="*/ 76 h 194"/>
                <a:gd name="T26" fmla="*/ 213 w 218"/>
                <a:gd name="T27" fmla="*/ 81 h 194"/>
                <a:gd name="T28" fmla="*/ 213 w 218"/>
                <a:gd name="T29" fmla="*/ 104 h 194"/>
                <a:gd name="T30" fmla="*/ 201 w 218"/>
                <a:gd name="T31" fmla="*/ 135 h 194"/>
                <a:gd name="T32" fmla="*/ 194 w 218"/>
                <a:gd name="T33" fmla="*/ 133 h 194"/>
                <a:gd name="T34" fmla="*/ 191 w 218"/>
                <a:gd name="T35" fmla="*/ 137 h 194"/>
                <a:gd name="T36" fmla="*/ 184 w 218"/>
                <a:gd name="T37" fmla="*/ 142 h 194"/>
                <a:gd name="T38" fmla="*/ 170 w 218"/>
                <a:gd name="T39" fmla="*/ 152 h 194"/>
                <a:gd name="T40" fmla="*/ 165 w 218"/>
                <a:gd name="T41" fmla="*/ 159 h 194"/>
                <a:gd name="T42" fmla="*/ 149 w 218"/>
                <a:gd name="T43" fmla="*/ 161 h 194"/>
                <a:gd name="T44" fmla="*/ 144 w 218"/>
                <a:gd name="T45" fmla="*/ 166 h 194"/>
                <a:gd name="T46" fmla="*/ 135 w 218"/>
                <a:gd name="T47" fmla="*/ 166 h 194"/>
                <a:gd name="T48" fmla="*/ 128 w 218"/>
                <a:gd name="T49" fmla="*/ 173 h 194"/>
                <a:gd name="T50" fmla="*/ 123 w 218"/>
                <a:gd name="T51" fmla="*/ 171 h 194"/>
                <a:gd name="T52" fmla="*/ 123 w 218"/>
                <a:gd name="T53" fmla="*/ 182 h 194"/>
                <a:gd name="T54" fmla="*/ 109 w 218"/>
                <a:gd name="T55" fmla="*/ 175 h 194"/>
                <a:gd name="T56" fmla="*/ 92 w 218"/>
                <a:gd name="T57" fmla="*/ 187 h 194"/>
                <a:gd name="T58" fmla="*/ 78 w 218"/>
                <a:gd name="T59" fmla="*/ 192 h 194"/>
                <a:gd name="T60" fmla="*/ 78 w 218"/>
                <a:gd name="T61" fmla="*/ 175 h 194"/>
                <a:gd name="T62" fmla="*/ 83 w 218"/>
                <a:gd name="T63" fmla="*/ 130 h 194"/>
                <a:gd name="T64" fmla="*/ 54 w 218"/>
                <a:gd name="T65" fmla="*/ 104 h 194"/>
                <a:gd name="T66" fmla="*/ 33 w 218"/>
                <a:gd name="T67" fmla="*/ 111 h 194"/>
                <a:gd name="T68" fmla="*/ 19 w 218"/>
                <a:gd name="T69" fmla="*/ 114 h 194"/>
                <a:gd name="T70" fmla="*/ 14 w 218"/>
                <a:gd name="T71" fmla="*/ 97 h 194"/>
                <a:gd name="T72" fmla="*/ 5 w 218"/>
                <a:gd name="T73" fmla="*/ 78 h 194"/>
                <a:gd name="T74" fmla="*/ 7 w 218"/>
                <a:gd name="T75" fmla="*/ 59 h 194"/>
                <a:gd name="T76" fmla="*/ 0 w 218"/>
                <a:gd name="T77" fmla="*/ 43 h 194"/>
                <a:gd name="T78" fmla="*/ 14 w 218"/>
                <a:gd name="T79" fmla="*/ 1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194">
                  <a:moveTo>
                    <a:pt x="14" y="19"/>
                  </a:moveTo>
                  <a:lnTo>
                    <a:pt x="23" y="5"/>
                  </a:lnTo>
                  <a:lnTo>
                    <a:pt x="52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1" y="7"/>
                  </a:lnTo>
                  <a:lnTo>
                    <a:pt x="83" y="2"/>
                  </a:lnTo>
                  <a:lnTo>
                    <a:pt x="87" y="5"/>
                  </a:lnTo>
                  <a:lnTo>
                    <a:pt x="106" y="0"/>
                  </a:lnTo>
                  <a:lnTo>
                    <a:pt x="109" y="2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132" y="19"/>
                  </a:lnTo>
                  <a:lnTo>
                    <a:pt x="142" y="17"/>
                  </a:lnTo>
                  <a:lnTo>
                    <a:pt x="142" y="43"/>
                  </a:lnTo>
                  <a:lnTo>
                    <a:pt x="130" y="55"/>
                  </a:lnTo>
                  <a:lnTo>
                    <a:pt x="128" y="69"/>
                  </a:lnTo>
                  <a:lnTo>
                    <a:pt x="132" y="73"/>
                  </a:lnTo>
                  <a:lnTo>
                    <a:pt x="144" y="81"/>
                  </a:lnTo>
                  <a:lnTo>
                    <a:pt x="149" y="78"/>
                  </a:lnTo>
                  <a:lnTo>
                    <a:pt x="151" y="83"/>
                  </a:lnTo>
                  <a:lnTo>
                    <a:pt x="163" y="81"/>
                  </a:lnTo>
                  <a:lnTo>
                    <a:pt x="175" y="83"/>
                  </a:lnTo>
                  <a:lnTo>
                    <a:pt x="180" y="81"/>
                  </a:lnTo>
                  <a:lnTo>
                    <a:pt x="182" y="85"/>
                  </a:lnTo>
                  <a:lnTo>
                    <a:pt x="206" y="76"/>
                  </a:lnTo>
                  <a:lnTo>
                    <a:pt x="201" y="81"/>
                  </a:lnTo>
                  <a:lnTo>
                    <a:pt x="213" y="81"/>
                  </a:lnTo>
                  <a:lnTo>
                    <a:pt x="218" y="90"/>
                  </a:lnTo>
                  <a:lnTo>
                    <a:pt x="213" y="104"/>
                  </a:lnTo>
                  <a:lnTo>
                    <a:pt x="215" y="116"/>
                  </a:lnTo>
                  <a:lnTo>
                    <a:pt x="201" y="135"/>
                  </a:lnTo>
                  <a:lnTo>
                    <a:pt x="199" y="130"/>
                  </a:lnTo>
                  <a:lnTo>
                    <a:pt x="194" y="133"/>
                  </a:lnTo>
                  <a:lnTo>
                    <a:pt x="194" y="140"/>
                  </a:lnTo>
                  <a:lnTo>
                    <a:pt x="191" y="137"/>
                  </a:lnTo>
                  <a:lnTo>
                    <a:pt x="184" y="137"/>
                  </a:lnTo>
                  <a:lnTo>
                    <a:pt x="184" y="142"/>
                  </a:lnTo>
                  <a:lnTo>
                    <a:pt x="177" y="144"/>
                  </a:lnTo>
                  <a:lnTo>
                    <a:pt x="170" y="152"/>
                  </a:lnTo>
                  <a:lnTo>
                    <a:pt x="165" y="154"/>
                  </a:lnTo>
                  <a:lnTo>
                    <a:pt x="165" y="159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47" y="166"/>
                  </a:lnTo>
                  <a:lnTo>
                    <a:pt x="144" y="166"/>
                  </a:lnTo>
                  <a:lnTo>
                    <a:pt x="144" y="156"/>
                  </a:lnTo>
                  <a:lnTo>
                    <a:pt x="135" y="166"/>
                  </a:lnTo>
                  <a:lnTo>
                    <a:pt x="135" y="171"/>
                  </a:lnTo>
                  <a:lnTo>
                    <a:pt x="128" y="173"/>
                  </a:lnTo>
                  <a:lnTo>
                    <a:pt x="123" y="168"/>
                  </a:lnTo>
                  <a:lnTo>
                    <a:pt x="123" y="171"/>
                  </a:lnTo>
                  <a:lnTo>
                    <a:pt x="125" y="175"/>
                  </a:lnTo>
                  <a:lnTo>
                    <a:pt x="123" y="182"/>
                  </a:lnTo>
                  <a:lnTo>
                    <a:pt x="116" y="175"/>
                  </a:lnTo>
                  <a:lnTo>
                    <a:pt x="109" y="175"/>
                  </a:lnTo>
                  <a:lnTo>
                    <a:pt x="111" y="178"/>
                  </a:lnTo>
                  <a:lnTo>
                    <a:pt x="92" y="187"/>
                  </a:lnTo>
                  <a:lnTo>
                    <a:pt x="85" y="185"/>
                  </a:lnTo>
                  <a:lnTo>
                    <a:pt x="78" y="192"/>
                  </a:lnTo>
                  <a:lnTo>
                    <a:pt x="66" y="194"/>
                  </a:lnTo>
                  <a:lnTo>
                    <a:pt x="78" y="175"/>
                  </a:lnTo>
                  <a:lnTo>
                    <a:pt x="73" y="161"/>
                  </a:lnTo>
                  <a:lnTo>
                    <a:pt x="83" y="130"/>
                  </a:lnTo>
                  <a:lnTo>
                    <a:pt x="64" y="100"/>
                  </a:lnTo>
                  <a:lnTo>
                    <a:pt x="54" y="104"/>
                  </a:lnTo>
                  <a:lnTo>
                    <a:pt x="45" y="111"/>
                  </a:lnTo>
                  <a:lnTo>
                    <a:pt x="33" y="111"/>
                  </a:lnTo>
                  <a:lnTo>
                    <a:pt x="23" y="116"/>
                  </a:lnTo>
                  <a:lnTo>
                    <a:pt x="19" y="114"/>
                  </a:lnTo>
                  <a:lnTo>
                    <a:pt x="19" y="107"/>
                  </a:lnTo>
                  <a:lnTo>
                    <a:pt x="14" y="97"/>
                  </a:lnTo>
                  <a:lnTo>
                    <a:pt x="5" y="92"/>
                  </a:lnTo>
                  <a:lnTo>
                    <a:pt x="5" y="78"/>
                  </a:lnTo>
                  <a:lnTo>
                    <a:pt x="0" y="76"/>
                  </a:lnTo>
                  <a:lnTo>
                    <a:pt x="7" y="59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14" y="1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302456" y="3649418"/>
              <a:ext cx="148966" cy="104751"/>
            </a:xfrm>
            <a:custGeom>
              <a:avLst/>
              <a:gdLst>
                <a:gd name="T0" fmla="*/ 0 w 114"/>
                <a:gd name="T1" fmla="*/ 83 h 83"/>
                <a:gd name="T2" fmla="*/ 7 w 114"/>
                <a:gd name="T3" fmla="*/ 66 h 83"/>
                <a:gd name="T4" fmla="*/ 2 w 114"/>
                <a:gd name="T5" fmla="*/ 55 h 83"/>
                <a:gd name="T6" fmla="*/ 17 w 114"/>
                <a:gd name="T7" fmla="*/ 43 h 83"/>
                <a:gd name="T8" fmla="*/ 14 w 114"/>
                <a:gd name="T9" fmla="*/ 31 h 83"/>
                <a:gd name="T10" fmla="*/ 24 w 114"/>
                <a:gd name="T11" fmla="*/ 19 h 83"/>
                <a:gd name="T12" fmla="*/ 26 w 114"/>
                <a:gd name="T13" fmla="*/ 7 h 83"/>
                <a:gd name="T14" fmla="*/ 40 w 114"/>
                <a:gd name="T15" fmla="*/ 0 h 83"/>
                <a:gd name="T16" fmla="*/ 45 w 114"/>
                <a:gd name="T17" fmla="*/ 7 h 83"/>
                <a:gd name="T18" fmla="*/ 69 w 114"/>
                <a:gd name="T19" fmla="*/ 24 h 83"/>
                <a:gd name="T20" fmla="*/ 83 w 114"/>
                <a:gd name="T21" fmla="*/ 17 h 83"/>
                <a:gd name="T22" fmla="*/ 90 w 114"/>
                <a:gd name="T23" fmla="*/ 19 h 83"/>
                <a:gd name="T24" fmla="*/ 97 w 114"/>
                <a:gd name="T25" fmla="*/ 12 h 83"/>
                <a:gd name="T26" fmla="*/ 106 w 114"/>
                <a:gd name="T27" fmla="*/ 14 h 83"/>
                <a:gd name="T28" fmla="*/ 102 w 114"/>
                <a:gd name="T29" fmla="*/ 24 h 83"/>
                <a:gd name="T30" fmla="*/ 102 w 114"/>
                <a:gd name="T31" fmla="*/ 36 h 83"/>
                <a:gd name="T32" fmla="*/ 111 w 114"/>
                <a:gd name="T33" fmla="*/ 50 h 83"/>
                <a:gd name="T34" fmla="*/ 109 w 114"/>
                <a:gd name="T35" fmla="*/ 59 h 83"/>
                <a:gd name="T36" fmla="*/ 114 w 114"/>
                <a:gd name="T37" fmla="*/ 66 h 83"/>
                <a:gd name="T38" fmla="*/ 111 w 114"/>
                <a:gd name="T39" fmla="*/ 69 h 83"/>
                <a:gd name="T40" fmla="*/ 95 w 114"/>
                <a:gd name="T41" fmla="*/ 66 h 83"/>
                <a:gd name="T42" fmla="*/ 92 w 114"/>
                <a:gd name="T43" fmla="*/ 64 h 83"/>
                <a:gd name="T44" fmla="*/ 73 w 114"/>
                <a:gd name="T45" fmla="*/ 69 h 83"/>
                <a:gd name="T46" fmla="*/ 69 w 114"/>
                <a:gd name="T47" fmla="*/ 66 h 83"/>
                <a:gd name="T48" fmla="*/ 57 w 114"/>
                <a:gd name="T49" fmla="*/ 71 h 83"/>
                <a:gd name="T50" fmla="*/ 54 w 114"/>
                <a:gd name="T51" fmla="*/ 64 h 83"/>
                <a:gd name="T52" fmla="*/ 43 w 114"/>
                <a:gd name="T53" fmla="*/ 64 h 83"/>
                <a:gd name="T54" fmla="*/ 38 w 114"/>
                <a:gd name="T55" fmla="*/ 66 h 83"/>
                <a:gd name="T56" fmla="*/ 9 w 114"/>
                <a:gd name="T57" fmla="*/ 69 h 83"/>
                <a:gd name="T58" fmla="*/ 0 w 114"/>
                <a:gd name="T5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" h="83">
                  <a:moveTo>
                    <a:pt x="0" y="83"/>
                  </a:moveTo>
                  <a:lnTo>
                    <a:pt x="7" y="66"/>
                  </a:lnTo>
                  <a:lnTo>
                    <a:pt x="2" y="55"/>
                  </a:lnTo>
                  <a:lnTo>
                    <a:pt x="17" y="43"/>
                  </a:lnTo>
                  <a:lnTo>
                    <a:pt x="14" y="31"/>
                  </a:lnTo>
                  <a:lnTo>
                    <a:pt x="24" y="19"/>
                  </a:lnTo>
                  <a:lnTo>
                    <a:pt x="26" y="7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69" y="24"/>
                  </a:lnTo>
                  <a:lnTo>
                    <a:pt x="83" y="17"/>
                  </a:lnTo>
                  <a:lnTo>
                    <a:pt x="90" y="19"/>
                  </a:lnTo>
                  <a:lnTo>
                    <a:pt x="97" y="12"/>
                  </a:lnTo>
                  <a:lnTo>
                    <a:pt x="106" y="1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11" y="50"/>
                  </a:lnTo>
                  <a:lnTo>
                    <a:pt x="109" y="59"/>
                  </a:lnTo>
                  <a:lnTo>
                    <a:pt x="114" y="66"/>
                  </a:lnTo>
                  <a:lnTo>
                    <a:pt x="111" y="69"/>
                  </a:lnTo>
                  <a:lnTo>
                    <a:pt x="95" y="66"/>
                  </a:lnTo>
                  <a:lnTo>
                    <a:pt x="92" y="64"/>
                  </a:lnTo>
                  <a:lnTo>
                    <a:pt x="73" y="69"/>
                  </a:lnTo>
                  <a:lnTo>
                    <a:pt x="69" y="66"/>
                  </a:lnTo>
                  <a:lnTo>
                    <a:pt x="57" y="71"/>
                  </a:lnTo>
                  <a:lnTo>
                    <a:pt x="54" y="64"/>
                  </a:lnTo>
                  <a:lnTo>
                    <a:pt x="43" y="64"/>
                  </a:lnTo>
                  <a:lnTo>
                    <a:pt x="38" y="66"/>
                  </a:lnTo>
                  <a:lnTo>
                    <a:pt x="9" y="69"/>
                  </a:lnTo>
                  <a:lnTo>
                    <a:pt x="0" y="8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302456" y="3856395"/>
              <a:ext cx="90164" cy="122420"/>
            </a:xfrm>
            <a:custGeom>
              <a:avLst/>
              <a:gdLst>
                <a:gd name="T0" fmla="*/ 2 w 69"/>
                <a:gd name="T1" fmla="*/ 4 h 97"/>
                <a:gd name="T2" fmla="*/ 5 w 69"/>
                <a:gd name="T3" fmla="*/ 14 h 97"/>
                <a:gd name="T4" fmla="*/ 9 w 69"/>
                <a:gd name="T5" fmla="*/ 16 h 97"/>
                <a:gd name="T6" fmla="*/ 19 w 69"/>
                <a:gd name="T7" fmla="*/ 11 h 97"/>
                <a:gd name="T8" fmla="*/ 31 w 69"/>
                <a:gd name="T9" fmla="*/ 11 h 97"/>
                <a:gd name="T10" fmla="*/ 40 w 69"/>
                <a:gd name="T11" fmla="*/ 4 h 97"/>
                <a:gd name="T12" fmla="*/ 50 w 69"/>
                <a:gd name="T13" fmla="*/ 0 h 97"/>
                <a:gd name="T14" fmla="*/ 69 w 69"/>
                <a:gd name="T15" fmla="*/ 30 h 97"/>
                <a:gd name="T16" fmla="*/ 59 w 69"/>
                <a:gd name="T17" fmla="*/ 61 h 97"/>
                <a:gd name="T18" fmla="*/ 64 w 69"/>
                <a:gd name="T19" fmla="*/ 75 h 97"/>
                <a:gd name="T20" fmla="*/ 52 w 69"/>
                <a:gd name="T21" fmla="*/ 94 h 97"/>
                <a:gd name="T22" fmla="*/ 40 w 69"/>
                <a:gd name="T23" fmla="*/ 89 h 97"/>
                <a:gd name="T24" fmla="*/ 31 w 69"/>
                <a:gd name="T25" fmla="*/ 97 h 97"/>
                <a:gd name="T26" fmla="*/ 24 w 69"/>
                <a:gd name="T27" fmla="*/ 89 h 97"/>
                <a:gd name="T28" fmla="*/ 35 w 69"/>
                <a:gd name="T29" fmla="*/ 68 h 97"/>
                <a:gd name="T30" fmla="*/ 28 w 69"/>
                <a:gd name="T31" fmla="*/ 52 h 97"/>
                <a:gd name="T32" fmla="*/ 21 w 69"/>
                <a:gd name="T33" fmla="*/ 52 h 97"/>
                <a:gd name="T34" fmla="*/ 17 w 69"/>
                <a:gd name="T35" fmla="*/ 42 h 97"/>
                <a:gd name="T36" fmla="*/ 7 w 69"/>
                <a:gd name="T37" fmla="*/ 37 h 97"/>
                <a:gd name="T38" fmla="*/ 5 w 69"/>
                <a:gd name="T39" fmla="*/ 18 h 97"/>
                <a:gd name="T40" fmla="*/ 0 w 69"/>
                <a:gd name="T41" fmla="*/ 9 h 97"/>
                <a:gd name="T42" fmla="*/ 2 w 69"/>
                <a:gd name="T4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97">
                  <a:moveTo>
                    <a:pt x="2" y="4"/>
                  </a:moveTo>
                  <a:lnTo>
                    <a:pt x="5" y="14"/>
                  </a:lnTo>
                  <a:lnTo>
                    <a:pt x="9" y="16"/>
                  </a:lnTo>
                  <a:lnTo>
                    <a:pt x="19" y="11"/>
                  </a:lnTo>
                  <a:lnTo>
                    <a:pt x="31" y="11"/>
                  </a:lnTo>
                  <a:lnTo>
                    <a:pt x="40" y="4"/>
                  </a:lnTo>
                  <a:lnTo>
                    <a:pt x="50" y="0"/>
                  </a:lnTo>
                  <a:lnTo>
                    <a:pt x="69" y="30"/>
                  </a:lnTo>
                  <a:lnTo>
                    <a:pt x="59" y="61"/>
                  </a:lnTo>
                  <a:lnTo>
                    <a:pt x="64" y="75"/>
                  </a:lnTo>
                  <a:lnTo>
                    <a:pt x="52" y="94"/>
                  </a:lnTo>
                  <a:lnTo>
                    <a:pt x="40" y="89"/>
                  </a:lnTo>
                  <a:lnTo>
                    <a:pt x="31" y="97"/>
                  </a:lnTo>
                  <a:lnTo>
                    <a:pt x="24" y="89"/>
                  </a:lnTo>
                  <a:lnTo>
                    <a:pt x="35" y="68"/>
                  </a:lnTo>
                  <a:lnTo>
                    <a:pt x="28" y="52"/>
                  </a:lnTo>
                  <a:lnTo>
                    <a:pt x="21" y="52"/>
                  </a:lnTo>
                  <a:lnTo>
                    <a:pt x="17" y="42"/>
                  </a:lnTo>
                  <a:lnTo>
                    <a:pt x="7" y="37"/>
                  </a:lnTo>
                  <a:lnTo>
                    <a:pt x="5" y="18"/>
                  </a:lnTo>
                  <a:lnTo>
                    <a:pt x="0" y="9"/>
                  </a:lnTo>
                  <a:lnTo>
                    <a:pt x="2" y="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2333818" y="5017486"/>
              <a:ext cx="240436" cy="189308"/>
            </a:xfrm>
            <a:custGeom>
              <a:avLst/>
              <a:gdLst>
                <a:gd name="T0" fmla="*/ 0 w 184"/>
                <a:gd name="T1" fmla="*/ 93 h 150"/>
                <a:gd name="T2" fmla="*/ 11 w 184"/>
                <a:gd name="T3" fmla="*/ 90 h 150"/>
                <a:gd name="T4" fmla="*/ 9 w 184"/>
                <a:gd name="T5" fmla="*/ 83 h 150"/>
                <a:gd name="T6" fmla="*/ 9 w 184"/>
                <a:gd name="T7" fmla="*/ 74 h 150"/>
                <a:gd name="T8" fmla="*/ 2 w 184"/>
                <a:gd name="T9" fmla="*/ 64 h 150"/>
                <a:gd name="T10" fmla="*/ 11 w 184"/>
                <a:gd name="T11" fmla="*/ 69 h 150"/>
                <a:gd name="T12" fmla="*/ 26 w 184"/>
                <a:gd name="T13" fmla="*/ 64 h 150"/>
                <a:gd name="T14" fmla="*/ 21 w 184"/>
                <a:gd name="T15" fmla="*/ 52 h 150"/>
                <a:gd name="T16" fmla="*/ 33 w 184"/>
                <a:gd name="T17" fmla="*/ 50 h 150"/>
                <a:gd name="T18" fmla="*/ 49 w 184"/>
                <a:gd name="T19" fmla="*/ 41 h 150"/>
                <a:gd name="T20" fmla="*/ 66 w 184"/>
                <a:gd name="T21" fmla="*/ 24 h 150"/>
                <a:gd name="T22" fmla="*/ 71 w 184"/>
                <a:gd name="T23" fmla="*/ 34 h 150"/>
                <a:gd name="T24" fmla="*/ 64 w 184"/>
                <a:gd name="T25" fmla="*/ 12 h 150"/>
                <a:gd name="T26" fmla="*/ 85 w 184"/>
                <a:gd name="T27" fmla="*/ 10 h 150"/>
                <a:gd name="T28" fmla="*/ 92 w 184"/>
                <a:gd name="T29" fmla="*/ 17 h 150"/>
                <a:gd name="T30" fmla="*/ 94 w 184"/>
                <a:gd name="T31" fmla="*/ 15 h 150"/>
                <a:gd name="T32" fmla="*/ 104 w 184"/>
                <a:gd name="T33" fmla="*/ 8 h 150"/>
                <a:gd name="T34" fmla="*/ 111 w 184"/>
                <a:gd name="T35" fmla="*/ 5 h 150"/>
                <a:gd name="T36" fmla="*/ 135 w 184"/>
                <a:gd name="T37" fmla="*/ 15 h 150"/>
                <a:gd name="T38" fmla="*/ 144 w 184"/>
                <a:gd name="T39" fmla="*/ 24 h 150"/>
                <a:gd name="T40" fmla="*/ 156 w 184"/>
                <a:gd name="T41" fmla="*/ 31 h 150"/>
                <a:gd name="T42" fmla="*/ 170 w 184"/>
                <a:gd name="T43" fmla="*/ 45 h 150"/>
                <a:gd name="T44" fmla="*/ 163 w 184"/>
                <a:gd name="T45" fmla="*/ 69 h 150"/>
                <a:gd name="T46" fmla="*/ 184 w 184"/>
                <a:gd name="T47" fmla="*/ 107 h 150"/>
                <a:gd name="T48" fmla="*/ 137 w 184"/>
                <a:gd name="T49" fmla="*/ 102 h 150"/>
                <a:gd name="T50" fmla="*/ 139 w 184"/>
                <a:gd name="T51" fmla="*/ 126 h 150"/>
                <a:gd name="T52" fmla="*/ 118 w 184"/>
                <a:gd name="T53" fmla="*/ 128 h 150"/>
                <a:gd name="T54" fmla="*/ 97 w 184"/>
                <a:gd name="T55" fmla="*/ 128 h 150"/>
                <a:gd name="T56" fmla="*/ 90 w 184"/>
                <a:gd name="T57" fmla="*/ 109 h 150"/>
                <a:gd name="T58" fmla="*/ 66 w 184"/>
                <a:gd name="T59" fmla="*/ 102 h 150"/>
                <a:gd name="T60" fmla="*/ 45 w 184"/>
                <a:gd name="T61" fmla="*/ 95 h 150"/>
                <a:gd name="T62" fmla="*/ 30 w 184"/>
                <a:gd name="T63" fmla="*/ 102 h 150"/>
                <a:gd name="T64" fmla="*/ 2 w 184"/>
                <a:gd name="T65" fmla="*/ 10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50">
                  <a:moveTo>
                    <a:pt x="0" y="97"/>
                  </a:moveTo>
                  <a:lnTo>
                    <a:pt x="0" y="93"/>
                  </a:lnTo>
                  <a:lnTo>
                    <a:pt x="7" y="93"/>
                  </a:lnTo>
                  <a:lnTo>
                    <a:pt x="11" y="90"/>
                  </a:lnTo>
                  <a:lnTo>
                    <a:pt x="7" y="88"/>
                  </a:lnTo>
                  <a:lnTo>
                    <a:pt x="9" y="83"/>
                  </a:lnTo>
                  <a:lnTo>
                    <a:pt x="4" y="86"/>
                  </a:lnTo>
                  <a:lnTo>
                    <a:pt x="9" y="74"/>
                  </a:lnTo>
                  <a:lnTo>
                    <a:pt x="4" y="69"/>
                  </a:lnTo>
                  <a:lnTo>
                    <a:pt x="2" y="64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26" y="64"/>
                  </a:lnTo>
                  <a:lnTo>
                    <a:pt x="28" y="60"/>
                  </a:lnTo>
                  <a:lnTo>
                    <a:pt x="21" y="52"/>
                  </a:lnTo>
                  <a:lnTo>
                    <a:pt x="23" y="48"/>
                  </a:lnTo>
                  <a:lnTo>
                    <a:pt x="33" y="50"/>
                  </a:lnTo>
                  <a:lnTo>
                    <a:pt x="35" y="38"/>
                  </a:lnTo>
                  <a:lnTo>
                    <a:pt x="49" y="41"/>
                  </a:lnTo>
                  <a:lnTo>
                    <a:pt x="59" y="24"/>
                  </a:lnTo>
                  <a:lnTo>
                    <a:pt x="66" y="24"/>
                  </a:lnTo>
                  <a:lnTo>
                    <a:pt x="64" y="31"/>
                  </a:lnTo>
                  <a:lnTo>
                    <a:pt x="71" y="34"/>
                  </a:lnTo>
                  <a:lnTo>
                    <a:pt x="75" y="19"/>
                  </a:lnTo>
                  <a:lnTo>
                    <a:pt x="64" y="12"/>
                  </a:lnTo>
                  <a:lnTo>
                    <a:pt x="82" y="19"/>
                  </a:lnTo>
                  <a:lnTo>
                    <a:pt x="85" y="10"/>
                  </a:lnTo>
                  <a:lnTo>
                    <a:pt x="87" y="17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4" y="15"/>
                  </a:lnTo>
                  <a:lnTo>
                    <a:pt x="104" y="15"/>
                  </a:lnTo>
                  <a:lnTo>
                    <a:pt x="104" y="8"/>
                  </a:lnTo>
                  <a:lnTo>
                    <a:pt x="109" y="0"/>
                  </a:lnTo>
                  <a:lnTo>
                    <a:pt x="111" y="5"/>
                  </a:lnTo>
                  <a:lnTo>
                    <a:pt x="116" y="3"/>
                  </a:lnTo>
                  <a:lnTo>
                    <a:pt x="135" y="15"/>
                  </a:lnTo>
                  <a:lnTo>
                    <a:pt x="139" y="24"/>
                  </a:lnTo>
                  <a:lnTo>
                    <a:pt x="144" y="24"/>
                  </a:lnTo>
                  <a:lnTo>
                    <a:pt x="149" y="31"/>
                  </a:lnTo>
                  <a:lnTo>
                    <a:pt x="156" y="31"/>
                  </a:lnTo>
                  <a:lnTo>
                    <a:pt x="163" y="34"/>
                  </a:lnTo>
                  <a:lnTo>
                    <a:pt x="170" y="45"/>
                  </a:lnTo>
                  <a:lnTo>
                    <a:pt x="180" y="52"/>
                  </a:lnTo>
                  <a:lnTo>
                    <a:pt x="163" y="69"/>
                  </a:lnTo>
                  <a:lnTo>
                    <a:pt x="161" y="83"/>
                  </a:lnTo>
                  <a:lnTo>
                    <a:pt x="184" y="107"/>
                  </a:lnTo>
                  <a:lnTo>
                    <a:pt x="139" y="95"/>
                  </a:lnTo>
                  <a:lnTo>
                    <a:pt x="137" y="102"/>
                  </a:lnTo>
                  <a:lnTo>
                    <a:pt x="144" y="116"/>
                  </a:lnTo>
                  <a:lnTo>
                    <a:pt x="139" y="126"/>
                  </a:lnTo>
                  <a:lnTo>
                    <a:pt x="137" y="150"/>
                  </a:lnTo>
                  <a:lnTo>
                    <a:pt x="118" y="128"/>
                  </a:lnTo>
                  <a:lnTo>
                    <a:pt x="101" y="131"/>
                  </a:lnTo>
                  <a:lnTo>
                    <a:pt x="97" y="128"/>
                  </a:lnTo>
                  <a:lnTo>
                    <a:pt x="90" y="119"/>
                  </a:lnTo>
                  <a:lnTo>
                    <a:pt x="90" y="109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49" y="93"/>
                  </a:lnTo>
                  <a:lnTo>
                    <a:pt x="45" y="95"/>
                  </a:lnTo>
                  <a:lnTo>
                    <a:pt x="33" y="95"/>
                  </a:lnTo>
                  <a:lnTo>
                    <a:pt x="30" y="102"/>
                  </a:lnTo>
                  <a:lnTo>
                    <a:pt x="11" y="105"/>
                  </a:lnTo>
                  <a:lnTo>
                    <a:pt x="2" y="102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2290696" y="2873254"/>
              <a:ext cx="224755" cy="292797"/>
            </a:xfrm>
            <a:custGeom>
              <a:avLst/>
              <a:gdLst>
                <a:gd name="T0" fmla="*/ 94 w 172"/>
                <a:gd name="T1" fmla="*/ 64 h 232"/>
                <a:gd name="T2" fmla="*/ 101 w 172"/>
                <a:gd name="T3" fmla="*/ 42 h 232"/>
                <a:gd name="T4" fmla="*/ 108 w 172"/>
                <a:gd name="T5" fmla="*/ 23 h 232"/>
                <a:gd name="T6" fmla="*/ 101 w 172"/>
                <a:gd name="T7" fmla="*/ 4 h 232"/>
                <a:gd name="T8" fmla="*/ 94 w 172"/>
                <a:gd name="T9" fmla="*/ 7 h 232"/>
                <a:gd name="T10" fmla="*/ 106 w 172"/>
                <a:gd name="T11" fmla="*/ 2 h 232"/>
                <a:gd name="T12" fmla="*/ 115 w 172"/>
                <a:gd name="T13" fmla="*/ 7 h 232"/>
                <a:gd name="T14" fmla="*/ 134 w 172"/>
                <a:gd name="T15" fmla="*/ 14 h 232"/>
                <a:gd name="T16" fmla="*/ 142 w 172"/>
                <a:gd name="T17" fmla="*/ 11 h 232"/>
                <a:gd name="T18" fmla="*/ 146 w 172"/>
                <a:gd name="T19" fmla="*/ 7 h 232"/>
                <a:gd name="T20" fmla="*/ 156 w 172"/>
                <a:gd name="T21" fmla="*/ 26 h 232"/>
                <a:gd name="T22" fmla="*/ 139 w 172"/>
                <a:gd name="T23" fmla="*/ 28 h 232"/>
                <a:gd name="T24" fmla="*/ 142 w 172"/>
                <a:gd name="T25" fmla="*/ 42 h 232"/>
                <a:gd name="T26" fmla="*/ 130 w 172"/>
                <a:gd name="T27" fmla="*/ 59 h 232"/>
                <a:gd name="T28" fmla="*/ 130 w 172"/>
                <a:gd name="T29" fmla="*/ 73 h 232"/>
                <a:gd name="T30" fmla="*/ 123 w 172"/>
                <a:gd name="T31" fmla="*/ 90 h 232"/>
                <a:gd name="T32" fmla="*/ 132 w 172"/>
                <a:gd name="T33" fmla="*/ 92 h 232"/>
                <a:gd name="T34" fmla="*/ 132 w 172"/>
                <a:gd name="T35" fmla="*/ 101 h 232"/>
                <a:gd name="T36" fmla="*/ 142 w 172"/>
                <a:gd name="T37" fmla="*/ 106 h 232"/>
                <a:gd name="T38" fmla="*/ 142 w 172"/>
                <a:gd name="T39" fmla="*/ 135 h 232"/>
                <a:gd name="T40" fmla="*/ 144 w 172"/>
                <a:gd name="T41" fmla="*/ 144 h 232"/>
                <a:gd name="T42" fmla="*/ 149 w 172"/>
                <a:gd name="T43" fmla="*/ 146 h 232"/>
                <a:gd name="T44" fmla="*/ 160 w 172"/>
                <a:gd name="T45" fmla="*/ 149 h 232"/>
                <a:gd name="T46" fmla="*/ 153 w 172"/>
                <a:gd name="T47" fmla="*/ 161 h 232"/>
                <a:gd name="T48" fmla="*/ 153 w 172"/>
                <a:gd name="T49" fmla="*/ 170 h 232"/>
                <a:gd name="T50" fmla="*/ 163 w 172"/>
                <a:gd name="T51" fmla="*/ 172 h 232"/>
                <a:gd name="T52" fmla="*/ 158 w 172"/>
                <a:gd name="T53" fmla="*/ 187 h 232"/>
                <a:gd name="T54" fmla="*/ 172 w 172"/>
                <a:gd name="T55" fmla="*/ 194 h 232"/>
                <a:gd name="T56" fmla="*/ 158 w 172"/>
                <a:gd name="T57" fmla="*/ 199 h 232"/>
                <a:gd name="T58" fmla="*/ 149 w 172"/>
                <a:gd name="T59" fmla="*/ 206 h 232"/>
                <a:gd name="T60" fmla="*/ 130 w 172"/>
                <a:gd name="T61" fmla="*/ 206 h 232"/>
                <a:gd name="T62" fmla="*/ 113 w 172"/>
                <a:gd name="T63" fmla="*/ 210 h 232"/>
                <a:gd name="T64" fmla="*/ 108 w 172"/>
                <a:gd name="T65" fmla="*/ 213 h 232"/>
                <a:gd name="T66" fmla="*/ 108 w 172"/>
                <a:gd name="T67" fmla="*/ 220 h 232"/>
                <a:gd name="T68" fmla="*/ 106 w 172"/>
                <a:gd name="T69" fmla="*/ 225 h 232"/>
                <a:gd name="T70" fmla="*/ 106 w 172"/>
                <a:gd name="T71" fmla="*/ 232 h 232"/>
                <a:gd name="T72" fmla="*/ 66 w 172"/>
                <a:gd name="T73" fmla="*/ 194 h 232"/>
                <a:gd name="T74" fmla="*/ 56 w 172"/>
                <a:gd name="T75" fmla="*/ 191 h 232"/>
                <a:gd name="T76" fmla="*/ 44 w 172"/>
                <a:gd name="T77" fmla="*/ 165 h 232"/>
                <a:gd name="T78" fmla="*/ 37 w 172"/>
                <a:gd name="T79" fmla="*/ 158 h 232"/>
                <a:gd name="T80" fmla="*/ 18 w 172"/>
                <a:gd name="T81" fmla="*/ 156 h 232"/>
                <a:gd name="T82" fmla="*/ 14 w 172"/>
                <a:gd name="T83" fmla="*/ 144 h 232"/>
                <a:gd name="T84" fmla="*/ 14 w 172"/>
                <a:gd name="T85" fmla="*/ 116 h 232"/>
                <a:gd name="T86" fmla="*/ 7 w 172"/>
                <a:gd name="T87" fmla="*/ 104 h 232"/>
                <a:gd name="T88" fmla="*/ 4 w 172"/>
                <a:gd name="T89" fmla="*/ 7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" h="232">
                  <a:moveTo>
                    <a:pt x="0" y="54"/>
                  </a:moveTo>
                  <a:lnTo>
                    <a:pt x="94" y="64"/>
                  </a:lnTo>
                  <a:lnTo>
                    <a:pt x="99" y="59"/>
                  </a:lnTo>
                  <a:lnTo>
                    <a:pt x="101" y="42"/>
                  </a:lnTo>
                  <a:lnTo>
                    <a:pt x="106" y="35"/>
                  </a:lnTo>
                  <a:lnTo>
                    <a:pt x="108" y="23"/>
                  </a:lnTo>
                  <a:lnTo>
                    <a:pt x="99" y="14"/>
                  </a:lnTo>
                  <a:lnTo>
                    <a:pt x="101" y="4"/>
                  </a:lnTo>
                  <a:lnTo>
                    <a:pt x="97" y="2"/>
                  </a:lnTo>
                  <a:lnTo>
                    <a:pt x="94" y="7"/>
                  </a:lnTo>
                  <a:lnTo>
                    <a:pt x="94" y="0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5" y="7"/>
                  </a:lnTo>
                  <a:lnTo>
                    <a:pt x="130" y="7"/>
                  </a:lnTo>
                  <a:lnTo>
                    <a:pt x="134" y="14"/>
                  </a:lnTo>
                  <a:lnTo>
                    <a:pt x="139" y="14"/>
                  </a:lnTo>
                  <a:lnTo>
                    <a:pt x="142" y="11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1" y="21"/>
                  </a:lnTo>
                  <a:lnTo>
                    <a:pt x="156" y="26"/>
                  </a:lnTo>
                  <a:lnTo>
                    <a:pt x="149" y="33"/>
                  </a:lnTo>
                  <a:lnTo>
                    <a:pt x="139" y="28"/>
                  </a:lnTo>
                  <a:lnTo>
                    <a:pt x="134" y="33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30" y="59"/>
                  </a:lnTo>
                  <a:lnTo>
                    <a:pt x="125" y="68"/>
                  </a:lnTo>
                  <a:lnTo>
                    <a:pt x="130" y="73"/>
                  </a:lnTo>
                  <a:lnTo>
                    <a:pt x="120" y="85"/>
                  </a:lnTo>
                  <a:lnTo>
                    <a:pt x="123" y="90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27" y="99"/>
                  </a:lnTo>
                  <a:lnTo>
                    <a:pt x="132" y="101"/>
                  </a:lnTo>
                  <a:lnTo>
                    <a:pt x="134" y="106"/>
                  </a:lnTo>
                  <a:lnTo>
                    <a:pt x="142" y="106"/>
                  </a:lnTo>
                  <a:lnTo>
                    <a:pt x="153" y="118"/>
                  </a:lnTo>
                  <a:lnTo>
                    <a:pt x="142" y="135"/>
                  </a:lnTo>
                  <a:lnTo>
                    <a:pt x="137" y="137"/>
                  </a:lnTo>
                  <a:lnTo>
                    <a:pt x="144" y="144"/>
                  </a:lnTo>
                  <a:lnTo>
                    <a:pt x="149" y="137"/>
                  </a:lnTo>
                  <a:lnTo>
                    <a:pt x="149" y="146"/>
                  </a:lnTo>
                  <a:lnTo>
                    <a:pt x="156" y="144"/>
                  </a:lnTo>
                  <a:lnTo>
                    <a:pt x="160" y="149"/>
                  </a:lnTo>
                  <a:lnTo>
                    <a:pt x="158" y="156"/>
                  </a:lnTo>
                  <a:lnTo>
                    <a:pt x="153" y="161"/>
                  </a:lnTo>
                  <a:lnTo>
                    <a:pt x="156" y="165"/>
                  </a:lnTo>
                  <a:lnTo>
                    <a:pt x="153" y="170"/>
                  </a:lnTo>
                  <a:lnTo>
                    <a:pt x="158" y="175"/>
                  </a:lnTo>
                  <a:lnTo>
                    <a:pt x="163" y="172"/>
                  </a:lnTo>
                  <a:lnTo>
                    <a:pt x="163" y="182"/>
                  </a:lnTo>
                  <a:lnTo>
                    <a:pt x="158" y="187"/>
                  </a:lnTo>
                  <a:lnTo>
                    <a:pt x="165" y="187"/>
                  </a:lnTo>
                  <a:lnTo>
                    <a:pt x="172" y="194"/>
                  </a:lnTo>
                  <a:lnTo>
                    <a:pt x="163" y="194"/>
                  </a:lnTo>
                  <a:lnTo>
                    <a:pt x="158" y="199"/>
                  </a:lnTo>
                  <a:lnTo>
                    <a:pt x="153" y="208"/>
                  </a:lnTo>
                  <a:lnTo>
                    <a:pt x="149" y="206"/>
                  </a:lnTo>
                  <a:lnTo>
                    <a:pt x="146" y="210"/>
                  </a:lnTo>
                  <a:lnTo>
                    <a:pt x="130" y="206"/>
                  </a:lnTo>
                  <a:lnTo>
                    <a:pt x="123" y="210"/>
                  </a:lnTo>
                  <a:lnTo>
                    <a:pt x="113" y="210"/>
                  </a:lnTo>
                  <a:lnTo>
                    <a:pt x="113" y="213"/>
                  </a:lnTo>
                  <a:lnTo>
                    <a:pt x="108" y="213"/>
                  </a:lnTo>
                  <a:lnTo>
                    <a:pt x="111" y="220"/>
                  </a:lnTo>
                  <a:lnTo>
                    <a:pt x="108" y="220"/>
                  </a:lnTo>
                  <a:lnTo>
                    <a:pt x="108" y="225"/>
                  </a:lnTo>
                  <a:lnTo>
                    <a:pt x="106" y="225"/>
                  </a:lnTo>
                  <a:lnTo>
                    <a:pt x="108" y="227"/>
                  </a:lnTo>
                  <a:lnTo>
                    <a:pt x="106" y="232"/>
                  </a:lnTo>
                  <a:lnTo>
                    <a:pt x="66" y="199"/>
                  </a:lnTo>
                  <a:lnTo>
                    <a:pt x="66" y="194"/>
                  </a:lnTo>
                  <a:lnTo>
                    <a:pt x="63" y="196"/>
                  </a:lnTo>
                  <a:lnTo>
                    <a:pt x="56" y="191"/>
                  </a:lnTo>
                  <a:lnTo>
                    <a:pt x="56" y="180"/>
                  </a:lnTo>
                  <a:lnTo>
                    <a:pt x="44" y="165"/>
                  </a:lnTo>
                  <a:lnTo>
                    <a:pt x="37" y="163"/>
                  </a:lnTo>
                  <a:lnTo>
                    <a:pt x="37" y="158"/>
                  </a:lnTo>
                  <a:lnTo>
                    <a:pt x="35" y="161"/>
                  </a:lnTo>
                  <a:lnTo>
                    <a:pt x="18" y="156"/>
                  </a:lnTo>
                  <a:lnTo>
                    <a:pt x="16" y="144"/>
                  </a:lnTo>
                  <a:lnTo>
                    <a:pt x="14" y="144"/>
                  </a:lnTo>
                  <a:lnTo>
                    <a:pt x="18" y="135"/>
                  </a:lnTo>
                  <a:lnTo>
                    <a:pt x="14" y="116"/>
                  </a:lnTo>
                  <a:lnTo>
                    <a:pt x="4" y="109"/>
                  </a:lnTo>
                  <a:lnTo>
                    <a:pt x="7" y="104"/>
                  </a:lnTo>
                  <a:lnTo>
                    <a:pt x="2" y="92"/>
                  </a:lnTo>
                  <a:lnTo>
                    <a:pt x="4" y="73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2345579" y="5471826"/>
              <a:ext cx="194701" cy="167854"/>
            </a:xfrm>
            <a:custGeom>
              <a:avLst/>
              <a:gdLst>
                <a:gd name="T0" fmla="*/ 7 w 149"/>
                <a:gd name="T1" fmla="*/ 14 h 133"/>
                <a:gd name="T2" fmla="*/ 14 w 149"/>
                <a:gd name="T3" fmla="*/ 12 h 133"/>
                <a:gd name="T4" fmla="*/ 19 w 149"/>
                <a:gd name="T5" fmla="*/ 17 h 133"/>
                <a:gd name="T6" fmla="*/ 26 w 149"/>
                <a:gd name="T7" fmla="*/ 7 h 133"/>
                <a:gd name="T8" fmla="*/ 43 w 149"/>
                <a:gd name="T9" fmla="*/ 3 h 133"/>
                <a:gd name="T10" fmla="*/ 50 w 149"/>
                <a:gd name="T11" fmla="*/ 0 h 133"/>
                <a:gd name="T12" fmla="*/ 66 w 149"/>
                <a:gd name="T13" fmla="*/ 5 h 133"/>
                <a:gd name="T14" fmla="*/ 83 w 149"/>
                <a:gd name="T15" fmla="*/ 17 h 133"/>
                <a:gd name="T16" fmla="*/ 95 w 149"/>
                <a:gd name="T17" fmla="*/ 29 h 133"/>
                <a:gd name="T18" fmla="*/ 111 w 149"/>
                <a:gd name="T19" fmla="*/ 64 h 133"/>
                <a:gd name="T20" fmla="*/ 142 w 149"/>
                <a:gd name="T21" fmla="*/ 67 h 133"/>
                <a:gd name="T22" fmla="*/ 142 w 149"/>
                <a:gd name="T23" fmla="*/ 76 h 133"/>
                <a:gd name="T24" fmla="*/ 140 w 149"/>
                <a:gd name="T25" fmla="*/ 83 h 133"/>
                <a:gd name="T26" fmla="*/ 140 w 149"/>
                <a:gd name="T27" fmla="*/ 93 h 133"/>
                <a:gd name="T28" fmla="*/ 147 w 149"/>
                <a:gd name="T29" fmla="*/ 97 h 133"/>
                <a:gd name="T30" fmla="*/ 147 w 149"/>
                <a:gd name="T31" fmla="*/ 102 h 133"/>
                <a:gd name="T32" fmla="*/ 149 w 149"/>
                <a:gd name="T33" fmla="*/ 107 h 133"/>
                <a:gd name="T34" fmla="*/ 142 w 149"/>
                <a:gd name="T35" fmla="*/ 107 h 133"/>
                <a:gd name="T36" fmla="*/ 144 w 149"/>
                <a:gd name="T37" fmla="*/ 116 h 133"/>
                <a:gd name="T38" fmla="*/ 135 w 149"/>
                <a:gd name="T39" fmla="*/ 119 h 133"/>
                <a:gd name="T40" fmla="*/ 130 w 149"/>
                <a:gd name="T41" fmla="*/ 130 h 133"/>
                <a:gd name="T42" fmla="*/ 123 w 149"/>
                <a:gd name="T43" fmla="*/ 133 h 133"/>
                <a:gd name="T44" fmla="*/ 114 w 149"/>
                <a:gd name="T45" fmla="*/ 128 h 133"/>
                <a:gd name="T46" fmla="*/ 107 w 149"/>
                <a:gd name="T47" fmla="*/ 130 h 133"/>
                <a:gd name="T48" fmla="*/ 83 w 149"/>
                <a:gd name="T49" fmla="*/ 116 h 133"/>
                <a:gd name="T50" fmla="*/ 73 w 149"/>
                <a:gd name="T51" fmla="*/ 123 h 133"/>
                <a:gd name="T52" fmla="*/ 62 w 149"/>
                <a:gd name="T53" fmla="*/ 123 h 133"/>
                <a:gd name="T54" fmla="*/ 43 w 149"/>
                <a:gd name="T55" fmla="*/ 119 h 133"/>
                <a:gd name="T56" fmla="*/ 38 w 149"/>
                <a:gd name="T57" fmla="*/ 114 h 133"/>
                <a:gd name="T58" fmla="*/ 17 w 149"/>
                <a:gd name="T59" fmla="*/ 114 h 133"/>
                <a:gd name="T60" fmla="*/ 17 w 149"/>
                <a:gd name="T61" fmla="*/ 109 h 133"/>
                <a:gd name="T62" fmla="*/ 7 w 149"/>
                <a:gd name="T63" fmla="*/ 102 h 133"/>
                <a:gd name="T64" fmla="*/ 17 w 149"/>
                <a:gd name="T65" fmla="*/ 85 h 133"/>
                <a:gd name="T66" fmla="*/ 10 w 149"/>
                <a:gd name="T67" fmla="*/ 76 h 133"/>
                <a:gd name="T68" fmla="*/ 10 w 149"/>
                <a:gd name="T69" fmla="*/ 67 h 133"/>
                <a:gd name="T70" fmla="*/ 12 w 149"/>
                <a:gd name="T71" fmla="*/ 59 h 133"/>
                <a:gd name="T72" fmla="*/ 7 w 149"/>
                <a:gd name="T73" fmla="*/ 40 h 133"/>
                <a:gd name="T74" fmla="*/ 0 w 149"/>
                <a:gd name="T75" fmla="*/ 33 h 133"/>
                <a:gd name="T76" fmla="*/ 0 w 149"/>
                <a:gd name="T77" fmla="*/ 26 h 133"/>
                <a:gd name="T78" fmla="*/ 7 w 149"/>
                <a:gd name="T79" fmla="*/ 22 h 133"/>
                <a:gd name="T80" fmla="*/ 7 w 149"/>
                <a:gd name="T81" fmla="*/ 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3">
                  <a:moveTo>
                    <a:pt x="7" y="14"/>
                  </a:moveTo>
                  <a:lnTo>
                    <a:pt x="14" y="12"/>
                  </a:lnTo>
                  <a:lnTo>
                    <a:pt x="19" y="17"/>
                  </a:lnTo>
                  <a:lnTo>
                    <a:pt x="26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66" y="5"/>
                  </a:lnTo>
                  <a:lnTo>
                    <a:pt x="83" y="17"/>
                  </a:lnTo>
                  <a:lnTo>
                    <a:pt x="95" y="29"/>
                  </a:lnTo>
                  <a:lnTo>
                    <a:pt x="111" y="64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0" y="83"/>
                  </a:lnTo>
                  <a:lnTo>
                    <a:pt x="140" y="93"/>
                  </a:lnTo>
                  <a:lnTo>
                    <a:pt x="147" y="97"/>
                  </a:lnTo>
                  <a:lnTo>
                    <a:pt x="147" y="102"/>
                  </a:lnTo>
                  <a:lnTo>
                    <a:pt x="149" y="107"/>
                  </a:lnTo>
                  <a:lnTo>
                    <a:pt x="142" y="107"/>
                  </a:lnTo>
                  <a:lnTo>
                    <a:pt x="144" y="116"/>
                  </a:lnTo>
                  <a:lnTo>
                    <a:pt x="135" y="119"/>
                  </a:lnTo>
                  <a:lnTo>
                    <a:pt x="130" y="130"/>
                  </a:lnTo>
                  <a:lnTo>
                    <a:pt x="123" y="133"/>
                  </a:lnTo>
                  <a:lnTo>
                    <a:pt x="114" y="128"/>
                  </a:lnTo>
                  <a:lnTo>
                    <a:pt x="107" y="130"/>
                  </a:lnTo>
                  <a:lnTo>
                    <a:pt x="83" y="116"/>
                  </a:lnTo>
                  <a:lnTo>
                    <a:pt x="73" y="123"/>
                  </a:lnTo>
                  <a:lnTo>
                    <a:pt x="62" y="123"/>
                  </a:lnTo>
                  <a:lnTo>
                    <a:pt x="43" y="119"/>
                  </a:lnTo>
                  <a:lnTo>
                    <a:pt x="38" y="114"/>
                  </a:lnTo>
                  <a:lnTo>
                    <a:pt x="17" y="114"/>
                  </a:lnTo>
                  <a:lnTo>
                    <a:pt x="17" y="109"/>
                  </a:lnTo>
                  <a:lnTo>
                    <a:pt x="7" y="102"/>
                  </a:lnTo>
                  <a:lnTo>
                    <a:pt x="17" y="85"/>
                  </a:lnTo>
                  <a:lnTo>
                    <a:pt x="10" y="76"/>
                  </a:lnTo>
                  <a:lnTo>
                    <a:pt x="10" y="67"/>
                  </a:lnTo>
                  <a:lnTo>
                    <a:pt x="12" y="59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22"/>
                  </a:lnTo>
                  <a:lnTo>
                    <a:pt x="7" y="1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2320750" y="4228701"/>
              <a:ext cx="142433" cy="66889"/>
            </a:xfrm>
            <a:custGeom>
              <a:avLst/>
              <a:gdLst>
                <a:gd name="T0" fmla="*/ 76 w 109"/>
                <a:gd name="T1" fmla="*/ 3 h 53"/>
                <a:gd name="T2" fmla="*/ 83 w 109"/>
                <a:gd name="T3" fmla="*/ 5 h 53"/>
                <a:gd name="T4" fmla="*/ 88 w 109"/>
                <a:gd name="T5" fmla="*/ 0 h 53"/>
                <a:gd name="T6" fmla="*/ 97 w 109"/>
                <a:gd name="T7" fmla="*/ 5 h 53"/>
                <a:gd name="T8" fmla="*/ 107 w 109"/>
                <a:gd name="T9" fmla="*/ 5 h 53"/>
                <a:gd name="T10" fmla="*/ 109 w 109"/>
                <a:gd name="T11" fmla="*/ 22 h 53"/>
                <a:gd name="T12" fmla="*/ 104 w 109"/>
                <a:gd name="T13" fmla="*/ 19 h 53"/>
                <a:gd name="T14" fmla="*/ 85 w 109"/>
                <a:gd name="T15" fmla="*/ 19 h 53"/>
                <a:gd name="T16" fmla="*/ 78 w 109"/>
                <a:gd name="T17" fmla="*/ 12 h 53"/>
                <a:gd name="T18" fmla="*/ 74 w 109"/>
                <a:gd name="T19" fmla="*/ 12 h 53"/>
                <a:gd name="T20" fmla="*/ 64 w 109"/>
                <a:gd name="T21" fmla="*/ 29 h 53"/>
                <a:gd name="T22" fmla="*/ 59 w 109"/>
                <a:gd name="T23" fmla="*/ 29 h 53"/>
                <a:gd name="T24" fmla="*/ 55 w 109"/>
                <a:gd name="T25" fmla="*/ 36 h 53"/>
                <a:gd name="T26" fmla="*/ 57 w 109"/>
                <a:gd name="T27" fmla="*/ 53 h 53"/>
                <a:gd name="T28" fmla="*/ 45 w 109"/>
                <a:gd name="T29" fmla="*/ 53 h 53"/>
                <a:gd name="T30" fmla="*/ 36 w 109"/>
                <a:gd name="T31" fmla="*/ 38 h 53"/>
                <a:gd name="T32" fmla="*/ 29 w 109"/>
                <a:gd name="T33" fmla="*/ 43 h 53"/>
                <a:gd name="T34" fmla="*/ 36 w 109"/>
                <a:gd name="T35" fmla="*/ 29 h 53"/>
                <a:gd name="T36" fmla="*/ 36 w 109"/>
                <a:gd name="T37" fmla="*/ 17 h 53"/>
                <a:gd name="T38" fmla="*/ 26 w 109"/>
                <a:gd name="T39" fmla="*/ 19 h 53"/>
                <a:gd name="T40" fmla="*/ 19 w 109"/>
                <a:gd name="T41" fmla="*/ 34 h 53"/>
                <a:gd name="T42" fmla="*/ 3 w 109"/>
                <a:gd name="T43" fmla="*/ 29 h 53"/>
                <a:gd name="T44" fmla="*/ 5 w 109"/>
                <a:gd name="T45" fmla="*/ 24 h 53"/>
                <a:gd name="T46" fmla="*/ 0 w 109"/>
                <a:gd name="T47" fmla="*/ 12 h 53"/>
                <a:gd name="T48" fmla="*/ 7 w 109"/>
                <a:gd name="T49" fmla="*/ 3 h 53"/>
                <a:gd name="T50" fmla="*/ 26 w 109"/>
                <a:gd name="T51" fmla="*/ 3 h 53"/>
                <a:gd name="T52" fmla="*/ 33 w 109"/>
                <a:gd name="T53" fmla="*/ 8 h 53"/>
                <a:gd name="T54" fmla="*/ 48 w 109"/>
                <a:gd name="T55" fmla="*/ 10 h 53"/>
                <a:gd name="T56" fmla="*/ 64 w 109"/>
                <a:gd name="T57" fmla="*/ 10 h 53"/>
                <a:gd name="T58" fmla="*/ 76 w 109"/>
                <a:gd name="T5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53">
                  <a:moveTo>
                    <a:pt x="76" y="3"/>
                  </a:moveTo>
                  <a:lnTo>
                    <a:pt x="83" y="5"/>
                  </a:lnTo>
                  <a:lnTo>
                    <a:pt x="88" y="0"/>
                  </a:lnTo>
                  <a:lnTo>
                    <a:pt x="97" y="5"/>
                  </a:lnTo>
                  <a:lnTo>
                    <a:pt x="107" y="5"/>
                  </a:lnTo>
                  <a:lnTo>
                    <a:pt x="109" y="22"/>
                  </a:lnTo>
                  <a:lnTo>
                    <a:pt x="104" y="19"/>
                  </a:lnTo>
                  <a:lnTo>
                    <a:pt x="85" y="19"/>
                  </a:lnTo>
                  <a:lnTo>
                    <a:pt x="78" y="12"/>
                  </a:lnTo>
                  <a:lnTo>
                    <a:pt x="74" y="12"/>
                  </a:lnTo>
                  <a:lnTo>
                    <a:pt x="64" y="29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7" y="53"/>
                  </a:lnTo>
                  <a:lnTo>
                    <a:pt x="45" y="53"/>
                  </a:lnTo>
                  <a:lnTo>
                    <a:pt x="36" y="38"/>
                  </a:lnTo>
                  <a:lnTo>
                    <a:pt x="29" y="43"/>
                  </a:lnTo>
                  <a:lnTo>
                    <a:pt x="36" y="29"/>
                  </a:lnTo>
                  <a:lnTo>
                    <a:pt x="36" y="17"/>
                  </a:lnTo>
                  <a:lnTo>
                    <a:pt x="26" y="19"/>
                  </a:lnTo>
                  <a:lnTo>
                    <a:pt x="19" y="34"/>
                  </a:lnTo>
                  <a:lnTo>
                    <a:pt x="3" y="29"/>
                  </a:lnTo>
                  <a:lnTo>
                    <a:pt x="5" y="24"/>
                  </a:lnTo>
                  <a:lnTo>
                    <a:pt x="0" y="12"/>
                  </a:lnTo>
                  <a:lnTo>
                    <a:pt x="7" y="3"/>
                  </a:lnTo>
                  <a:lnTo>
                    <a:pt x="26" y="3"/>
                  </a:lnTo>
                  <a:lnTo>
                    <a:pt x="33" y="8"/>
                  </a:lnTo>
                  <a:lnTo>
                    <a:pt x="48" y="10"/>
                  </a:lnTo>
                  <a:lnTo>
                    <a:pt x="64" y="10"/>
                  </a:lnTo>
                  <a:lnTo>
                    <a:pt x="76" y="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2345579" y="3557288"/>
              <a:ext cx="237822" cy="157757"/>
            </a:xfrm>
            <a:custGeom>
              <a:avLst/>
              <a:gdLst>
                <a:gd name="T0" fmla="*/ 0 w 182"/>
                <a:gd name="T1" fmla="*/ 78 h 125"/>
                <a:gd name="T2" fmla="*/ 12 w 182"/>
                <a:gd name="T3" fmla="*/ 61 h 125"/>
                <a:gd name="T4" fmla="*/ 5 w 182"/>
                <a:gd name="T5" fmla="*/ 57 h 125"/>
                <a:gd name="T6" fmla="*/ 7 w 182"/>
                <a:gd name="T7" fmla="*/ 47 h 125"/>
                <a:gd name="T8" fmla="*/ 14 w 182"/>
                <a:gd name="T9" fmla="*/ 38 h 125"/>
                <a:gd name="T10" fmla="*/ 5 w 182"/>
                <a:gd name="T11" fmla="*/ 28 h 125"/>
                <a:gd name="T12" fmla="*/ 7 w 182"/>
                <a:gd name="T13" fmla="*/ 21 h 125"/>
                <a:gd name="T14" fmla="*/ 21 w 182"/>
                <a:gd name="T15" fmla="*/ 16 h 125"/>
                <a:gd name="T16" fmla="*/ 31 w 182"/>
                <a:gd name="T17" fmla="*/ 9 h 125"/>
                <a:gd name="T18" fmla="*/ 52 w 182"/>
                <a:gd name="T19" fmla="*/ 9 h 125"/>
                <a:gd name="T20" fmla="*/ 66 w 182"/>
                <a:gd name="T21" fmla="*/ 14 h 125"/>
                <a:gd name="T22" fmla="*/ 71 w 182"/>
                <a:gd name="T23" fmla="*/ 12 h 125"/>
                <a:gd name="T24" fmla="*/ 78 w 182"/>
                <a:gd name="T25" fmla="*/ 12 h 125"/>
                <a:gd name="T26" fmla="*/ 78 w 182"/>
                <a:gd name="T27" fmla="*/ 9 h 125"/>
                <a:gd name="T28" fmla="*/ 88 w 182"/>
                <a:gd name="T29" fmla="*/ 14 h 125"/>
                <a:gd name="T30" fmla="*/ 88 w 182"/>
                <a:gd name="T31" fmla="*/ 12 h 125"/>
                <a:gd name="T32" fmla="*/ 90 w 182"/>
                <a:gd name="T33" fmla="*/ 14 h 125"/>
                <a:gd name="T34" fmla="*/ 92 w 182"/>
                <a:gd name="T35" fmla="*/ 9 h 125"/>
                <a:gd name="T36" fmla="*/ 100 w 182"/>
                <a:gd name="T37" fmla="*/ 14 h 125"/>
                <a:gd name="T38" fmla="*/ 107 w 182"/>
                <a:gd name="T39" fmla="*/ 9 h 125"/>
                <a:gd name="T40" fmla="*/ 109 w 182"/>
                <a:gd name="T41" fmla="*/ 12 h 125"/>
                <a:gd name="T42" fmla="*/ 111 w 182"/>
                <a:gd name="T43" fmla="*/ 9 h 125"/>
                <a:gd name="T44" fmla="*/ 114 w 182"/>
                <a:gd name="T45" fmla="*/ 12 h 125"/>
                <a:gd name="T46" fmla="*/ 123 w 182"/>
                <a:gd name="T47" fmla="*/ 7 h 125"/>
                <a:gd name="T48" fmla="*/ 126 w 182"/>
                <a:gd name="T49" fmla="*/ 9 h 125"/>
                <a:gd name="T50" fmla="*/ 137 w 182"/>
                <a:gd name="T51" fmla="*/ 5 h 125"/>
                <a:gd name="T52" fmla="*/ 144 w 182"/>
                <a:gd name="T53" fmla="*/ 12 h 125"/>
                <a:gd name="T54" fmla="*/ 156 w 182"/>
                <a:gd name="T55" fmla="*/ 2 h 125"/>
                <a:gd name="T56" fmla="*/ 163 w 182"/>
                <a:gd name="T57" fmla="*/ 2 h 125"/>
                <a:gd name="T58" fmla="*/ 166 w 182"/>
                <a:gd name="T59" fmla="*/ 0 h 125"/>
                <a:gd name="T60" fmla="*/ 171 w 182"/>
                <a:gd name="T61" fmla="*/ 0 h 125"/>
                <a:gd name="T62" fmla="*/ 175 w 182"/>
                <a:gd name="T63" fmla="*/ 9 h 125"/>
                <a:gd name="T64" fmla="*/ 175 w 182"/>
                <a:gd name="T65" fmla="*/ 5 h 125"/>
                <a:gd name="T66" fmla="*/ 182 w 182"/>
                <a:gd name="T67" fmla="*/ 2 h 125"/>
                <a:gd name="T68" fmla="*/ 135 w 182"/>
                <a:gd name="T69" fmla="*/ 80 h 125"/>
                <a:gd name="T70" fmla="*/ 147 w 182"/>
                <a:gd name="T71" fmla="*/ 83 h 125"/>
                <a:gd name="T72" fmla="*/ 147 w 182"/>
                <a:gd name="T73" fmla="*/ 87 h 125"/>
                <a:gd name="T74" fmla="*/ 142 w 182"/>
                <a:gd name="T75" fmla="*/ 92 h 125"/>
                <a:gd name="T76" fmla="*/ 144 w 182"/>
                <a:gd name="T77" fmla="*/ 97 h 125"/>
                <a:gd name="T78" fmla="*/ 137 w 182"/>
                <a:gd name="T79" fmla="*/ 97 h 125"/>
                <a:gd name="T80" fmla="*/ 135 w 182"/>
                <a:gd name="T81" fmla="*/ 104 h 125"/>
                <a:gd name="T82" fmla="*/ 128 w 182"/>
                <a:gd name="T83" fmla="*/ 102 h 125"/>
                <a:gd name="T84" fmla="*/ 95 w 182"/>
                <a:gd name="T85" fmla="*/ 125 h 125"/>
                <a:gd name="T86" fmla="*/ 73 w 182"/>
                <a:gd name="T87" fmla="*/ 118 h 125"/>
                <a:gd name="T88" fmla="*/ 69 w 182"/>
                <a:gd name="T89" fmla="*/ 97 h 125"/>
                <a:gd name="T90" fmla="*/ 73 w 182"/>
                <a:gd name="T91" fmla="*/ 87 h 125"/>
                <a:gd name="T92" fmla="*/ 64 w 182"/>
                <a:gd name="T93" fmla="*/ 85 h 125"/>
                <a:gd name="T94" fmla="*/ 57 w 182"/>
                <a:gd name="T95" fmla="*/ 92 h 125"/>
                <a:gd name="T96" fmla="*/ 50 w 182"/>
                <a:gd name="T97" fmla="*/ 90 h 125"/>
                <a:gd name="T98" fmla="*/ 36 w 182"/>
                <a:gd name="T99" fmla="*/ 97 h 125"/>
                <a:gd name="T100" fmla="*/ 12 w 182"/>
                <a:gd name="T101" fmla="*/ 80 h 125"/>
                <a:gd name="T102" fmla="*/ 7 w 182"/>
                <a:gd name="T103" fmla="*/ 73 h 125"/>
                <a:gd name="T104" fmla="*/ 0 w 182"/>
                <a:gd name="T105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25">
                  <a:moveTo>
                    <a:pt x="0" y="78"/>
                  </a:moveTo>
                  <a:lnTo>
                    <a:pt x="12" y="61"/>
                  </a:lnTo>
                  <a:lnTo>
                    <a:pt x="5" y="57"/>
                  </a:lnTo>
                  <a:lnTo>
                    <a:pt x="7" y="47"/>
                  </a:lnTo>
                  <a:lnTo>
                    <a:pt x="14" y="38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21" y="16"/>
                  </a:lnTo>
                  <a:lnTo>
                    <a:pt x="31" y="9"/>
                  </a:lnTo>
                  <a:lnTo>
                    <a:pt x="52" y="9"/>
                  </a:lnTo>
                  <a:lnTo>
                    <a:pt x="66" y="14"/>
                  </a:lnTo>
                  <a:lnTo>
                    <a:pt x="71" y="12"/>
                  </a:lnTo>
                  <a:lnTo>
                    <a:pt x="78" y="12"/>
                  </a:lnTo>
                  <a:lnTo>
                    <a:pt x="78" y="9"/>
                  </a:lnTo>
                  <a:lnTo>
                    <a:pt x="88" y="14"/>
                  </a:lnTo>
                  <a:lnTo>
                    <a:pt x="88" y="12"/>
                  </a:lnTo>
                  <a:lnTo>
                    <a:pt x="90" y="14"/>
                  </a:lnTo>
                  <a:lnTo>
                    <a:pt x="92" y="9"/>
                  </a:lnTo>
                  <a:lnTo>
                    <a:pt x="100" y="14"/>
                  </a:lnTo>
                  <a:lnTo>
                    <a:pt x="107" y="9"/>
                  </a:lnTo>
                  <a:lnTo>
                    <a:pt x="109" y="12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23" y="7"/>
                  </a:lnTo>
                  <a:lnTo>
                    <a:pt x="126" y="9"/>
                  </a:lnTo>
                  <a:lnTo>
                    <a:pt x="137" y="5"/>
                  </a:lnTo>
                  <a:lnTo>
                    <a:pt x="144" y="1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5" y="9"/>
                  </a:lnTo>
                  <a:lnTo>
                    <a:pt x="175" y="5"/>
                  </a:lnTo>
                  <a:lnTo>
                    <a:pt x="182" y="2"/>
                  </a:lnTo>
                  <a:lnTo>
                    <a:pt x="135" y="80"/>
                  </a:lnTo>
                  <a:lnTo>
                    <a:pt x="147" y="83"/>
                  </a:lnTo>
                  <a:lnTo>
                    <a:pt x="147" y="87"/>
                  </a:lnTo>
                  <a:lnTo>
                    <a:pt x="142" y="92"/>
                  </a:lnTo>
                  <a:lnTo>
                    <a:pt x="144" y="97"/>
                  </a:lnTo>
                  <a:lnTo>
                    <a:pt x="137" y="97"/>
                  </a:lnTo>
                  <a:lnTo>
                    <a:pt x="135" y="104"/>
                  </a:lnTo>
                  <a:lnTo>
                    <a:pt x="128" y="102"/>
                  </a:lnTo>
                  <a:lnTo>
                    <a:pt x="95" y="125"/>
                  </a:lnTo>
                  <a:lnTo>
                    <a:pt x="73" y="118"/>
                  </a:lnTo>
                  <a:lnTo>
                    <a:pt x="69" y="97"/>
                  </a:lnTo>
                  <a:lnTo>
                    <a:pt x="73" y="87"/>
                  </a:lnTo>
                  <a:lnTo>
                    <a:pt x="64" y="85"/>
                  </a:lnTo>
                  <a:lnTo>
                    <a:pt x="57" y="92"/>
                  </a:lnTo>
                  <a:lnTo>
                    <a:pt x="50" y="90"/>
                  </a:lnTo>
                  <a:lnTo>
                    <a:pt x="36" y="97"/>
                  </a:lnTo>
                  <a:lnTo>
                    <a:pt x="12" y="80"/>
                  </a:lnTo>
                  <a:lnTo>
                    <a:pt x="7" y="73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2348192" y="3500495"/>
              <a:ext cx="142433" cy="92130"/>
            </a:xfrm>
            <a:custGeom>
              <a:avLst/>
              <a:gdLst>
                <a:gd name="T0" fmla="*/ 93 w 109"/>
                <a:gd name="T1" fmla="*/ 9 h 73"/>
                <a:gd name="T2" fmla="*/ 95 w 109"/>
                <a:gd name="T3" fmla="*/ 16 h 73"/>
                <a:gd name="T4" fmla="*/ 102 w 109"/>
                <a:gd name="T5" fmla="*/ 19 h 73"/>
                <a:gd name="T6" fmla="*/ 95 w 109"/>
                <a:gd name="T7" fmla="*/ 28 h 73"/>
                <a:gd name="T8" fmla="*/ 98 w 109"/>
                <a:gd name="T9" fmla="*/ 42 h 73"/>
                <a:gd name="T10" fmla="*/ 102 w 109"/>
                <a:gd name="T11" fmla="*/ 45 h 73"/>
                <a:gd name="T12" fmla="*/ 109 w 109"/>
                <a:gd name="T13" fmla="*/ 57 h 73"/>
                <a:gd name="T14" fmla="*/ 105 w 109"/>
                <a:gd name="T15" fmla="*/ 54 h 73"/>
                <a:gd name="T16" fmla="*/ 98 w 109"/>
                <a:gd name="T17" fmla="*/ 59 h 73"/>
                <a:gd name="T18" fmla="*/ 90 w 109"/>
                <a:gd name="T19" fmla="*/ 54 h 73"/>
                <a:gd name="T20" fmla="*/ 88 w 109"/>
                <a:gd name="T21" fmla="*/ 59 h 73"/>
                <a:gd name="T22" fmla="*/ 86 w 109"/>
                <a:gd name="T23" fmla="*/ 57 h 73"/>
                <a:gd name="T24" fmla="*/ 81 w 109"/>
                <a:gd name="T25" fmla="*/ 59 h 73"/>
                <a:gd name="T26" fmla="*/ 76 w 109"/>
                <a:gd name="T27" fmla="*/ 54 h 73"/>
                <a:gd name="T28" fmla="*/ 76 w 109"/>
                <a:gd name="T29" fmla="*/ 57 h 73"/>
                <a:gd name="T30" fmla="*/ 69 w 109"/>
                <a:gd name="T31" fmla="*/ 57 h 73"/>
                <a:gd name="T32" fmla="*/ 64 w 109"/>
                <a:gd name="T33" fmla="*/ 59 h 73"/>
                <a:gd name="T34" fmla="*/ 50 w 109"/>
                <a:gd name="T35" fmla="*/ 54 h 73"/>
                <a:gd name="T36" fmla="*/ 29 w 109"/>
                <a:gd name="T37" fmla="*/ 54 h 73"/>
                <a:gd name="T38" fmla="*/ 19 w 109"/>
                <a:gd name="T39" fmla="*/ 61 h 73"/>
                <a:gd name="T40" fmla="*/ 8 w 109"/>
                <a:gd name="T41" fmla="*/ 66 h 73"/>
                <a:gd name="T42" fmla="*/ 3 w 109"/>
                <a:gd name="T43" fmla="*/ 73 h 73"/>
                <a:gd name="T44" fmla="*/ 0 w 109"/>
                <a:gd name="T45" fmla="*/ 66 h 73"/>
                <a:gd name="T46" fmla="*/ 5 w 109"/>
                <a:gd name="T47" fmla="*/ 45 h 73"/>
                <a:gd name="T48" fmla="*/ 34 w 109"/>
                <a:gd name="T49" fmla="*/ 23 h 73"/>
                <a:gd name="T50" fmla="*/ 43 w 109"/>
                <a:gd name="T51" fmla="*/ 26 h 73"/>
                <a:gd name="T52" fmla="*/ 43 w 109"/>
                <a:gd name="T53" fmla="*/ 16 h 73"/>
                <a:gd name="T54" fmla="*/ 60 w 109"/>
                <a:gd name="T55" fmla="*/ 9 h 73"/>
                <a:gd name="T56" fmla="*/ 64 w 109"/>
                <a:gd name="T57" fmla="*/ 5 h 73"/>
                <a:gd name="T58" fmla="*/ 62 w 109"/>
                <a:gd name="T59" fmla="*/ 2 h 73"/>
                <a:gd name="T60" fmla="*/ 69 w 109"/>
                <a:gd name="T61" fmla="*/ 0 h 73"/>
                <a:gd name="T62" fmla="*/ 71 w 109"/>
                <a:gd name="T63" fmla="*/ 7 h 73"/>
                <a:gd name="T64" fmla="*/ 76 w 109"/>
                <a:gd name="T65" fmla="*/ 9 h 73"/>
                <a:gd name="T66" fmla="*/ 93 w 109"/>
                <a:gd name="T6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73">
                  <a:moveTo>
                    <a:pt x="93" y="9"/>
                  </a:moveTo>
                  <a:lnTo>
                    <a:pt x="95" y="16"/>
                  </a:lnTo>
                  <a:lnTo>
                    <a:pt x="102" y="19"/>
                  </a:lnTo>
                  <a:lnTo>
                    <a:pt x="95" y="28"/>
                  </a:lnTo>
                  <a:lnTo>
                    <a:pt x="98" y="42"/>
                  </a:lnTo>
                  <a:lnTo>
                    <a:pt x="102" y="45"/>
                  </a:lnTo>
                  <a:lnTo>
                    <a:pt x="109" y="57"/>
                  </a:lnTo>
                  <a:lnTo>
                    <a:pt x="105" y="54"/>
                  </a:lnTo>
                  <a:lnTo>
                    <a:pt x="98" y="59"/>
                  </a:lnTo>
                  <a:lnTo>
                    <a:pt x="90" y="54"/>
                  </a:lnTo>
                  <a:lnTo>
                    <a:pt x="88" y="59"/>
                  </a:lnTo>
                  <a:lnTo>
                    <a:pt x="86" y="57"/>
                  </a:lnTo>
                  <a:lnTo>
                    <a:pt x="81" y="59"/>
                  </a:lnTo>
                  <a:lnTo>
                    <a:pt x="76" y="54"/>
                  </a:lnTo>
                  <a:lnTo>
                    <a:pt x="76" y="57"/>
                  </a:lnTo>
                  <a:lnTo>
                    <a:pt x="69" y="57"/>
                  </a:lnTo>
                  <a:lnTo>
                    <a:pt x="64" y="59"/>
                  </a:lnTo>
                  <a:lnTo>
                    <a:pt x="50" y="54"/>
                  </a:lnTo>
                  <a:lnTo>
                    <a:pt x="29" y="54"/>
                  </a:lnTo>
                  <a:lnTo>
                    <a:pt x="19" y="61"/>
                  </a:lnTo>
                  <a:lnTo>
                    <a:pt x="8" y="66"/>
                  </a:lnTo>
                  <a:lnTo>
                    <a:pt x="3" y="73"/>
                  </a:lnTo>
                  <a:lnTo>
                    <a:pt x="0" y="66"/>
                  </a:lnTo>
                  <a:lnTo>
                    <a:pt x="5" y="45"/>
                  </a:lnTo>
                  <a:lnTo>
                    <a:pt x="34" y="23"/>
                  </a:lnTo>
                  <a:lnTo>
                    <a:pt x="43" y="26"/>
                  </a:lnTo>
                  <a:lnTo>
                    <a:pt x="43" y="16"/>
                  </a:lnTo>
                  <a:lnTo>
                    <a:pt x="60" y="9"/>
                  </a:lnTo>
                  <a:lnTo>
                    <a:pt x="64" y="5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1" y="7"/>
                  </a:lnTo>
                  <a:lnTo>
                    <a:pt x="76" y="9"/>
                  </a:lnTo>
                  <a:lnTo>
                    <a:pt x="93" y="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2361259" y="3981339"/>
              <a:ext cx="241743" cy="379879"/>
            </a:xfrm>
            <a:custGeom>
              <a:avLst/>
              <a:gdLst>
                <a:gd name="T0" fmla="*/ 2 w 185"/>
                <a:gd name="T1" fmla="*/ 104 h 301"/>
                <a:gd name="T2" fmla="*/ 31 w 185"/>
                <a:gd name="T3" fmla="*/ 88 h 301"/>
                <a:gd name="T4" fmla="*/ 35 w 185"/>
                <a:gd name="T5" fmla="*/ 83 h 301"/>
                <a:gd name="T6" fmla="*/ 45 w 185"/>
                <a:gd name="T7" fmla="*/ 80 h 301"/>
                <a:gd name="T8" fmla="*/ 57 w 185"/>
                <a:gd name="T9" fmla="*/ 83 h 301"/>
                <a:gd name="T10" fmla="*/ 71 w 185"/>
                <a:gd name="T11" fmla="*/ 85 h 301"/>
                <a:gd name="T12" fmla="*/ 73 w 185"/>
                <a:gd name="T13" fmla="*/ 88 h 301"/>
                <a:gd name="T14" fmla="*/ 85 w 185"/>
                <a:gd name="T15" fmla="*/ 78 h 301"/>
                <a:gd name="T16" fmla="*/ 95 w 185"/>
                <a:gd name="T17" fmla="*/ 61 h 301"/>
                <a:gd name="T18" fmla="*/ 102 w 185"/>
                <a:gd name="T19" fmla="*/ 52 h 301"/>
                <a:gd name="T20" fmla="*/ 111 w 185"/>
                <a:gd name="T21" fmla="*/ 43 h 301"/>
                <a:gd name="T22" fmla="*/ 104 w 185"/>
                <a:gd name="T23" fmla="*/ 26 h 301"/>
                <a:gd name="T24" fmla="*/ 99 w 185"/>
                <a:gd name="T25" fmla="*/ 9 h 301"/>
                <a:gd name="T26" fmla="*/ 159 w 185"/>
                <a:gd name="T27" fmla="*/ 7 h 301"/>
                <a:gd name="T28" fmla="*/ 161 w 185"/>
                <a:gd name="T29" fmla="*/ 17 h 301"/>
                <a:gd name="T30" fmla="*/ 166 w 185"/>
                <a:gd name="T31" fmla="*/ 26 h 301"/>
                <a:gd name="T32" fmla="*/ 166 w 185"/>
                <a:gd name="T33" fmla="*/ 33 h 301"/>
                <a:gd name="T34" fmla="*/ 163 w 185"/>
                <a:gd name="T35" fmla="*/ 50 h 301"/>
                <a:gd name="T36" fmla="*/ 163 w 185"/>
                <a:gd name="T37" fmla="*/ 78 h 301"/>
                <a:gd name="T38" fmla="*/ 180 w 185"/>
                <a:gd name="T39" fmla="*/ 111 h 301"/>
                <a:gd name="T40" fmla="*/ 177 w 185"/>
                <a:gd name="T41" fmla="*/ 130 h 301"/>
                <a:gd name="T42" fmla="*/ 182 w 185"/>
                <a:gd name="T43" fmla="*/ 149 h 301"/>
                <a:gd name="T44" fmla="*/ 130 w 185"/>
                <a:gd name="T45" fmla="*/ 201 h 301"/>
                <a:gd name="T46" fmla="*/ 130 w 185"/>
                <a:gd name="T47" fmla="*/ 222 h 301"/>
                <a:gd name="T48" fmla="*/ 140 w 185"/>
                <a:gd name="T49" fmla="*/ 244 h 301"/>
                <a:gd name="T50" fmla="*/ 140 w 185"/>
                <a:gd name="T51" fmla="*/ 275 h 301"/>
                <a:gd name="T52" fmla="*/ 144 w 185"/>
                <a:gd name="T53" fmla="*/ 282 h 301"/>
                <a:gd name="T54" fmla="*/ 149 w 185"/>
                <a:gd name="T55" fmla="*/ 298 h 301"/>
                <a:gd name="T56" fmla="*/ 121 w 185"/>
                <a:gd name="T57" fmla="*/ 296 h 301"/>
                <a:gd name="T58" fmla="*/ 116 w 185"/>
                <a:gd name="T59" fmla="*/ 286 h 301"/>
                <a:gd name="T60" fmla="*/ 102 w 185"/>
                <a:gd name="T61" fmla="*/ 275 h 301"/>
                <a:gd name="T62" fmla="*/ 121 w 185"/>
                <a:gd name="T63" fmla="*/ 267 h 301"/>
                <a:gd name="T64" fmla="*/ 130 w 185"/>
                <a:gd name="T65" fmla="*/ 244 h 301"/>
                <a:gd name="T66" fmla="*/ 111 w 185"/>
                <a:gd name="T67" fmla="*/ 234 h 301"/>
                <a:gd name="T68" fmla="*/ 90 w 185"/>
                <a:gd name="T69" fmla="*/ 227 h 301"/>
                <a:gd name="T70" fmla="*/ 76 w 185"/>
                <a:gd name="T71" fmla="*/ 227 h 301"/>
                <a:gd name="T72" fmla="*/ 80 w 185"/>
                <a:gd name="T73" fmla="*/ 211 h 301"/>
                <a:gd name="T74" fmla="*/ 66 w 185"/>
                <a:gd name="T75" fmla="*/ 201 h 301"/>
                <a:gd name="T76" fmla="*/ 52 w 185"/>
                <a:gd name="T77" fmla="*/ 201 h 301"/>
                <a:gd name="T78" fmla="*/ 31 w 185"/>
                <a:gd name="T79" fmla="*/ 189 h 301"/>
                <a:gd name="T80" fmla="*/ 2 w 185"/>
                <a:gd name="T81" fmla="*/ 180 h 301"/>
                <a:gd name="T82" fmla="*/ 5 w 185"/>
                <a:gd name="T83" fmla="*/ 142 h 301"/>
                <a:gd name="T84" fmla="*/ 5 w 185"/>
                <a:gd name="T85" fmla="*/ 12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301">
                  <a:moveTo>
                    <a:pt x="0" y="109"/>
                  </a:moveTo>
                  <a:lnTo>
                    <a:pt x="2" y="104"/>
                  </a:lnTo>
                  <a:lnTo>
                    <a:pt x="17" y="102"/>
                  </a:lnTo>
                  <a:lnTo>
                    <a:pt x="31" y="88"/>
                  </a:lnTo>
                  <a:lnTo>
                    <a:pt x="35" y="88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80"/>
                  </a:lnTo>
                  <a:lnTo>
                    <a:pt x="47" y="83"/>
                  </a:lnTo>
                  <a:lnTo>
                    <a:pt x="57" y="83"/>
                  </a:lnTo>
                  <a:lnTo>
                    <a:pt x="61" y="88"/>
                  </a:lnTo>
                  <a:lnTo>
                    <a:pt x="71" y="85"/>
                  </a:lnTo>
                  <a:lnTo>
                    <a:pt x="73" y="90"/>
                  </a:lnTo>
                  <a:lnTo>
                    <a:pt x="73" y="88"/>
                  </a:lnTo>
                  <a:lnTo>
                    <a:pt x="80" y="90"/>
                  </a:lnTo>
                  <a:lnTo>
                    <a:pt x="85" y="78"/>
                  </a:lnTo>
                  <a:lnTo>
                    <a:pt x="92" y="69"/>
                  </a:lnTo>
                  <a:lnTo>
                    <a:pt x="95" y="61"/>
                  </a:lnTo>
                  <a:lnTo>
                    <a:pt x="92" y="52"/>
                  </a:lnTo>
                  <a:lnTo>
                    <a:pt x="102" y="52"/>
                  </a:lnTo>
                  <a:lnTo>
                    <a:pt x="104" y="47"/>
                  </a:lnTo>
                  <a:lnTo>
                    <a:pt x="111" y="43"/>
                  </a:lnTo>
                  <a:lnTo>
                    <a:pt x="111" y="35"/>
                  </a:lnTo>
                  <a:lnTo>
                    <a:pt x="104" y="26"/>
                  </a:lnTo>
                  <a:lnTo>
                    <a:pt x="106" y="14"/>
                  </a:lnTo>
                  <a:lnTo>
                    <a:pt x="99" y="9"/>
                  </a:lnTo>
                  <a:lnTo>
                    <a:pt x="109" y="0"/>
                  </a:lnTo>
                  <a:lnTo>
                    <a:pt x="159" y="7"/>
                  </a:lnTo>
                  <a:lnTo>
                    <a:pt x="159" y="17"/>
                  </a:lnTo>
                  <a:lnTo>
                    <a:pt x="161" y="17"/>
                  </a:lnTo>
                  <a:lnTo>
                    <a:pt x="161" y="24"/>
                  </a:lnTo>
                  <a:lnTo>
                    <a:pt x="166" y="26"/>
                  </a:lnTo>
                  <a:lnTo>
                    <a:pt x="161" y="31"/>
                  </a:lnTo>
                  <a:lnTo>
                    <a:pt x="166" y="33"/>
                  </a:lnTo>
                  <a:lnTo>
                    <a:pt x="166" y="43"/>
                  </a:lnTo>
                  <a:lnTo>
                    <a:pt x="163" y="50"/>
                  </a:lnTo>
                  <a:lnTo>
                    <a:pt x="170" y="57"/>
                  </a:lnTo>
                  <a:lnTo>
                    <a:pt x="163" y="78"/>
                  </a:lnTo>
                  <a:lnTo>
                    <a:pt x="185" y="106"/>
                  </a:lnTo>
                  <a:lnTo>
                    <a:pt x="180" y="111"/>
                  </a:lnTo>
                  <a:lnTo>
                    <a:pt x="166" y="116"/>
                  </a:lnTo>
                  <a:lnTo>
                    <a:pt x="177" y="130"/>
                  </a:lnTo>
                  <a:lnTo>
                    <a:pt x="175" y="144"/>
                  </a:lnTo>
                  <a:lnTo>
                    <a:pt x="182" y="149"/>
                  </a:lnTo>
                  <a:lnTo>
                    <a:pt x="140" y="185"/>
                  </a:lnTo>
                  <a:lnTo>
                    <a:pt x="130" y="201"/>
                  </a:lnTo>
                  <a:lnTo>
                    <a:pt x="132" y="218"/>
                  </a:lnTo>
                  <a:lnTo>
                    <a:pt x="130" y="222"/>
                  </a:lnTo>
                  <a:lnTo>
                    <a:pt x="140" y="230"/>
                  </a:lnTo>
                  <a:lnTo>
                    <a:pt x="140" y="244"/>
                  </a:lnTo>
                  <a:lnTo>
                    <a:pt x="144" y="249"/>
                  </a:lnTo>
                  <a:lnTo>
                    <a:pt x="140" y="275"/>
                  </a:lnTo>
                  <a:lnTo>
                    <a:pt x="144" y="275"/>
                  </a:lnTo>
                  <a:lnTo>
                    <a:pt x="144" y="282"/>
                  </a:lnTo>
                  <a:lnTo>
                    <a:pt x="149" y="291"/>
                  </a:lnTo>
                  <a:lnTo>
                    <a:pt x="149" y="298"/>
                  </a:lnTo>
                  <a:lnTo>
                    <a:pt x="137" y="301"/>
                  </a:lnTo>
                  <a:lnTo>
                    <a:pt x="121" y="296"/>
                  </a:lnTo>
                  <a:lnTo>
                    <a:pt x="123" y="291"/>
                  </a:lnTo>
                  <a:lnTo>
                    <a:pt x="116" y="286"/>
                  </a:lnTo>
                  <a:lnTo>
                    <a:pt x="106" y="282"/>
                  </a:lnTo>
                  <a:lnTo>
                    <a:pt x="102" y="275"/>
                  </a:lnTo>
                  <a:lnTo>
                    <a:pt x="109" y="263"/>
                  </a:lnTo>
                  <a:lnTo>
                    <a:pt x="121" y="267"/>
                  </a:lnTo>
                  <a:lnTo>
                    <a:pt x="135" y="263"/>
                  </a:lnTo>
                  <a:lnTo>
                    <a:pt x="130" y="244"/>
                  </a:lnTo>
                  <a:lnTo>
                    <a:pt x="125" y="237"/>
                  </a:lnTo>
                  <a:lnTo>
                    <a:pt x="111" y="234"/>
                  </a:lnTo>
                  <a:lnTo>
                    <a:pt x="99" y="222"/>
                  </a:lnTo>
                  <a:lnTo>
                    <a:pt x="90" y="227"/>
                  </a:lnTo>
                  <a:lnTo>
                    <a:pt x="80" y="225"/>
                  </a:lnTo>
                  <a:lnTo>
                    <a:pt x="76" y="227"/>
                  </a:lnTo>
                  <a:lnTo>
                    <a:pt x="73" y="222"/>
                  </a:lnTo>
                  <a:lnTo>
                    <a:pt x="80" y="211"/>
                  </a:lnTo>
                  <a:lnTo>
                    <a:pt x="76" y="201"/>
                  </a:lnTo>
                  <a:lnTo>
                    <a:pt x="66" y="201"/>
                  </a:lnTo>
                  <a:lnTo>
                    <a:pt x="57" y="196"/>
                  </a:lnTo>
                  <a:lnTo>
                    <a:pt x="52" y="201"/>
                  </a:lnTo>
                  <a:lnTo>
                    <a:pt x="38" y="196"/>
                  </a:lnTo>
                  <a:lnTo>
                    <a:pt x="31" y="189"/>
                  </a:lnTo>
                  <a:lnTo>
                    <a:pt x="19" y="189"/>
                  </a:lnTo>
                  <a:lnTo>
                    <a:pt x="2" y="180"/>
                  </a:lnTo>
                  <a:lnTo>
                    <a:pt x="0" y="156"/>
                  </a:lnTo>
                  <a:lnTo>
                    <a:pt x="5" y="142"/>
                  </a:lnTo>
                  <a:lnTo>
                    <a:pt x="0" y="137"/>
                  </a:lnTo>
                  <a:lnTo>
                    <a:pt x="5" y="128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2397847" y="5325427"/>
              <a:ext cx="612850" cy="316776"/>
            </a:xfrm>
            <a:custGeom>
              <a:avLst/>
              <a:gdLst>
                <a:gd name="T0" fmla="*/ 26 w 469"/>
                <a:gd name="T1" fmla="*/ 95 h 251"/>
                <a:gd name="T2" fmla="*/ 52 w 469"/>
                <a:gd name="T3" fmla="*/ 76 h 251"/>
                <a:gd name="T4" fmla="*/ 104 w 469"/>
                <a:gd name="T5" fmla="*/ 50 h 251"/>
                <a:gd name="T6" fmla="*/ 131 w 469"/>
                <a:gd name="T7" fmla="*/ 71 h 251"/>
                <a:gd name="T8" fmla="*/ 183 w 469"/>
                <a:gd name="T9" fmla="*/ 100 h 251"/>
                <a:gd name="T10" fmla="*/ 180 w 469"/>
                <a:gd name="T11" fmla="*/ 83 h 251"/>
                <a:gd name="T12" fmla="*/ 187 w 469"/>
                <a:gd name="T13" fmla="*/ 83 h 251"/>
                <a:gd name="T14" fmla="*/ 192 w 469"/>
                <a:gd name="T15" fmla="*/ 74 h 251"/>
                <a:gd name="T16" fmla="*/ 204 w 469"/>
                <a:gd name="T17" fmla="*/ 55 h 251"/>
                <a:gd name="T18" fmla="*/ 228 w 469"/>
                <a:gd name="T19" fmla="*/ 64 h 251"/>
                <a:gd name="T20" fmla="*/ 258 w 469"/>
                <a:gd name="T21" fmla="*/ 85 h 251"/>
                <a:gd name="T22" fmla="*/ 275 w 469"/>
                <a:gd name="T23" fmla="*/ 100 h 251"/>
                <a:gd name="T24" fmla="*/ 282 w 469"/>
                <a:gd name="T25" fmla="*/ 85 h 251"/>
                <a:gd name="T26" fmla="*/ 301 w 469"/>
                <a:gd name="T27" fmla="*/ 74 h 251"/>
                <a:gd name="T28" fmla="*/ 334 w 469"/>
                <a:gd name="T29" fmla="*/ 57 h 251"/>
                <a:gd name="T30" fmla="*/ 339 w 469"/>
                <a:gd name="T31" fmla="*/ 43 h 251"/>
                <a:gd name="T32" fmla="*/ 334 w 469"/>
                <a:gd name="T33" fmla="*/ 29 h 251"/>
                <a:gd name="T34" fmla="*/ 379 w 469"/>
                <a:gd name="T35" fmla="*/ 10 h 251"/>
                <a:gd name="T36" fmla="*/ 405 w 469"/>
                <a:gd name="T37" fmla="*/ 0 h 251"/>
                <a:gd name="T38" fmla="*/ 426 w 469"/>
                <a:gd name="T39" fmla="*/ 43 h 251"/>
                <a:gd name="T40" fmla="*/ 445 w 469"/>
                <a:gd name="T41" fmla="*/ 48 h 251"/>
                <a:gd name="T42" fmla="*/ 457 w 469"/>
                <a:gd name="T43" fmla="*/ 74 h 251"/>
                <a:gd name="T44" fmla="*/ 457 w 469"/>
                <a:gd name="T45" fmla="*/ 85 h 251"/>
                <a:gd name="T46" fmla="*/ 457 w 469"/>
                <a:gd name="T47" fmla="*/ 109 h 251"/>
                <a:gd name="T48" fmla="*/ 452 w 469"/>
                <a:gd name="T49" fmla="*/ 123 h 251"/>
                <a:gd name="T50" fmla="*/ 429 w 469"/>
                <a:gd name="T51" fmla="*/ 135 h 251"/>
                <a:gd name="T52" fmla="*/ 400 w 469"/>
                <a:gd name="T53" fmla="*/ 128 h 251"/>
                <a:gd name="T54" fmla="*/ 355 w 469"/>
                <a:gd name="T55" fmla="*/ 142 h 251"/>
                <a:gd name="T56" fmla="*/ 346 w 469"/>
                <a:gd name="T57" fmla="*/ 173 h 251"/>
                <a:gd name="T58" fmla="*/ 315 w 469"/>
                <a:gd name="T59" fmla="*/ 213 h 251"/>
                <a:gd name="T60" fmla="*/ 282 w 469"/>
                <a:gd name="T61" fmla="*/ 237 h 251"/>
                <a:gd name="T62" fmla="*/ 258 w 469"/>
                <a:gd name="T63" fmla="*/ 246 h 251"/>
                <a:gd name="T64" fmla="*/ 228 w 469"/>
                <a:gd name="T65" fmla="*/ 197 h 251"/>
                <a:gd name="T66" fmla="*/ 256 w 469"/>
                <a:gd name="T67" fmla="*/ 159 h 251"/>
                <a:gd name="T68" fmla="*/ 199 w 469"/>
                <a:gd name="T69" fmla="*/ 149 h 251"/>
                <a:gd name="T70" fmla="*/ 183 w 469"/>
                <a:gd name="T71" fmla="*/ 152 h 251"/>
                <a:gd name="T72" fmla="*/ 173 w 469"/>
                <a:gd name="T73" fmla="*/ 159 h 251"/>
                <a:gd name="T74" fmla="*/ 126 w 469"/>
                <a:gd name="T75" fmla="*/ 142 h 251"/>
                <a:gd name="T76" fmla="*/ 102 w 469"/>
                <a:gd name="T77" fmla="*/ 147 h 251"/>
                <a:gd name="T78" fmla="*/ 95 w 469"/>
                <a:gd name="T79" fmla="*/ 180 h 251"/>
                <a:gd name="T80" fmla="*/ 55 w 469"/>
                <a:gd name="T81" fmla="*/ 145 h 251"/>
                <a:gd name="T82" fmla="*/ 0 w 469"/>
                <a:gd name="T83" fmla="*/ 121 h 251"/>
                <a:gd name="T84" fmla="*/ 7 w 469"/>
                <a:gd name="T85" fmla="*/ 109 h 251"/>
                <a:gd name="T86" fmla="*/ 22 w 469"/>
                <a:gd name="T87" fmla="*/ 9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9" h="251">
                  <a:moveTo>
                    <a:pt x="22" y="95"/>
                  </a:moveTo>
                  <a:lnTo>
                    <a:pt x="22" y="93"/>
                  </a:lnTo>
                  <a:lnTo>
                    <a:pt x="26" y="95"/>
                  </a:lnTo>
                  <a:lnTo>
                    <a:pt x="31" y="88"/>
                  </a:lnTo>
                  <a:lnTo>
                    <a:pt x="45" y="85"/>
                  </a:lnTo>
                  <a:lnTo>
                    <a:pt x="52" y="76"/>
                  </a:lnTo>
                  <a:lnTo>
                    <a:pt x="78" y="57"/>
                  </a:lnTo>
                  <a:lnTo>
                    <a:pt x="83" y="59"/>
                  </a:lnTo>
                  <a:lnTo>
                    <a:pt x="104" y="50"/>
                  </a:lnTo>
                  <a:lnTo>
                    <a:pt x="116" y="57"/>
                  </a:lnTo>
                  <a:lnTo>
                    <a:pt x="126" y="57"/>
                  </a:lnTo>
                  <a:lnTo>
                    <a:pt x="131" y="71"/>
                  </a:lnTo>
                  <a:lnTo>
                    <a:pt x="154" y="78"/>
                  </a:lnTo>
                  <a:lnTo>
                    <a:pt x="183" y="95"/>
                  </a:lnTo>
                  <a:lnTo>
                    <a:pt x="183" y="100"/>
                  </a:lnTo>
                  <a:lnTo>
                    <a:pt x="185" y="93"/>
                  </a:lnTo>
                  <a:lnTo>
                    <a:pt x="176" y="85"/>
                  </a:lnTo>
                  <a:lnTo>
                    <a:pt x="180" y="83"/>
                  </a:lnTo>
                  <a:lnTo>
                    <a:pt x="185" y="88"/>
                  </a:lnTo>
                  <a:lnTo>
                    <a:pt x="185" y="83"/>
                  </a:lnTo>
                  <a:lnTo>
                    <a:pt x="187" y="83"/>
                  </a:lnTo>
                  <a:lnTo>
                    <a:pt x="190" y="81"/>
                  </a:lnTo>
                  <a:lnTo>
                    <a:pt x="185" y="76"/>
                  </a:lnTo>
                  <a:lnTo>
                    <a:pt x="192" y="74"/>
                  </a:lnTo>
                  <a:lnTo>
                    <a:pt x="190" y="55"/>
                  </a:lnTo>
                  <a:lnTo>
                    <a:pt x="194" y="52"/>
                  </a:lnTo>
                  <a:lnTo>
                    <a:pt x="204" y="55"/>
                  </a:lnTo>
                  <a:lnTo>
                    <a:pt x="209" y="50"/>
                  </a:lnTo>
                  <a:lnTo>
                    <a:pt x="216" y="50"/>
                  </a:lnTo>
                  <a:lnTo>
                    <a:pt x="228" y="64"/>
                  </a:lnTo>
                  <a:lnTo>
                    <a:pt x="230" y="78"/>
                  </a:lnTo>
                  <a:lnTo>
                    <a:pt x="235" y="76"/>
                  </a:lnTo>
                  <a:lnTo>
                    <a:pt x="258" y="85"/>
                  </a:lnTo>
                  <a:lnTo>
                    <a:pt x="263" y="109"/>
                  </a:lnTo>
                  <a:lnTo>
                    <a:pt x="270" y="107"/>
                  </a:lnTo>
                  <a:lnTo>
                    <a:pt x="275" y="100"/>
                  </a:lnTo>
                  <a:lnTo>
                    <a:pt x="273" y="97"/>
                  </a:lnTo>
                  <a:lnTo>
                    <a:pt x="277" y="95"/>
                  </a:lnTo>
                  <a:lnTo>
                    <a:pt x="282" y="85"/>
                  </a:lnTo>
                  <a:lnTo>
                    <a:pt x="294" y="85"/>
                  </a:lnTo>
                  <a:lnTo>
                    <a:pt x="301" y="81"/>
                  </a:lnTo>
                  <a:lnTo>
                    <a:pt x="301" y="74"/>
                  </a:lnTo>
                  <a:lnTo>
                    <a:pt x="315" y="64"/>
                  </a:lnTo>
                  <a:lnTo>
                    <a:pt x="320" y="57"/>
                  </a:lnTo>
                  <a:lnTo>
                    <a:pt x="334" y="57"/>
                  </a:lnTo>
                  <a:lnTo>
                    <a:pt x="341" y="55"/>
                  </a:lnTo>
                  <a:lnTo>
                    <a:pt x="341" y="45"/>
                  </a:lnTo>
                  <a:lnTo>
                    <a:pt x="339" y="43"/>
                  </a:lnTo>
                  <a:lnTo>
                    <a:pt x="336" y="45"/>
                  </a:lnTo>
                  <a:lnTo>
                    <a:pt x="332" y="40"/>
                  </a:lnTo>
                  <a:lnTo>
                    <a:pt x="334" y="29"/>
                  </a:lnTo>
                  <a:lnTo>
                    <a:pt x="346" y="33"/>
                  </a:lnTo>
                  <a:lnTo>
                    <a:pt x="365" y="29"/>
                  </a:lnTo>
                  <a:lnTo>
                    <a:pt x="379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405" y="0"/>
                  </a:lnTo>
                  <a:lnTo>
                    <a:pt x="407" y="24"/>
                  </a:lnTo>
                  <a:lnTo>
                    <a:pt x="417" y="36"/>
                  </a:lnTo>
                  <a:lnTo>
                    <a:pt x="426" y="43"/>
                  </a:lnTo>
                  <a:lnTo>
                    <a:pt x="441" y="45"/>
                  </a:lnTo>
                  <a:lnTo>
                    <a:pt x="441" y="48"/>
                  </a:lnTo>
                  <a:lnTo>
                    <a:pt x="445" y="48"/>
                  </a:lnTo>
                  <a:lnTo>
                    <a:pt x="452" y="62"/>
                  </a:lnTo>
                  <a:lnTo>
                    <a:pt x="452" y="71"/>
                  </a:lnTo>
                  <a:lnTo>
                    <a:pt x="457" y="74"/>
                  </a:lnTo>
                  <a:lnTo>
                    <a:pt x="455" y="81"/>
                  </a:lnTo>
                  <a:lnTo>
                    <a:pt x="457" y="81"/>
                  </a:lnTo>
                  <a:lnTo>
                    <a:pt x="457" y="85"/>
                  </a:lnTo>
                  <a:lnTo>
                    <a:pt x="469" y="102"/>
                  </a:lnTo>
                  <a:lnTo>
                    <a:pt x="462" y="109"/>
                  </a:lnTo>
                  <a:lnTo>
                    <a:pt x="457" y="109"/>
                  </a:lnTo>
                  <a:lnTo>
                    <a:pt x="460" y="116"/>
                  </a:lnTo>
                  <a:lnTo>
                    <a:pt x="455" y="116"/>
                  </a:lnTo>
                  <a:lnTo>
                    <a:pt x="452" y="123"/>
                  </a:lnTo>
                  <a:lnTo>
                    <a:pt x="436" y="121"/>
                  </a:lnTo>
                  <a:lnTo>
                    <a:pt x="431" y="126"/>
                  </a:lnTo>
                  <a:lnTo>
                    <a:pt x="429" y="135"/>
                  </a:lnTo>
                  <a:lnTo>
                    <a:pt x="415" y="145"/>
                  </a:lnTo>
                  <a:lnTo>
                    <a:pt x="398" y="138"/>
                  </a:lnTo>
                  <a:lnTo>
                    <a:pt x="400" y="128"/>
                  </a:lnTo>
                  <a:lnTo>
                    <a:pt x="391" y="128"/>
                  </a:lnTo>
                  <a:lnTo>
                    <a:pt x="377" y="142"/>
                  </a:lnTo>
                  <a:lnTo>
                    <a:pt x="355" y="142"/>
                  </a:lnTo>
                  <a:lnTo>
                    <a:pt x="353" y="147"/>
                  </a:lnTo>
                  <a:lnTo>
                    <a:pt x="362" y="159"/>
                  </a:lnTo>
                  <a:lnTo>
                    <a:pt x="346" y="173"/>
                  </a:lnTo>
                  <a:lnTo>
                    <a:pt x="336" y="192"/>
                  </a:lnTo>
                  <a:lnTo>
                    <a:pt x="320" y="199"/>
                  </a:lnTo>
                  <a:lnTo>
                    <a:pt x="315" y="213"/>
                  </a:lnTo>
                  <a:lnTo>
                    <a:pt x="301" y="211"/>
                  </a:lnTo>
                  <a:lnTo>
                    <a:pt x="291" y="228"/>
                  </a:lnTo>
                  <a:lnTo>
                    <a:pt x="282" y="237"/>
                  </a:lnTo>
                  <a:lnTo>
                    <a:pt x="277" y="249"/>
                  </a:lnTo>
                  <a:lnTo>
                    <a:pt x="268" y="251"/>
                  </a:lnTo>
                  <a:lnTo>
                    <a:pt x="258" y="246"/>
                  </a:lnTo>
                  <a:lnTo>
                    <a:pt x="251" y="232"/>
                  </a:lnTo>
                  <a:lnTo>
                    <a:pt x="228" y="206"/>
                  </a:lnTo>
                  <a:lnTo>
                    <a:pt x="228" y="197"/>
                  </a:lnTo>
                  <a:lnTo>
                    <a:pt x="244" y="201"/>
                  </a:lnTo>
                  <a:lnTo>
                    <a:pt x="256" y="194"/>
                  </a:lnTo>
                  <a:lnTo>
                    <a:pt x="256" y="159"/>
                  </a:lnTo>
                  <a:lnTo>
                    <a:pt x="218" y="140"/>
                  </a:lnTo>
                  <a:lnTo>
                    <a:pt x="206" y="142"/>
                  </a:lnTo>
                  <a:lnTo>
                    <a:pt x="199" y="149"/>
                  </a:lnTo>
                  <a:lnTo>
                    <a:pt x="192" y="147"/>
                  </a:lnTo>
                  <a:lnTo>
                    <a:pt x="187" y="154"/>
                  </a:lnTo>
                  <a:lnTo>
                    <a:pt x="183" y="152"/>
                  </a:lnTo>
                  <a:lnTo>
                    <a:pt x="180" y="156"/>
                  </a:lnTo>
                  <a:lnTo>
                    <a:pt x="176" y="154"/>
                  </a:lnTo>
                  <a:lnTo>
                    <a:pt x="173" y="159"/>
                  </a:lnTo>
                  <a:lnTo>
                    <a:pt x="171" y="154"/>
                  </a:lnTo>
                  <a:lnTo>
                    <a:pt x="161" y="161"/>
                  </a:lnTo>
                  <a:lnTo>
                    <a:pt x="126" y="142"/>
                  </a:lnTo>
                  <a:lnTo>
                    <a:pt x="107" y="121"/>
                  </a:lnTo>
                  <a:lnTo>
                    <a:pt x="100" y="138"/>
                  </a:lnTo>
                  <a:lnTo>
                    <a:pt x="102" y="147"/>
                  </a:lnTo>
                  <a:lnTo>
                    <a:pt x="93" y="156"/>
                  </a:lnTo>
                  <a:lnTo>
                    <a:pt x="95" y="166"/>
                  </a:lnTo>
                  <a:lnTo>
                    <a:pt x="95" y="180"/>
                  </a:lnTo>
                  <a:lnTo>
                    <a:pt x="76" y="183"/>
                  </a:lnTo>
                  <a:lnTo>
                    <a:pt x="71" y="180"/>
                  </a:lnTo>
                  <a:lnTo>
                    <a:pt x="55" y="145"/>
                  </a:lnTo>
                  <a:lnTo>
                    <a:pt x="43" y="133"/>
                  </a:lnTo>
                  <a:lnTo>
                    <a:pt x="15" y="116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7" y="114"/>
                  </a:lnTo>
                  <a:lnTo>
                    <a:pt x="7" y="109"/>
                  </a:lnTo>
                  <a:lnTo>
                    <a:pt x="19" y="102"/>
                  </a:lnTo>
                  <a:lnTo>
                    <a:pt x="17" y="95"/>
                  </a:lnTo>
                  <a:lnTo>
                    <a:pt x="22" y="95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2383473" y="4402865"/>
              <a:ext cx="165953" cy="80772"/>
            </a:xfrm>
            <a:custGeom>
              <a:avLst/>
              <a:gdLst>
                <a:gd name="T0" fmla="*/ 0 w 127"/>
                <a:gd name="T1" fmla="*/ 47 h 64"/>
                <a:gd name="T2" fmla="*/ 2 w 127"/>
                <a:gd name="T3" fmla="*/ 4 h 64"/>
                <a:gd name="T4" fmla="*/ 26 w 127"/>
                <a:gd name="T5" fmla="*/ 14 h 64"/>
                <a:gd name="T6" fmla="*/ 40 w 127"/>
                <a:gd name="T7" fmla="*/ 4 h 64"/>
                <a:gd name="T8" fmla="*/ 44 w 127"/>
                <a:gd name="T9" fmla="*/ 7 h 64"/>
                <a:gd name="T10" fmla="*/ 49 w 127"/>
                <a:gd name="T11" fmla="*/ 2 h 64"/>
                <a:gd name="T12" fmla="*/ 73 w 127"/>
                <a:gd name="T13" fmla="*/ 0 h 64"/>
                <a:gd name="T14" fmla="*/ 94 w 127"/>
                <a:gd name="T15" fmla="*/ 0 h 64"/>
                <a:gd name="T16" fmla="*/ 106 w 127"/>
                <a:gd name="T17" fmla="*/ 19 h 64"/>
                <a:gd name="T18" fmla="*/ 118 w 127"/>
                <a:gd name="T19" fmla="*/ 26 h 64"/>
                <a:gd name="T20" fmla="*/ 125 w 127"/>
                <a:gd name="T21" fmla="*/ 28 h 64"/>
                <a:gd name="T22" fmla="*/ 125 w 127"/>
                <a:gd name="T23" fmla="*/ 38 h 64"/>
                <a:gd name="T24" fmla="*/ 123 w 127"/>
                <a:gd name="T25" fmla="*/ 42 h 64"/>
                <a:gd name="T26" fmla="*/ 125 w 127"/>
                <a:gd name="T27" fmla="*/ 45 h 64"/>
                <a:gd name="T28" fmla="*/ 123 w 127"/>
                <a:gd name="T29" fmla="*/ 52 h 64"/>
                <a:gd name="T30" fmla="*/ 127 w 127"/>
                <a:gd name="T31" fmla="*/ 54 h 64"/>
                <a:gd name="T32" fmla="*/ 118 w 127"/>
                <a:gd name="T33" fmla="*/ 64 h 64"/>
                <a:gd name="T34" fmla="*/ 104 w 127"/>
                <a:gd name="T35" fmla="*/ 57 h 64"/>
                <a:gd name="T36" fmla="*/ 54 w 127"/>
                <a:gd name="T37" fmla="*/ 57 h 64"/>
                <a:gd name="T38" fmla="*/ 42 w 127"/>
                <a:gd name="T39" fmla="*/ 45 h 64"/>
                <a:gd name="T40" fmla="*/ 35 w 127"/>
                <a:gd name="T41" fmla="*/ 52 h 64"/>
                <a:gd name="T42" fmla="*/ 26 w 127"/>
                <a:gd name="T43" fmla="*/ 38 h 64"/>
                <a:gd name="T44" fmla="*/ 14 w 127"/>
                <a:gd name="T45" fmla="*/ 33 h 64"/>
                <a:gd name="T46" fmla="*/ 0 w 127"/>
                <a:gd name="T4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7" h="64">
                  <a:moveTo>
                    <a:pt x="0" y="47"/>
                  </a:moveTo>
                  <a:lnTo>
                    <a:pt x="2" y="4"/>
                  </a:lnTo>
                  <a:lnTo>
                    <a:pt x="26" y="14"/>
                  </a:lnTo>
                  <a:lnTo>
                    <a:pt x="40" y="4"/>
                  </a:lnTo>
                  <a:lnTo>
                    <a:pt x="44" y="7"/>
                  </a:lnTo>
                  <a:lnTo>
                    <a:pt x="49" y="2"/>
                  </a:lnTo>
                  <a:lnTo>
                    <a:pt x="73" y="0"/>
                  </a:lnTo>
                  <a:lnTo>
                    <a:pt x="94" y="0"/>
                  </a:lnTo>
                  <a:lnTo>
                    <a:pt x="106" y="19"/>
                  </a:lnTo>
                  <a:lnTo>
                    <a:pt x="118" y="26"/>
                  </a:lnTo>
                  <a:lnTo>
                    <a:pt x="125" y="28"/>
                  </a:lnTo>
                  <a:lnTo>
                    <a:pt x="125" y="38"/>
                  </a:lnTo>
                  <a:lnTo>
                    <a:pt x="123" y="42"/>
                  </a:lnTo>
                  <a:lnTo>
                    <a:pt x="125" y="45"/>
                  </a:lnTo>
                  <a:lnTo>
                    <a:pt x="123" y="52"/>
                  </a:lnTo>
                  <a:lnTo>
                    <a:pt x="127" y="54"/>
                  </a:lnTo>
                  <a:lnTo>
                    <a:pt x="118" y="64"/>
                  </a:lnTo>
                  <a:lnTo>
                    <a:pt x="104" y="57"/>
                  </a:lnTo>
                  <a:lnTo>
                    <a:pt x="54" y="57"/>
                  </a:lnTo>
                  <a:lnTo>
                    <a:pt x="42" y="45"/>
                  </a:lnTo>
                  <a:lnTo>
                    <a:pt x="35" y="52"/>
                  </a:lnTo>
                  <a:lnTo>
                    <a:pt x="26" y="38"/>
                  </a:lnTo>
                  <a:lnTo>
                    <a:pt x="14" y="33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2429208" y="4796627"/>
              <a:ext cx="182940" cy="244839"/>
            </a:xfrm>
            <a:custGeom>
              <a:avLst/>
              <a:gdLst>
                <a:gd name="T0" fmla="*/ 9 w 140"/>
                <a:gd name="T1" fmla="*/ 180 h 194"/>
                <a:gd name="T2" fmla="*/ 17 w 140"/>
                <a:gd name="T3" fmla="*/ 147 h 194"/>
                <a:gd name="T4" fmla="*/ 43 w 140"/>
                <a:gd name="T5" fmla="*/ 140 h 194"/>
                <a:gd name="T6" fmla="*/ 69 w 140"/>
                <a:gd name="T7" fmla="*/ 123 h 194"/>
                <a:gd name="T8" fmla="*/ 83 w 140"/>
                <a:gd name="T9" fmla="*/ 119 h 194"/>
                <a:gd name="T10" fmla="*/ 99 w 140"/>
                <a:gd name="T11" fmla="*/ 119 h 194"/>
                <a:gd name="T12" fmla="*/ 90 w 140"/>
                <a:gd name="T13" fmla="*/ 102 h 194"/>
                <a:gd name="T14" fmla="*/ 73 w 140"/>
                <a:gd name="T15" fmla="*/ 88 h 194"/>
                <a:gd name="T16" fmla="*/ 85 w 140"/>
                <a:gd name="T17" fmla="*/ 76 h 194"/>
                <a:gd name="T18" fmla="*/ 59 w 140"/>
                <a:gd name="T19" fmla="*/ 59 h 194"/>
                <a:gd name="T20" fmla="*/ 59 w 140"/>
                <a:gd name="T21" fmla="*/ 33 h 194"/>
                <a:gd name="T22" fmla="*/ 73 w 140"/>
                <a:gd name="T23" fmla="*/ 12 h 194"/>
                <a:gd name="T24" fmla="*/ 99 w 140"/>
                <a:gd name="T25" fmla="*/ 0 h 194"/>
                <a:gd name="T26" fmla="*/ 109 w 140"/>
                <a:gd name="T27" fmla="*/ 10 h 194"/>
                <a:gd name="T28" fmla="*/ 123 w 140"/>
                <a:gd name="T29" fmla="*/ 26 h 194"/>
                <a:gd name="T30" fmla="*/ 125 w 140"/>
                <a:gd name="T31" fmla="*/ 52 h 194"/>
                <a:gd name="T32" fmla="*/ 125 w 140"/>
                <a:gd name="T33" fmla="*/ 85 h 194"/>
                <a:gd name="T34" fmla="*/ 125 w 140"/>
                <a:gd name="T35" fmla="*/ 90 h 194"/>
                <a:gd name="T36" fmla="*/ 135 w 140"/>
                <a:gd name="T37" fmla="*/ 93 h 194"/>
                <a:gd name="T38" fmla="*/ 130 w 140"/>
                <a:gd name="T39" fmla="*/ 97 h 194"/>
                <a:gd name="T40" fmla="*/ 140 w 140"/>
                <a:gd name="T41" fmla="*/ 104 h 194"/>
                <a:gd name="T42" fmla="*/ 133 w 140"/>
                <a:gd name="T43" fmla="*/ 116 h 194"/>
                <a:gd name="T44" fmla="*/ 125 w 140"/>
                <a:gd name="T45" fmla="*/ 114 h 194"/>
                <a:gd name="T46" fmla="*/ 128 w 140"/>
                <a:gd name="T47" fmla="*/ 121 h 194"/>
                <a:gd name="T48" fmla="*/ 128 w 140"/>
                <a:gd name="T49" fmla="*/ 130 h 194"/>
                <a:gd name="T50" fmla="*/ 133 w 140"/>
                <a:gd name="T51" fmla="*/ 133 h 194"/>
                <a:gd name="T52" fmla="*/ 118 w 140"/>
                <a:gd name="T53" fmla="*/ 138 h 194"/>
                <a:gd name="T54" fmla="*/ 128 w 140"/>
                <a:gd name="T55" fmla="*/ 149 h 194"/>
                <a:gd name="T56" fmla="*/ 111 w 140"/>
                <a:gd name="T57" fmla="*/ 161 h 194"/>
                <a:gd name="T58" fmla="*/ 92 w 140"/>
                <a:gd name="T59" fmla="*/ 166 h 194"/>
                <a:gd name="T60" fmla="*/ 62 w 140"/>
                <a:gd name="T61" fmla="*/ 175 h 194"/>
                <a:gd name="T62" fmla="*/ 57 w 140"/>
                <a:gd name="T63" fmla="*/ 180 h 194"/>
                <a:gd name="T64" fmla="*/ 47 w 140"/>
                <a:gd name="T65" fmla="*/ 180 h 194"/>
                <a:gd name="T66" fmla="*/ 31 w 140"/>
                <a:gd name="T67" fmla="*/ 183 h 194"/>
                <a:gd name="T68" fmla="*/ 21 w 140"/>
                <a:gd name="T69" fmla="*/ 190 h 194"/>
                <a:gd name="T70" fmla="*/ 19 w 140"/>
                <a:gd name="T71" fmla="*/ 192 h 194"/>
                <a:gd name="T72" fmla="*/ 12 w 140"/>
                <a:gd name="T73" fmla="*/ 185 h 194"/>
                <a:gd name="T74" fmla="*/ 0 w 140"/>
                <a:gd name="T75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94">
                  <a:moveTo>
                    <a:pt x="0" y="190"/>
                  </a:moveTo>
                  <a:lnTo>
                    <a:pt x="9" y="180"/>
                  </a:lnTo>
                  <a:lnTo>
                    <a:pt x="17" y="154"/>
                  </a:lnTo>
                  <a:lnTo>
                    <a:pt x="17" y="147"/>
                  </a:lnTo>
                  <a:lnTo>
                    <a:pt x="19" y="142"/>
                  </a:lnTo>
                  <a:lnTo>
                    <a:pt x="43" y="140"/>
                  </a:lnTo>
                  <a:lnTo>
                    <a:pt x="59" y="133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83" y="119"/>
                  </a:lnTo>
                  <a:lnTo>
                    <a:pt x="90" y="123"/>
                  </a:lnTo>
                  <a:lnTo>
                    <a:pt x="99" y="119"/>
                  </a:lnTo>
                  <a:lnTo>
                    <a:pt x="88" y="114"/>
                  </a:lnTo>
                  <a:lnTo>
                    <a:pt x="90" y="102"/>
                  </a:lnTo>
                  <a:lnTo>
                    <a:pt x="73" y="95"/>
                  </a:lnTo>
                  <a:lnTo>
                    <a:pt x="73" y="88"/>
                  </a:lnTo>
                  <a:lnTo>
                    <a:pt x="83" y="83"/>
                  </a:lnTo>
                  <a:lnTo>
                    <a:pt x="85" y="76"/>
                  </a:lnTo>
                  <a:lnTo>
                    <a:pt x="83" y="59"/>
                  </a:lnTo>
                  <a:lnTo>
                    <a:pt x="59" y="59"/>
                  </a:lnTo>
                  <a:lnTo>
                    <a:pt x="64" y="50"/>
                  </a:lnTo>
                  <a:lnTo>
                    <a:pt x="59" y="33"/>
                  </a:lnTo>
                  <a:lnTo>
                    <a:pt x="62" y="29"/>
                  </a:lnTo>
                  <a:lnTo>
                    <a:pt x="73" y="12"/>
                  </a:lnTo>
                  <a:lnTo>
                    <a:pt x="95" y="5"/>
                  </a:lnTo>
                  <a:lnTo>
                    <a:pt x="99" y="0"/>
                  </a:lnTo>
                  <a:lnTo>
                    <a:pt x="99" y="5"/>
                  </a:lnTo>
                  <a:lnTo>
                    <a:pt x="109" y="10"/>
                  </a:lnTo>
                  <a:lnTo>
                    <a:pt x="114" y="22"/>
                  </a:lnTo>
                  <a:lnTo>
                    <a:pt x="123" y="26"/>
                  </a:lnTo>
                  <a:lnTo>
                    <a:pt x="130" y="48"/>
                  </a:lnTo>
                  <a:lnTo>
                    <a:pt x="125" y="52"/>
                  </a:lnTo>
                  <a:lnTo>
                    <a:pt x="133" y="83"/>
                  </a:lnTo>
                  <a:lnTo>
                    <a:pt x="125" y="85"/>
                  </a:lnTo>
                  <a:lnTo>
                    <a:pt x="128" y="90"/>
                  </a:lnTo>
                  <a:lnTo>
                    <a:pt x="125" y="90"/>
                  </a:lnTo>
                  <a:lnTo>
                    <a:pt x="130" y="95"/>
                  </a:lnTo>
                  <a:lnTo>
                    <a:pt x="135" y="93"/>
                  </a:lnTo>
                  <a:lnTo>
                    <a:pt x="135" y="95"/>
                  </a:lnTo>
                  <a:lnTo>
                    <a:pt x="130" y="97"/>
                  </a:lnTo>
                  <a:lnTo>
                    <a:pt x="133" y="102"/>
                  </a:lnTo>
                  <a:lnTo>
                    <a:pt x="140" y="104"/>
                  </a:lnTo>
                  <a:lnTo>
                    <a:pt x="137" y="114"/>
                  </a:lnTo>
                  <a:lnTo>
                    <a:pt x="133" y="116"/>
                  </a:lnTo>
                  <a:lnTo>
                    <a:pt x="128" y="109"/>
                  </a:lnTo>
                  <a:lnTo>
                    <a:pt x="125" y="114"/>
                  </a:lnTo>
                  <a:lnTo>
                    <a:pt x="128" y="119"/>
                  </a:lnTo>
                  <a:lnTo>
                    <a:pt x="128" y="121"/>
                  </a:lnTo>
                  <a:lnTo>
                    <a:pt x="133" y="123"/>
                  </a:lnTo>
                  <a:lnTo>
                    <a:pt x="128" y="130"/>
                  </a:lnTo>
                  <a:lnTo>
                    <a:pt x="137" y="133"/>
                  </a:lnTo>
                  <a:lnTo>
                    <a:pt x="133" y="133"/>
                  </a:lnTo>
                  <a:lnTo>
                    <a:pt x="128" y="138"/>
                  </a:lnTo>
                  <a:lnTo>
                    <a:pt x="118" y="138"/>
                  </a:lnTo>
                  <a:lnTo>
                    <a:pt x="118" y="140"/>
                  </a:lnTo>
                  <a:lnTo>
                    <a:pt x="128" y="149"/>
                  </a:lnTo>
                  <a:lnTo>
                    <a:pt x="118" y="149"/>
                  </a:lnTo>
                  <a:lnTo>
                    <a:pt x="111" y="161"/>
                  </a:lnTo>
                  <a:lnTo>
                    <a:pt x="114" y="164"/>
                  </a:lnTo>
                  <a:lnTo>
                    <a:pt x="92" y="166"/>
                  </a:lnTo>
                  <a:lnTo>
                    <a:pt x="76" y="180"/>
                  </a:lnTo>
                  <a:lnTo>
                    <a:pt x="62" y="175"/>
                  </a:lnTo>
                  <a:lnTo>
                    <a:pt x="62" y="180"/>
                  </a:lnTo>
                  <a:lnTo>
                    <a:pt x="57" y="180"/>
                  </a:lnTo>
                  <a:lnTo>
                    <a:pt x="52" y="175"/>
                  </a:lnTo>
                  <a:lnTo>
                    <a:pt x="47" y="180"/>
                  </a:lnTo>
                  <a:lnTo>
                    <a:pt x="36" y="175"/>
                  </a:lnTo>
                  <a:lnTo>
                    <a:pt x="31" y="183"/>
                  </a:lnTo>
                  <a:lnTo>
                    <a:pt x="31" y="190"/>
                  </a:lnTo>
                  <a:lnTo>
                    <a:pt x="21" y="190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4" y="192"/>
                  </a:lnTo>
                  <a:lnTo>
                    <a:pt x="12" y="185"/>
                  </a:lnTo>
                  <a:lnTo>
                    <a:pt x="9" y="194"/>
                  </a:lnTo>
                  <a:lnTo>
                    <a:pt x="0" y="19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2401767" y="2753358"/>
              <a:ext cx="457351" cy="188047"/>
            </a:xfrm>
            <a:custGeom>
              <a:avLst/>
              <a:gdLst>
                <a:gd name="T0" fmla="*/ 9 w 350"/>
                <a:gd name="T1" fmla="*/ 14 h 149"/>
                <a:gd name="T2" fmla="*/ 16 w 350"/>
                <a:gd name="T3" fmla="*/ 7 h 149"/>
                <a:gd name="T4" fmla="*/ 26 w 350"/>
                <a:gd name="T5" fmla="*/ 5 h 149"/>
                <a:gd name="T6" fmla="*/ 40 w 350"/>
                <a:gd name="T7" fmla="*/ 7 h 149"/>
                <a:gd name="T8" fmla="*/ 45 w 350"/>
                <a:gd name="T9" fmla="*/ 7 h 149"/>
                <a:gd name="T10" fmla="*/ 54 w 350"/>
                <a:gd name="T11" fmla="*/ 7 h 149"/>
                <a:gd name="T12" fmla="*/ 64 w 350"/>
                <a:gd name="T13" fmla="*/ 2 h 149"/>
                <a:gd name="T14" fmla="*/ 68 w 350"/>
                <a:gd name="T15" fmla="*/ 5 h 149"/>
                <a:gd name="T16" fmla="*/ 71 w 350"/>
                <a:gd name="T17" fmla="*/ 12 h 149"/>
                <a:gd name="T18" fmla="*/ 75 w 350"/>
                <a:gd name="T19" fmla="*/ 12 h 149"/>
                <a:gd name="T20" fmla="*/ 83 w 350"/>
                <a:gd name="T21" fmla="*/ 19 h 149"/>
                <a:gd name="T22" fmla="*/ 92 w 350"/>
                <a:gd name="T23" fmla="*/ 19 h 149"/>
                <a:gd name="T24" fmla="*/ 97 w 350"/>
                <a:gd name="T25" fmla="*/ 21 h 149"/>
                <a:gd name="T26" fmla="*/ 125 w 350"/>
                <a:gd name="T27" fmla="*/ 35 h 149"/>
                <a:gd name="T28" fmla="*/ 132 w 350"/>
                <a:gd name="T29" fmla="*/ 33 h 149"/>
                <a:gd name="T30" fmla="*/ 144 w 350"/>
                <a:gd name="T31" fmla="*/ 21 h 149"/>
                <a:gd name="T32" fmla="*/ 158 w 350"/>
                <a:gd name="T33" fmla="*/ 28 h 149"/>
                <a:gd name="T34" fmla="*/ 163 w 350"/>
                <a:gd name="T35" fmla="*/ 35 h 149"/>
                <a:gd name="T36" fmla="*/ 168 w 350"/>
                <a:gd name="T37" fmla="*/ 31 h 149"/>
                <a:gd name="T38" fmla="*/ 175 w 350"/>
                <a:gd name="T39" fmla="*/ 28 h 149"/>
                <a:gd name="T40" fmla="*/ 180 w 350"/>
                <a:gd name="T41" fmla="*/ 38 h 149"/>
                <a:gd name="T42" fmla="*/ 177 w 350"/>
                <a:gd name="T43" fmla="*/ 47 h 149"/>
                <a:gd name="T44" fmla="*/ 191 w 350"/>
                <a:gd name="T45" fmla="*/ 57 h 149"/>
                <a:gd name="T46" fmla="*/ 199 w 350"/>
                <a:gd name="T47" fmla="*/ 66 h 149"/>
                <a:gd name="T48" fmla="*/ 213 w 350"/>
                <a:gd name="T49" fmla="*/ 69 h 149"/>
                <a:gd name="T50" fmla="*/ 236 w 350"/>
                <a:gd name="T51" fmla="*/ 62 h 149"/>
                <a:gd name="T52" fmla="*/ 241 w 350"/>
                <a:gd name="T53" fmla="*/ 62 h 149"/>
                <a:gd name="T54" fmla="*/ 248 w 350"/>
                <a:gd name="T55" fmla="*/ 64 h 149"/>
                <a:gd name="T56" fmla="*/ 265 w 350"/>
                <a:gd name="T57" fmla="*/ 52 h 149"/>
                <a:gd name="T58" fmla="*/ 281 w 350"/>
                <a:gd name="T59" fmla="*/ 43 h 149"/>
                <a:gd name="T60" fmla="*/ 319 w 350"/>
                <a:gd name="T61" fmla="*/ 54 h 149"/>
                <a:gd name="T62" fmla="*/ 350 w 350"/>
                <a:gd name="T63" fmla="*/ 76 h 149"/>
                <a:gd name="T64" fmla="*/ 329 w 350"/>
                <a:gd name="T65" fmla="*/ 102 h 149"/>
                <a:gd name="T66" fmla="*/ 326 w 350"/>
                <a:gd name="T67" fmla="*/ 130 h 149"/>
                <a:gd name="T68" fmla="*/ 312 w 350"/>
                <a:gd name="T69" fmla="*/ 144 h 149"/>
                <a:gd name="T70" fmla="*/ 300 w 350"/>
                <a:gd name="T71" fmla="*/ 149 h 149"/>
                <a:gd name="T72" fmla="*/ 286 w 350"/>
                <a:gd name="T73" fmla="*/ 144 h 149"/>
                <a:gd name="T74" fmla="*/ 279 w 350"/>
                <a:gd name="T75" fmla="*/ 130 h 149"/>
                <a:gd name="T76" fmla="*/ 277 w 350"/>
                <a:gd name="T77" fmla="*/ 121 h 149"/>
                <a:gd name="T78" fmla="*/ 265 w 350"/>
                <a:gd name="T79" fmla="*/ 128 h 149"/>
                <a:gd name="T80" fmla="*/ 239 w 350"/>
                <a:gd name="T81" fmla="*/ 144 h 149"/>
                <a:gd name="T82" fmla="*/ 206 w 350"/>
                <a:gd name="T83" fmla="*/ 142 h 149"/>
                <a:gd name="T84" fmla="*/ 168 w 350"/>
                <a:gd name="T85" fmla="*/ 109 h 149"/>
                <a:gd name="T86" fmla="*/ 137 w 350"/>
                <a:gd name="T87" fmla="*/ 73 h 149"/>
                <a:gd name="T88" fmla="*/ 90 w 350"/>
                <a:gd name="T89" fmla="*/ 78 h 149"/>
                <a:gd name="T90" fmla="*/ 75 w 350"/>
                <a:gd name="T91" fmla="*/ 95 h 149"/>
                <a:gd name="T92" fmla="*/ 66 w 350"/>
                <a:gd name="T93" fmla="*/ 106 h 149"/>
                <a:gd name="T94" fmla="*/ 54 w 350"/>
                <a:gd name="T95" fmla="*/ 109 h 149"/>
                <a:gd name="T96" fmla="*/ 45 w 350"/>
                <a:gd name="T97" fmla="*/ 102 h 149"/>
                <a:gd name="T98" fmla="*/ 23 w 350"/>
                <a:gd name="T99" fmla="*/ 95 h 149"/>
                <a:gd name="T100" fmla="*/ 9 w 350"/>
                <a:gd name="T101" fmla="*/ 95 h 149"/>
                <a:gd name="T102" fmla="*/ 12 w 350"/>
                <a:gd name="T103" fmla="*/ 97 h 149"/>
                <a:gd name="T104" fmla="*/ 12 w 350"/>
                <a:gd name="T105" fmla="*/ 109 h 149"/>
                <a:gd name="T106" fmla="*/ 4 w 350"/>
                <a:gd name="T107" fmla="*/ 88 h 149"/>
                <a:gd name="T108" fmla="*/ 16 w 350"/>
                <a:gd name="T109" fmla="*/ 69 h 149"/>
                <a:gd name="T110" fmla="*/ 7 w 350"/>
                <a:gd name="T111" fmla="*/ 62 h 149"/>
                <a:gd name="T112" fmla="*/ 14 w 350"/>
                <a:gd name="T113" fmla="*/ 54 h 149"/>
                <a:gd name="T114" fmla="*/ 19 w 350"/>
                <a:gd name="T115" fmla="*/ 50 h 149"/>
                <a:gd name="T116" fmla="*/ 21 w 350"/>
                <a:gd name="T117" fmla="*/ 33 h 149"/>
                <a:gd name="T118" fmla="*/ 9 w 350"/>
                <a:gd name="T119" fmla="*/ 33 h 149"/>
                <a:gd name="T120" fmla="*/ 7 w 350"/>
                <a:gd name="T121" fmla="*/ 2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" h="149">
                  <a:moveTo>
                    <a:pt x="4" y="12"/>
                  </a:moveTo>
                  <a:lnTo>
                    <a:pt x="9" y="14"/>
                  </a:lnTo>
                  <a:lnTo>
                    <a:pt x="9" y="7"/>
                  </a:lnTo>
                  <a:lnTo>
                    <a:pt x="16" y="7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9" y="9"/>
                  </a:lnTo>
                  <a:lnTo>
                    <a:pt x="64" y="2"/>
                  </a:lnTo>
                  <a:lnTo>
                    <a:pt x="64" y="7"/>
                  </a:lnTo>
                  <a:lnTo>
                    <a:pt x="68" y="5"/>
                  </a:lnTo>
                  <a:lnTo>
                    <a:pt x="73" y="9"/>
                  </a:lnTo>
                  <a:lnTo>
                    <a:pt x="71" y="12"/>
                  </a:lnTo>
                  <a:lnTo>
                    <a:pt x="71" y="14"/>
                  </a:lnTo>
                  <a:lnTo>
                    <a:pt x="75" y="12"/>
                  </a:lnTo>
                  <a:lnTo>
                    <a:pt x="80" y="14"/>
                  </a:lnTo>
                  <a:lnTo>
                    <a:pt x="83" y="19"/>
                  </a:lnTo>
                  <a:lnTo>
                    <a:pt x="87" y="21"/>
                  </a:lnTo>
                  <a:lnTo>
                    <a:pt x="92" y="19"/>
                  </a:lnTo>
                  <a:lnTo>
                    <a:pt x="94" y="24"/>
                  </a:lnTo>
                  <a:lnTo>
                    <a:pt x="97" y="21"/>
                  </a:lnTo>
                  <a:lnTo>
                    <a:pt x="109" y="19"/>
                  </a:lnTo>
                  <a:lnTo>
                    <a:pt x="125" y="35"/>
                  </a:lnTo>
                  <a:lnTo>
                    <a:pt x="128" y="31"/>
                  </a:lnTo>
                  <a:lnTo>
                    <a:pt x="132" y="33"/>
                  </a:lnTo>
                  <a:lnTo>
                    <a:pt x="135" y="24"/>
                  </a:lnTo>
                  <a:lnTo>
                    <a:pt x="144" y="21"/>
                  </a:lnTo>
                  <a:lnTo>
                    <a:pt x="154" y="28"/>
                  </a:lnTo>
                  <a:lnTo>
                    <a:pt x="158" y="28"/>
                  </a:lnTo>
                  <a:lnTo>
                    <a:pt x="158" y="33"/>
                  </a:lnTo>
                  <a:lnTo>
                    <a:pt x="163" y="35"/>
                  </a:lnTo>
                  <a:lnTo>
                    <a:pt x="168" y="35"/>
                  </a:lnTo>
                  <a:lnTo>
                    <a:pt x="168" y="31"/>
                  </a:lnTo>
                  <a:lnTo>
                    <a:pt x="173" y="28"/>
                  </a:lnTo>
                  <a:lnTo>
                    <a:pt x="175" y="28"/>
                  </a:lnTo>
                  <a:lnTo>
                    <a:pt x="175" y="40"/>
                  </a:lnTo>
                  <a:lnTo>
                    <a:pt x="180" y="38"/>
                  </a:lnTo>
                  <a:lnTo>
                    <a:pt x="182" y="40"/>
                  </a:lnTo>
                  <a:lnTo>
                    <a:pt x="177" y="47"/>
                  </a:lnTo>
                  <a:lnTo>
                    <a:pt x="187" y="47"/>
                  </a:lnTo>
                  <a:lnTo>
                    <a:pt x="191" y="57"/>
                  </a:lnTo>
                  <a:lnTo>
                    <a:pt x="196" y="57"/>
                  </a:lnTo>
                  <a:lnTo>
                    <a:pt x="199" y="66"/>
                  </a:lnTo>
                  <a:lnTo>
                    <a:pt x="208" y="73"/>
                  </a:lnTo>
                  <a:lnTo>
                    <a:pt x="213" y="69"/>
                  </a:lnTo>
                  <a:lnTo>
                    <a:pt x="227" y="69"/>
                  </a:lnTo>
                  <a:lnTo>
                    <a:pt x="236" y="62"/>
                  </a:lnTo>
                  <a:lnTo>
                    <a:pt x="239" y="64"/>
                  </a:lnTo>
                  <a:lnTo>
                    <a:pt x="241" y="62"/>
                  </a:lnTo>
                  <a:lnTo>
                    <a:pt x="244" y="66"/>
                  </a:lnTo>
                  <a:lnTo>
                    <a:pt x="248" y="64"/>
                  </a:lnTo>
                  <a:lnTo>
                    <a:pt x="258" y="64"/>
                  </a:lnTo>
                  <a:lnTo>
                    <a:pt x="265" y="52"/>
                  </a:lnTo>
                  <a:lnTo>
                    <a:pt x="274" y="52"/>
                  </a:lnTo>
                  <a:lnTo>
                    <a:pt x="281" y="43"/>
                  </a:lnTo>
                  <a:lnTo>
                    <a:pt x="296" y="40"/>
                  </a:lnTo>
                  <a:lnTo>
                    <a:pt x="319" y="54"/>
                  </a:lnTo>
                  <a:lnTo>
                    <a:pt x="350" y="69"/>
                  </a:lnTo>
                  <a:lnTo>
                    <a:pt x="350" y="76"/>
                  </a:lnTo>
                  <a:lnTo>
                    <a:pt x="345" y="85"/>
                  </a:lnTo>
                  <a:lnTo>
                    <a:pt x="329" y="102"/>
                  </a:lnTo>
                  <a:lnTo>
                    <a:pt x="331" y="106"/>
                  </a:lnTo>
                  <a:lnTo>
                    <a:pt x="326" y="130"/>
                  </a:lnTo>
                  <a:lnTo>
                    <a:pt x="317" y="137"/>
                  </a:lnTo>
                  <a:lnTo>
                    <a:pt x="312" y="144"/>
                  </a:lnTo>
                  <a:lnTo>
                    <a:pt x="303" y="144"/>
                  </a:lnTo>
                  <a:lnTo>
                    <a:pt x="300" y="149"/>
                  </a:lnTo>
                  <a:lnTo>
                    <a:pt x="296" y="142"/>
                  </a:lnTo>
                  <a:lnTo>
                    <a:pt x="286" y="144"/>
                  </a:lnTo>
                  <a:lnTo>
                    <a:pt x="286" y="140"/>
                  </a:lnTo>
                  <a:lnTo>
                    <a:pt x="279" y="130"/>
                  </a:lnTo>
                  <a:lnTo>
                    <a:pt x="281" y="121"/>
                  </a:lnTo>
                  <a:lnTo>
                    <a:pt x="277" y="121"/>
                  </a:lnTo>
                  <a:lnTo>
                    <a:pt x="267" y="130"/>
                  </a:lnTo>
                  <a:lnTo>
                    <a:pt x="265" y="128"/>
                  </a:lnTo>
                  <a:lnTo>
                    <a:pt x="255" y="128"/>
                  </a:lnTo>
                  <a:lnTo>
                    <a:pt x="239" y="144"/>
                  </a:lnTo>
                  <a:lnTo>
                    <a:pt x="225" y="137"/>
                  </a:lnTo>
                  <a:lnTo>
                    <a:pt x="206" y="142"/>
                  </a:lnTo>
                  <a:lnTo>
                    <a:pt x="199" y="133"/>
                  </a:lnTo>
                  <a:lnTo>
                    <a:pt x="168" y="109"/>
                  </a:lnTo>
                  <a:lnTo>
                    <a:pt x="161" y="95"/>
                  </a:lnTo>
                  <a:lnTo>
                    <a:pt x="137" y="73"/>
                  </a:lnTo>
                  <a:lnTo>
                    <a:pt x="118" y="83"/>
                  </a:lnTo>
                  <a:lnTo>
                    <a:pt x="90" y="78"/>
                  </a:lnTo>
                  <a:lnTo>
                    <a:pt x="90" y="85"/>
                  </a:lnTo>
                  <a:lnTo>
                    <a:pt x="75" y="95"/>
                  </a:lnTo>
                  <a:lnTo>
                    <a:pt x="73" y="104"/>
                  </a:lnTo>
                  <a:lnTo>
                    <a:pt x="66" y="106"/>
                  </a:lnTo>
                  <a:lnTo>
                    <a:pt x="59" y="102"/>
                  </a:lnTo>
                  <a:lnTo>
                    <a:pt x="54" y="109"/>
                  </a:lnTo>
                  <a:lnTo>
                    <a:pt x="49" y="109"/>
                  </a:lnTo>
                  <a:lnTo>
                    <a:pt x="45" y="102"/>
                  </a:lnTo>
                  <a:lnTo>
                    <a:pt x="30" y="102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9" y="95"/>
                  </a:lnTo>
                  <a:lnTo>
                    <a:pt x="9" y="102"/>
                  </a:lnTo>
                  <a:lnTo>
                    <a:pt x="12" y="97"/>
                  </a:lnTo>
                  <a:lnTo>
                    <a:pt x="16" y="99"/>
                  </a:lnTo>
                  <a:lnTo>
                    <a:pt x="12" y="109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78"/>
                  </a:lnTo>
                  <a:lnTo>
                    <a:pt x="16" y="69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14" y="62"/>
                  </a:lnTo>
                  <a:lnTo>
                    <a:pt x="14" y="54"/>
                  </a:lnTo>
                  <a:lnTo>
                    <a:pt x="21" y="54"/>
                  </a:lnTo>
                  <a:lnTo>
                    <a:pt x="19" y="50"/>
                  </a:lnTo>
                  <a:lnTo>
                    <a:pt x="23" y="40"/>
                  </a:lnTo>
                  <a:lnTo>
                    <a:pt x="21" y="33"/>
                  </a:lnTo>
                  <a:lnTo>
                    <a:pt x="16" y="31"/>
                  </a:lnTo>
                  <a:lnTo>
                    <a:pt x="9" y="33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4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2397847" y="2344452"/>
              <a:ext cx="365881" cy="310466"/>
            </a:xfrm>
            <a:custGeom>
              <a:avLst/>
              <a:gdLst>
                <a:gd name="T0" fmla="*/ 0 w 280"/>
                <a:gd name="T1" fmla="*/ 236 h 246"/>
                <a:gd name="T2" fmla="*/ 15 w 280"/>
                <a:gd name="T3" fmla="*/ 225 h 246"/>
                <a:gd name="T4" fmla="*/ 26 w 280"/>
                <a:gd name="T5" fmla="*/ 222 h 246"/>
                <a:gd name="T6" fmla="*/ 36 w 280"/>
                <a:gd name="T7" fmla="*/ 217 h 246"/>
                <a:gd name="T8" fmla="*/ 45 w 280"/>
                <a:gd name="T9" fmla="*/ 201 h 246"/>
                <a:gd name="T10" fmla="*/ 55 w 280"/>
                <a:gd name="T11" fmla="*/ 191 h 246"/>
                <a:gd name="T12" fmla="*/ 60 w 280"/>
                <a:gd name="T13" fmla="*/ 163 h 246"/>
                <a:gd name="T14" fmla="*/ 74 w 280"/>
                <a:gd name="T15" fmla="*/ 139 h 246"/>
                <a:gd name="T16" fmla="*/ 71 w 280"/>
                <a:gd name="T17" fmla="*/ 135 h 246"/>
                <a:gd name="T18" fmla="*/ 74 w 280"/>
                <a:gd name="T19" fmla="*/ 120 h 246"/>
                <a:gd name="T20" fmla="*/ 74 w 280"/>
                <a:gd name="T21" fmla="*/ 94 h 246"/>
                <a:gd name="T22" fmla="*/ 62 w 280"/>
                <a:gd name="T23" fmla="*/ 87 h 246"/>
                <a:gd name="T24" fmla="*/ 31 w 280"/>
                <a:gd name="T25" fmla="*/ 0 h 246"/>
                <a:gd name="T26" fmla="*/ 280 w 280"/>
                <a:gd name="T27" fmla="*/ 137 h 246"/>
                <a:gd name="T28" fmla="*/ 263 w 280"/>
                <a:gd name="T29" fmla="*/ 135 h 246"/>
                <a:gd name="T30" fmla="*/ 247 w 280"/>
                <a:gd name="T31" fmla="*/ 125 h 246"/>
                <a:gd name="T32" fmla="*/ 230 w 280"/>
                <a:gd name="T33" fmla="*/ 127 h 246"/>
                <a:gd name="T34" fmla="*/ 228 w 280"/>
                <a:gd name="T35" fmla="*/ 127 h 246"/>
                <a:gd name="T36" fmla="*/ 206 w 280"/>
                <a:gd name="T37" fmla="*/ 142 h 246"/>
                <a:gd name="T38" fmla="*/ 197 w 280"/>
                <a:gd name="T39" fmla="*/ 139 h 246"/>
                <a:gd name="T40" fmla="*/ 187 w 280"/>
                <a:gd name="T41" fmla="*/ 144 h 246"/>
                <a:gd name="T42" fmla="*/ 185 w 280"/>
                <a:gd name="T43" fmla="*/ 144 h 246"/>
                <a:gd name="T44" fmla="*/ 178 w 280"/>
                <a:gd name="T45" fmla="*/ 151 h 246"/>
                <a:gd name="T46" fmla="*/ 180 w 280"/>
                <a:gd name="T47" fmla="*/ 156 h 246"/>
                <a:gd name="T48" fmla="*/ 171 w 280"/>
                <a:gd name="T49" fmla="*/ 161 h 246"/>
                <a:gd name="T50" fmla="*/ 164 w 280"/>
                <a:gd name="T51" fmla="*/ 175 h 246"/>
                <a:gd name="T52" fmla="*/ 152 w 280"/>
                <a:gd name="T53" fmla="*/ 172 h 246"/>
                <a:gd name="T54" fmla="*/ 149 w 280"/>
                <a:gd name="T55" fmla="*/ 182 h 246"/>
                <a:gd name="T56" fmla="*/ 138 w 280"/>
                <a:gd name="T57" fmla="*/ 187 h 246"/>
                <a:gd name="T58" fmla="*/ 128 w 280"/>
                <a:gd name="T59" fmla="*/ 201 h 246"/>
                <a:gd name="T60" fmla="*/ 126 w 280"/>
                <a:gd name="T61" fmla="*/ 198 h 246"/>
                <a:gd name="T62" fmla="*/ 114 w 280"/>
                <a:gd name="T63" fmla="*/ 208 h 246"/>
                <a:gd name="T64" fmla="*/ 97 w 280"/>
                <a:gd name="T65" fmla="*/ 208 h 246"/>
                <a:gd name="T66" fmla="*/ 97 w 280"/>
                <a:gd name="T67" fmla="*/ 215 h 246"/>
                <a:gd name="T68" fmla="*/ 95 w 280"/>
                <a:gd name="T69" fmla="*/ 210 h 246"/>
                <a:gd name="T70" fmla="*/ 90 w 280"/>
                <a:gd name="T71" fmla="*/ 213 h 246"/>
                <a:gd name="T72" fmla="*/ 90 w 280"/>
                <a:gd name="T73" fmla="*/ 220 h 246"/>
                <a:gd name="T74" fmla="*/ 76 w 280"/>
                <a:gd name="T75" fmla="*/ 225 h 246"/>
                <a:gd name="T76" fmla="*/ 71 w 280"/>
                <a:gd name="T77" fmla="*/ 220 h 246"/>
                <a:gd name="T78" fmla="*/ 62 w 280"/>
                <a:gd name="T79" fmla="*/ 229 h 246"/>
                <a:gd name="T80" fmla="*/ 60 w 280"/>
                <a:gd name="T81" fmla="*/ 239 h 246"/>
                <a:gd name="T82" fmla="*/ 48 w 280"/>
                <a:gd name="T83" fmla="*/ 243 h 246"/>
                <a:gd name="T84" fmla="*/ 48 w 280"/>
                <a:gd name="T85" fmla="*/ 239 h 246"/>
                <a:gd name="T86" fmla="*/ 43 w 280"/>
                <a:gd name="T87" fmla="*/ 239 h 246"/>
                <a:gd name="T88" fmla="*/ 29 w 280"/>
                <a:gd name="T89" fmla="*/ 246 h 246"/>
                <a:gd name="T90" fmla="*/ 19 w 280"/>
                <a:gd name="T91" fmla="*/ 239 h 246"/>
                <a:gd name="T92" fmla="*/ 0 w 280"/>
                <a:gd name="T93" fmla="*/ 241 h 246"/>
                <a:gd name="T94" fmla="*/ 0 w 280"/>
                <a:gd name="T95" fmla="*/ 2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0" h="246">
                  <a:moveTo>
                    <a:pt x="0" y="236"/>
                  </a:moveTo>
                  <a:lnTo>
                    <a:pt x="15" y="225"/>
                  </a:lnTo>
                  <a:lnTo>
                    <a:pt x="26" y="222"/>
                  </a:lnTo>
                  <a:lnTo>
                    <a:pt x="36" y="217"/>
                  </a:lnTo>
                  <a:lnTo>
                    <a:pt x="45" y="201"/>
                  </a:lnTo>
                  <a:lnTo>
                    <a:pt x="55" y="191"/>
                  </a:lnTo>
                  <a:lnTo>
                    <a:pt x="60" y="163"/>
                  </a:lnTo>
                  <a:lnTo>
                    <a:pt x="74" y="139"/>
                  </a:lnTo>
                  <a:lnTo>
                    <a:pt x="71" y="135"/>
                  </a:lnTo>
                  <a:lnTo>
                    <a:pt x="74" y="120"/>
                  </a:lnTo>
                  <a:lnTo>
                    <a:pt x="74" y="94"/>
                  </a:lnTo>
                  <a:lnTo>
                    <a:pt x="62" y="87"/>
                  </a:lnTo>
                  <a:lnTo>
                    <a:pt x="31" y="0"/>
                  </a:lnTo>
                  <a:lnTo>
                    <a:pt x="280" y="137"/>
                  </a:lnTo>
                  <a:lnTo>
                    <a:pt x="263" y="135"/>
                  </a:lnTo>
                  <a:lnTo>
                    <a:pt x="247" y="125"/>
                  </a:lnTo>
                  <a:lnTo>
                    <a:pt x="230" y="127"/>
                  </a:lnTo>
                  <a:lnTo>
                    <a:pt x="228" y="127"/>
                  </a:lnTo>
                  <a:lnTo>
                    <a:pt x="206" y="142"/>
                  </a:lnTo>
                  <a:lnTo>
                    <a:pt x="197" y="139"/>
                  </a:lnTo>
                  <a:lnTo>
                    <a:pt x="187" y="144"/>
                  </a:lnTo>
                  <a:lnTo>
                    <a:pt x="185" y="144"/>
                  </a:lnTo>
                  <a:lnTo>
                    <a:pt x="178" y="151"/>
                  </a:lnTo>
                  <a:lnTo>
                    <a:pt x="180" y="156"/>
                  </a:lnTo>
                  <a:lnTo>
                    <a:pt x="171" y="161"/>
                  </a:lnTo>
                  <a:lnTo>
                    <a:pt x="164" y="175"/>
                  </a:lnTo>
                  <a:lnTo>
                    <a:pt x="152" y="172"/>
                  </a:lnTo>
                  <a:lnTo>
                    <a:pt x="149" y="182"/>
                  </a:lnTo>
                  <a:lnTo>
                    <a:pt x="138" y="187"/>
                  </a:lnTo>
                  <a:lnTo>
                    <a:pt x="128" y="201"/>
                  </a:lnTo>
                  <a:lnTo>
                    <a:pt x="126" y="198"/>
                  </a:lnTo>
                  <a:lnTo>
                    <a:pt x="114" y="208"/>
                  </a:lnTo>
                  <a:lnTo>
                    <a:pt x="97" y="208"/>
                  </a:lnTo>
                  <a:lnTo>
                    <a:pt x="97" y="215"/>
                  </a:lnTo>
                  <a:lnTo>
                    <a:pt x="95" y="210"/>
                  </a:lnTo>
                  <a:lnTo>
                    <a:pt x="90" y="213"/>
                  </a:lnTo>
                  <a:lnTo>
                    <a:pt x="90" y="220"/>
                  </a:lnTo>
                  <a:lnTo>
                    <a:pt x="76" y="225"/>
                  </a:lnTo>
                  <a:lnTo>
                    <a:pt x="71" y="220"/>
                  </a:lnTo>
                  <a:lnTo>
                    <a:pt x="62" y="229"/>
                  </a:lnTo>
                  <a:lnTo>
                    <a:pt x="60" y="239"/>
                  </a:lnTo>
                  <a:lnTo>
                    <a:pt x="48" y="243"/>
                  </a:lnTo>
                  <a:lnTo>
                    <a:pt x="48" y="239"/>
                  </a:lnTo>
                  <a:lnTo>
                    <a:pt x="43" y="239"/>
                  </a:lnTo>
                  <a:lnTo>
                    <a:pt x="29" y="246"/>
                  </a:lnTo>
                  <a:lnTo>
                    <a:pt x="19" y="239"/>
                  </a:lnTo>
                  <a:lnTo>
                    <a:pt x="0" y="241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2422674" y="3903091"/>
              <a:ext cx="151579" cy="89606"/>
            </a:xfrm>
            <a:custGeom>
              <a:avLst/>
              <a:gdLst>
                <a:gd name="T0" fmla="*/ 0 w 116"/>
                <a:gd name="T1" fmla="*/ 43 h 71"/>
                <a:gd name="T2" fmla="*/ 5 w 116"/>
                <a:gd name="T3" fmla="*/ 41 h 71"/>
                <a:gd name="T4" fmla="*/ 3 w 116"/>
                <a:gd name="T5" fmla="*/ 38 h 71"/>
                <a:gd name="T6" fmla="*/ 10 w 116"/>
                <a:gd name="T7" fmla="*/ 38 h 71"/>
                <a:gd name="T8" fmla="*/ 17 w 116"/>
                <a:gd name="T9" fmla="*/ 45 h 71"/>
                <a:gd name="T10" fmla="*/ 19 w 116"/>
                <a:gd name="T11" fmla="*/ 38 h 71"/>
                <a:gd name="T12" fmla="*/ 17 w 116"/>
                <a:gd name="T13" fmla="*/ 36 h 71"/>
                <a:gd name="T14" fmla="*/ 17 w 116"/>
                <a:gd name="T15" fmla="*/ 31 h 71"/>
                <a:gd name="T16" fmla="*/ 22 w 116"/>
                <a:gd name="T17" fmla="*/ 36 h 71"/>
                <a:gd name="T18" fmla="*/ 29 w 116"/>
                <a:gd name="T19" fmla="*/ 34 h 71"/>
                <a:gd name="T20" fmla="*/ 29 w 116"/>
                <a:gd name="T21" fmla="*/ 29 h 71"/>
                <a:gd name="T22" fmla="*/ 38 w 116"/>
                <a:gd name="T23" fmla="*/ 19 h 71"/>
                <a:gd name="T24" fmla="*/ 38 w 116"/>
                <a:gd name="T25" fmla="*/ 29 h 71"/>
                <a:gd name="T26" fmla="*/ 41 w 116"/>
                <a:gd name="T27" fmla="*/ 29 h 71"/>
                <a:gd name="T28" fmla="*/ 43 w 116"/>
                <a:gd name="T29" fmla="*/ 24 h 71"/>
                <a:gd name="T30" fmla="*/ 55 w 116"/>
                <a:gd name="T31" fmla="*/ 24 h 71"/>
                <a:gd name="T32" fmla="*/ 59 w 116"/>
                <a:gd name="T33" fmla="*/ 22 h 71"/>
                <a:gd name="T34" fmla="*/ 59 w 116"/>
                <a:gd name="T35" fmla="*/ 17 h 71"/>
                <a:gd name="T36" fmla="*/ 64 w 116"/>
                <a:gd name="T37" fmla="*/ 15 h 71"/>
                <a:gd name="T38" fmla="*/ 71 w 116"/>
                <a:gd name="T39" fmla="*/ 7 h 71"/>
                <a:gd name="T40" fmla="*/ 78 w 116"/>
                <a:gd name="T41" fmla="*/ 5 h 71"/>
                <a:gd name="T42" fmla="*/ 78 w 116"/>
                <a:gd name="T43" fmla="*/ 0 h 71"/>
                <a:gd name="T44" fmla="*/ 85 w 116"/>
                <a:gd name="T45" fmla="*/ 0 h 71"/>
                <a:gd name="T46" fmla="*/ 85 w 116"/>
                <a:gd name="T47" fmla="*/ 7 h 71"/>
                <a:gd name="T48" fmla="*/ 100 w 116"/>
                <a:gd name="T49" fmla="*/ 15 h 71"/>
                <a:gd name="T50" fmla="*/ 107 w 116"/>
                <a:gd name="T51" fmla="*/ 26 h 71"/>
                <a:gd name="T52" fmla="*/ 109 w 116"/>
                <a:gd name="T53" fmla="*/ 29 h 71"/>
                <a:gd name="T54" fmla="*/ 107 w 116"/>
                <a:gd name="T55" fmla="*/ 38 h 71"/>
                <a:gd name="T56" fmla="*/ 116 w 116"/>
                <a:gd name="T57" fmla="*/ 45 h 71"/>
                <a:gd name="T58" fmla="*/ 116 w 116"/>
                <a:gd name="T59" fmla="*/ 50 h 71"/>
                <a:gd name="T60" fmla="*/ 109 w 116"/>
                <a:gd name="T61" fmla="*/ 60 h 71"/>
                <a:gd name="T62" fmla="*/ 112 w 116"/>
                <a:gd name="T63" fmla="*/ 69 h 71"/>
                <a:gd name="T64" fmla="*/ 62 w 116"/>
                <a:gd name="T65" fmla="*/ 62 h 71"/>
                <a:gd name="T66" fmla="*/ 52 w 116"/>
                <a:gd name="T67" fmla="*/ 71 h 71"/>
                <a:gd name="T68" fmla="*/ 45 w 116"/>
                <a:gd name="T69" fmla="*/ 67 h 71"/>
                <a:gd name="T70" fmla="*/ 45 w 116"/>
                <a:gd name="T71" fmla="*/ 62 h 71"/>
                <a:gd name="T72" fmla="*/ 41 w 116"/>
                <a:gd name="T73" fmla="*/ 62 h 71"/>
                <a:gd name="T74" fmla="*/ 43 w 116"/>
                <a:gd name="T75" fmla="*/ 57 h 71"/>
                <a:gd name="T76" fmla="*/ 38 w 116"/>
                <a:gd name="T77" fmla="*/ 60 h 71"/>
                <a:gd name="T78" fmla="*/ 38 w 116"/>
                <a:gd name="T79" fmla="*/ 55 h 71"/>
                <a:gd name="T80" fmla="*/ 24 w 116"/>
                <a:gd name="T81" fmla="*/ 45 h 71"/>
                <a:gd name="T82" fmla="*/ 14 w 116"/>
                <a:gd name="T83" fmla="*/ 48 h 71"/>
                <a:gd name="T84" fmla="*/ 12 w 116"/>
                <a:gd name="T85" fmla="*/ 52 h 71"/>
                <a:gd name="T86" fmla="*/ 7 w 116"/>
                <a:gd name="T87" fmla="*/ 45 h 71"/>
                <a:gd name="T88" fmla="*/ 3 w 116"/>
                <a:gd name="T89" fmla="*/ 50 h 71"/>
                <a:gd name="T90" fmla="*/ 3 w 116"/>
                <a:gd name="T91" fmla="*/ 45 h 71"/>
                <a:gd name="T92" fmla="*/ 0 w 116"/>
                <a:gd name="T93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71">
                  <a:moveTo>
                    <a:pt x="0" y="43"/>
                  </a:moveTo>
                  <a:lnTo>
                    <a:pt x="5" y="41"/>
                  </a:lnTo>
                  <a:lnTo>
                    <a:pt x="3" y="38"/>
                  </a:lnTo>
                  <a:lnTo>
                    <a:pt x="10" y="38"/>
                  </a:lnTo>
                  <a:lnTo>
                    <a:pt x="17" y="45"/>
                  </a:lnTo>
                  <a:lnTo>
                    <a:pt x="19" y="38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22" y="36"/>
                  </a:lnTo>
                  <a:lnTo>
                    <a:pt x="29" y="34"/>
                  </a:lnTo>
                  <a:lnTo>
                    <a:pt x="29" y="29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41" y="29"/>
                  </a:lnTo>
                  <a:lnTo>
                    <a:pt x="43" y="24"/>
                  </a:lnTo>
                  <a:lnTo>
                    <a:pt x="55" y="24"/>
                  </a:lnTo>
                  <a:lnTo>
                    <a:pt x="59" y="22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71" y="7"/>
                  </a:lnTo>
                  <a:lnTo>
                    <a:pt x="78" y="5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7"/>
                  </a:lnTo>
                  <a:lnTo>
                    <a:pt x="100" y="15"/>
                  </a:lnTo>
                  <a:lnTo>
                    <a:pt x="107" y="26"/>
                  </a:lnTo>
                  <a:lnTo>
                    <a:pt x="109" y="29"/>
                  </a:lnTo>
                  <a:lnTo>
                    <a:pt x="107" y="38"/>
                  </a:lnTo>
                  <a:lnTo>
                    <a:pt x="116" y="45"/>
                  </a:lnTo>
                  <a:lnTo>
                    <a:pt x="116" y="50"/>
                  </a:lnTo>
                  <a:lnTo>
                    <a:pt x="109" y="60"/>
                  </a:lnTo>
                  <a:lnTo>
                    <a:pt x="112" y="69"/>
                  </a:lnTo>
                  <a:lnTo>
                    <a:pt x="62" y="62"/>
                  </a:lnTo>
                  <a:lnTo>
                    <a:pt x="52" y="71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43" y="57"/>
                  </a:lnTo>
                  <a:lnTo>
                    <a:pt x="38" y="60"/>
                  </a:lnTo>
                  <a:lnTo>
                    <a:pt x="38" y="55"/>
                  </a:lnTo>
                  <a:lnTo>
                    <a:pt x="24" y="45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7" y="45"/>
                  </a:lnTo>
                  <a:lnTo>
                    <a:pt x="3" y="50"/>
                  </a:lnTo>
                  <a:lnTo>
                    <a:pt x="3" y="45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2435742" y="3686018"/>
              <a:ext cx="95391" cy="83296"/>
            </a:xfrm>
            <a:custGeom>
              <a:avLst/>
              <a:gdLst>
                <a:gd name="T0" fmla="*/ 2 w 73"/>
                <a:gd name="T1" fmla="*/ 40 h 66"/>
                <a:gd name="T2" fmla="*/ 12 w 73"/>
                <a:gd name="T3" fmla="*/ 37 h 66"/>
                <a:gd name="T4" fmla="*/ 7 w 73"/>
                <a:gd name="T5" fmla="*/ 30 h 66"/>
                <a:gd name="T6" fmla="*/ 9 w 73"/>
                <a:gd name="T7" fmla="*/ 21 h 66"/>
                <a:gd name="T8" fmla="*/ 26 w 73"/>
                <a:gd name="T9" fmla="*/ 23 h 66"/>
                <a:gd name="T10" fmla="*/ 59 w 73"/>
                <a:gd name="T11" fmla="*/ 0 h 66"/>
                <a:gd name="T12" fmla="*/ 68 w 73"/>
                <a:gd name="T13" fmla="*/ 4 h 66"/>
                <a:gd name="T14" fmla="*/ 64 w 73"/>
                <a:gd name="T15" fmla="*/ 7 h 66"/>
                <a:gd name="T16" fmla="*/ 61 w 73"/>
                <a:gd name="T17" fmla="*/ 11 h 66"/>
                <a:gd name="T18" fmla="*/ 73 w 73"/>
                <a:gd name="T19" fmla="*/ 26 h 66"/>
                <a:gd name="T20" fmla="*/ 68 w 73"/>
                <a:gd name="T21" fmla="*/ 23 h 66"/>
                <a:gd name="T22" fmla="*/ 59 w 73"/>
                <a:gd name="T23" fmla="*/ 28 h 66"/>
                <a:gd name="T24" fmla="*/ 59 w 73"/>
                <a:gd name="T25" fmla="*/ 37 h 66"/>
                <a:gd name="T26" fmla="*/ 64 w 73"/>
                <a:gd name="T27" fmla="*/ 45 h 66"/>
                <a:gd name="T28" fmla="*/ 61 w 73"/>
                <a:gd name="T29" fmla="*/ 63 h 66"/>
                <a:gd name="T30" fmla="*/ 57 w 73"/>
                <a:gd name="T31" fmla="*/ 66 h 66"/>
                <a:gd name="T32" fmla="*/ 26 w 73"/>
                <a:gd name="T33" fmla="*/ 52 h 66"/>
                <a:gd name="T34" fmla="*/ 16 w 73"/>
                <a:gd name="T35" fmla="*/ 54 h 66"/>
                <a:gd name="T36" fmla="*/ 0 w 73"/>
                <a:gd name="T37" fmla="*/ 45 h 66"/>
                <a:gd name="T38" fmla="*/ 2 w 73"/>
                <a:gd name="T3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66">
                  <a:moveTo>
                    <a:pt x="2" y="40"/>
                  </a:moveTo>
                  <a:lnTo>
                    <a:pt x="12" y="37"/>
                  </a:lnTo>
                  <a:lnTo>
                    <a:pt x="7" y="30"/>
                  </a:lnTo>
                  <a:lnTo>
                    <a:pt x="9" y="21"/>
                  </a:lnTo>
                  <a:lnTo>
                    <a:pt x="26" y="23"/>
                  </a:lnTo>
                  <a:lnTo>
                    <a:pt x="59" y="0"/>
                  </a:lnTo>
                  <a:lnTo>
                    <a:pt x="68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73" y="26"/>
                  </a:lnTo>
                  <a:lnTo>
                    <a:pt x="68" y="23"/>
                  </a:lnTo>
                  <a:lnTo>
                    <a:pt x="59" y="28"/>
                  </a:lnTo>
                  <a:lnTo>
                    <a:pt x="59" y="37"/>
                  </a:lnTo>
                  <a:lnTo>
                    <a:pt x="64" y="45"/>
                  </a:lnTo>
                  <a:lnTo>
                    <a:pt x="61" y="63"/>
                  </a:lnTo>
                  <a:lnTo>
                    <a:pt x="57" y="66"/>
                  </a:lnTo>
                  <a:lnTo>
                    <a:pt x="26" y="52"/>
                  </a:lnTo>
                  <a:lnTo>
                    <a:pt x="16" y="54"/>
                  </a:lnTo>
                  <a:lnTo>
                    <a:pt x="0" y="45"/>
                  </a:lnTo>
                  <a:lnTo>
                    <a:pt x="2" y="4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2456649" y="4626249"/>
              <a:ext cx="160727" cy="236005"/>
            </a:xfrm>
            <a:custGeom>
              <a:avLst/>
              <a:gdLst>
                <a:gd name="T0" fmla="*/ 0 w 123"/>
                <a:gd name="T1" fmla="*/ 33 h 187"/>
                <a:gd name="T2" fmla="*/ 12 w 123"/>
                <a:gd name="T3" fmla="*/ 19 h 187"/>
                <a:gd name="T4" fmla="*/ 19 w 123"/>
                <a:gd name="T5" fmla="*/ 26 h 187"/>
                <a:gd name="T6" fmla="*/ 26 w 123"/>
                <a:gd name="T7" fmla="*/ 24 h 187"/>
                <a:gd name="T8" fmla="*/ 26 w 123"/>
                <a:gd name="T9" fmla="*/ 10 h 187"/>
                <a:gd name="T10" fmla="*/ 36 w 123"/>
                <a:gd name="T11" fmla="*/ 0 h 187"/>
                <a:gd name="T12" fmla="*/ 45 w 123"/>
                <a:gd name="T13" fmla="*/ 3 h 187"/>
                <a:gd name="T14" fmla="*/ 45 w 123"/>
                <a:gd name="T15" fmla="*/ 10 h 187"/>
                <a:gd name="T16" fmla="*/ 55 w 123"/>
                <a:gd name="T17" fmla="*/ 19 h 187"/>
                <a:gd name="T18" fmla="*/ 62 w 123"/>
                <a:gd name="T19" fmla="*/ 22 h 187"/>
                <a:gd name="T20" fmla="*/ 64 w 123"/>
                <a:gd name="T21" fmla="*/ 31 h 187"/>
                <a:gd name="T22" fmla="*/ 59 w 123"/>
                <a:gd name="T23" fmla="*/ 43 h 187"/>
                <a:gd name="T24" fmla="*/ 69 w 123"/>
                <a:gd name="T25" fmla="*/ 71 h 187"/>
                <a:gd name="T26" fmla="*/ 69 w 123"/>
                <a:gd name="T27" fmla="*/ 81 h 187"/>
                <a:gd name="T28" fmla="*/ 76 w 123"/>
                <a:gd name="T29" fmla="*/ 78 h 187"/>
                <a:gd name="T30" fmla="*/ 81 w 123"/>
                <a:gd name="T31" fmla="*/ 81 h 187"/>
                <a:gd name="T32" fmla="*/ 74 w 123"/>
                <a:gd name="T33" fmla="*/ 83 h 187"/>
                <a:gd name="T34" fmla="*/ 83 w 123"/>
                <a:gd name="T35" fmla="*/ 86 h 187"/>
                <a:gd name="T36" fmla="*/ 83 w 123"/>
                <a:gd name="T37" fmla="*/ 95 h 187"/>
                <a:gd name="T38" fmla="*/ 90 w 123"/>
                <a:gd name="T39" fmla="*/ 97 h 187"/>
                <a:gd name="T40" fmla="*/ 90 w 123"/>
                <a:gd name="T41" fmla="*/ 109 h 187"/>
                <a:gd name="T42" fmla="*/ 104 w 123"/>
                <a:gd name="T43" fmla="*/ 114 h 187"/>
                <a:gd name="T44" fmla="*/ 100 w 123"/>
                <a:gd name="T45" fmla="*/ 116 h 187"/>
                <a:gd name="T46" fmla="*/ 104 w 123"/>
                <a:gd name="T47" fmla="*/ 123 h 187"/>
                <a:gd name="T48" fmla="*/ 100 w 123"/>
                <a:gd name="T49" fmla="*/ 128 h 187"/>
                <a:gd name="T50" fmla="*/ 109 w 123"/>
                <a:gd name="T51" fmla="*/ 130 h 187"/>
                <a:gd name="T52" fmla="*/ 109 w 123"/>
                <a:gd name="T53" fmla="*/ 135 h 187"/>
                <a:gd name="T54" fmla="*/ 114 w 123"/>
                <a:gd name="T55" fmla="*/ 138 h 187"/>
                <a:gd name="T56" fmla="*/ 114 w 123"/>
                <a:gd name="T57" fmla="*/ 149 h 187"/>
                <a:gd name="T58" fmla="*/ 121 w 123"/>
                <a:gd name="T59" fmla="*/ 149 h 187"/>
                <a:gd name="T60" fmla="*/ 121 w 123"/>
                <a:gd name="T61" fmla="*/ 157 h 187"/>
                <a:gd name="T62" fmla="*/ 116 w 123"/>
                <a:gd name="T63" fmla="*/ 159 h 187"/>
                <a:gd name="T64" fmla="*/ 123 w 123"/>
                <a:gd name="T65" fmla="*/ 164 h 187"/>
                <a:gd name="T66" fmla="*/ 123 w 123"/>
                <a:gd name="T67" fmla="*/ 173 h 187"/>
                <a:gd name="T68" fmla="*/ 114 w 123"/>
                <a:gd name="T69" fmla="*/ 178 h 187"/>
                <a:gd name="T70" fmla="*/ 121 w 123"/>
                <a:gd name="T71" fmla="*/ 183 h 187"/>
                <a:gd name="T72" fmla="*/ 114 w 123"/>
                <a:gd name="T73" fmla="*/ 183 h 187"/>
                <a:gd name="T74" fmla="*/ 112 w 123"/>
                <a:gd name="T75" fmla="*/ 187 h 187"/>
                <a:gd name="T76" fmla="*/ 107 w 123"/>
                <a:gd name="T77" fmla="*/ 185 h 187"/>
                <a:gd name="T78" fmla="*/ 109 w 123"/>
                <a:gd name="T79" fmla="*/ 183 h 187"/>
                <a:gd name="T80" fmla="*/ 102 w 123"/>
                <a:gd name="T81" fmla="*/ 161 h 187"/>
                <a:gd name="T82" fmla="*/ 93 w 123"/>
                <a:gd name="T83" fmla="*/ 157 h 187"/>
                <a:gd name="T84" fmla="*/ 88 w 123"/>
                <a:gd name="T85" fmla="*/ 145 h 187"/>
                <a:gd name="T86" fmla="*/ 78 w 123"/>
                <a:gd name="T87" fmla="*/ 140 h 187"/>
                <a:gd name="T88" fmla="*/ 78 w 123"/>
                <a:gd name="T89" fmla="*/ 135 h 187"/>
                <a:gd name="T90" fmla="*/ 74 w 123"/>
                <a:gd name="T91" fmla="*/ 133 h 187"/>
                <a:gd name="T92" fmla="*/ 69 w 123"/>
                <a:gd name="T93" fmla="*/ 116 h 187"/>
                <a:gd name="T94" fmla="*/ 64 w 123"/>
                <a:gd name="T95" fmla="*/ 116 h 187"/>
                <a:gd name="T96" fmla="*/ 59 w 123"/>
                <a:gd name="T97" fmla="*/ 109 h 187"/>
                <a:gd name="T98" fmla="*/ 50 w 123"/>
                <a:gd name="T99" fmla="*/ 109 h 187"/>
                <a:gd name="T100" fmla="*/ 36 w 123"/>
                <a:gd name="T101" fmla="*/ 121 h 187"/>
                <a:gd name="T102" fmla="*/ 17 w 123"/>
                <a:gd name="T103" fmla="*/ 121 h 187"/>
                <a:gd name="T104" fmla="*/ 15 w 123"/>
                <a:gd name="T105" fmla="*/ 102 h 187"/>
                <a:gd name="T106" fmla="*/ 26 w 123"/>
                <a:gd name="T107" fmla="*/ 90 h 187"/>
                <a:gd name="T108" fmla="*/ 26 w 123"/>
                <a:gd name="T109" fmla="*/ 76 h 187"/>
                <a:gd name="T110" fmla="*/ 22 w 123"/>
                <a:gd name="T111" fmla="*/ 67 h 187"/>
                <a:gd name="T112" fmla="*/ 12 w 123"/>
                <a:gd name="T113" fmla="*/ 64 h 187"/>
                <a:gd name="T114" fmla="*/ 17 w 123"/>
                <a:gd name="T115" fmla="*/ 57 h 187"/>
                <a:gd name="T116" fmla="*/ 26 w 123"/>
                <a:gd name="T117" fmla="*/ 50 h 187"/>
                <a:gd name="T118" fmla="*/ 19 w 123"/>
                <a:gd name="T119" fmla="*/ 48 h 187"/>
                <a:gd name="T120" fmla="*/ 12 w 123"/>
                <a:gd name="T121" fmla="*/ 50 h 187"/>
                <a:gd name="T122" fmla="*/ 12 w 123"/>
                <a:gd name="T123" fmla="*/ 41 h 187"/>
                <a:gd name="T124" fmla="*/ 0 w 123"/>
                <a:gd name="T125" fmla="*/ 3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187">
                  <a:moveTo>
                    <a:pt x="0" y="33"/>
                  </a:moveTo>
                  <a:lnTo>
                    <a:pt x="12" y="19"/>
                  </a:lnTo>
                  <a:lnTo>
                    <a:pt x="19" y="26"/>
                  </a:lnTo>
                  <a:lnTo>
                    <a:pt x="26" y="24"/>
                  </a:lnTo>
                  <a:lnTo>
                    <a:pt x="26" y="10"/>
                  </a:lnTo>
                  <a:lnTo>
                    <a:pt x="36" y="0"/>
                  </a:lnTo>
                  <a:lnTo>
                    <a:pt x="45" y="3"/>
                  </a:lnTo>
                  <a:lnTo>
                    <a:pt x="45" y="10"/>
                  </a:lnTo>
                  <a:lnTo>
                    <a:pt x="55" y="19"/>
                  </a:lnTo>
                  <a:lnTo>
                    <a:pt x="62" y="22"/>
                  </a:lnTo>
                  <a:lnTo>
                    <a:pt x="64" y="31"/>
                  </a:lnTo>
                  <a:lnTo>
                    <a:pt x="59" y="43"/>
                  </a:lnTo>
                  <a:lnTo>
                    <a:pt x="69" y="71"/>
                  </a:lnTo>
                  <a:lnTo>
                    <a:pt x="69" y="81"/>
                  </a:lnTo>
                  <a:lnTo>
                    <a:pt x="76" y="78"/>
                  </a:lnTo>
                  <a:lnTo>
                    <a:pt x="81" y="81"/>
                  </a:lnTo>
                  <a:lnTo>
                    <a:pt x="74" y="83"/>
                  </a:lnTo>
                  <a:lnTo>
                    <a:pt x="83" y="86"/>
                  </a:lnTo>
                  <a:lnTo>
                    <a:pt x="83" y="95"/>
                  </a:lnTo>
                  <a:lnTo>
                    <a:pt x="90" y="97"/>
                  </a:lnTo>
                  <a:lnTo>
                    <a:pt x="90" y="109"/>
                  </a:lnTo>
                  <a:lnTo>
                    <a:pt x="104" y="114"/>
                  </a:lnTo>
                  <a:lnTo>
                    <a:pt x="100" y="116"/>
                  </a:lnTo>
                  <a:lnTo>
                    <a:pt x="104" y="123"/>
                  </a:lnTo>
                  <a:lnTo>
                    <a:pt x="100" y="128"/>
                  </a:lnTo>
                  <a:lnTo>
                    <a:pt x="109" y="130"/>
                  </a:lnTo>
                  <a:lnTo>
                    <a:pt x="109" y="135"/>
                  </a:lnTo>
                  <a:lnTo>
                    <a:pt x="114" y="138"/>
                  </a:lnTo>
                  <a:lnTo>
                    <a:pt x="114" y="149"/>
                  </a:lnTo>
                  <a:lnTo>
                    <a:pt x="121" y="149"/>
                  </a:lnTo>
                  <a:lnTo>
                    <a:pt x="121" y="157"/>
                  </a:lnTo>
                  <a:lnTo>
                    <a:pt x="116" y="159"/>
                  </a:lnTo>
                  <a:lnTo>
                    <a:pt x="123" y="164"/>
                  </a:lnTo>
                  <a:lnTo>
                    <a:pt x="123" y="173"/>
                  </a:lnTo>
                  <a:lnTo>
                    <a:pt x="114" y="178"/>
                  </a:lnTo>
                  <a:lnTo>
                    <a:pt x="121" y="183"/>
                  </a:lnTo>
                  <a:lnTo>
                    <a:pt x="114" y="183"/>
                  </a:lnTo>
                  <a:lnTo>
                    <a:pt x="112" y="187"/>
                  </a:lnTo>
                  <a:lnTo>
                    <a:pt x="107" y="185"/>
                  </a:lnTo>
                  <a:lnTo>
                    <a:pt x="109" y="183"/>
                  </a:lnTo>
                  <a:lnTo>
                    <a:pt x="102" y="161"/>
                  </a:lnTo>
                  <a:lnTo>
                    <a:pt x="93" y="157"/>
                  </a:lnTo>
                  <a:lnTo>
                    <a:pt x="88" y="145"/>
                  </a:lnTo>
                  <a:lnTo>
                    <a:pt x="78" y="140"/>
                  </a:lnTo>
                  <a:lnTo>
                    <a:pt x="78" y="135"/>
                  </a:lnTo>
                  <a:lnTo>
                    <a:pt x="74" y="133"/>
                  </a:lnTo>
                  <a:lnTo>
                    <a:pt x="69" y="116"/>
                  </a:lnTo>
                  <a:lnTo>
                    <a:pt x="64" y="116"/>
                  </a:lnTo>
                  <a:lnTo>
                    <a:pt x="59" y="109"/>
                  </a:lnTo>
                  <a:lnTo>
                    <a:pt x="50" y="109"/>
                  </a:lnTo>
                  <a:lnTo>
                    <a:pt x="36" y="121"/>
                  </a:lnTo>
                  <a:lnTo>
                    <a:pt x="17" y="121"/>
                  </a:lnTo>
                  <a:lnTo>
                    <a:pt x="15" y="102"/>
                  </a:lnTo>
                  <a:lnTo>
                    <a:pt x="26" y="90"/>
                  </a:lnTo>
                  <a:lnTo>
                    <a:pt x="26" y="76"/>
                  </a:lnTo>
                  <a:lnTo>
                    <a:pt x="22" y="67"/>
                  </a:lnTo>
                  <a:lnTo>
                    <a:pt x="12" y="64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19" y="48"/>
                  </a:lnTo>
                  <a:lnTo>
                    <a:pt x="12" y="50"/>
                  </a:lnTo>
                  <a:lnTo>
                    <a:pt x="12" y="41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2451422" y="3691066"/>
              <a:ext cx="181634" cy="146398"/>
            </a:xfrm>
            <a:custGeom>
              <a:avLst/>
              <a:gdLst>
                <a:gd name="T0" fmla="*/ 14 w 139"/>
                <a:gd name="T1" fmla="*/ 48 h 116"/>
                <a:gd name="T2" fmla="*/ 45 w 139"/>
                <a:gd name="T3" fmla="*/ 62 h 116"/>
                <a:gd name="T4" fmla="*/ 49 w 139"/>
                <a:gd name="T5" fmla="*/ 59 h 116"/>
                <a:gd name="T6" fmla="*/ 52 w 139"/>
                <a:gd name="T7" fmla="*/ 41 h 116"/>
                <a:gd name="T8" fmla="*/ 47 w 139"/>
                <a:gd name="T9" fmla="*/ 33 h 116"/>
                <a:gd name="T10" fmla="*/ 47 w 139"/>
                <a:gd name="T11" fmla="*/ 24 h 116"/>
                <a:gd name="T12" fmla="*/ 56 w 139"/>
                <a:gd name="T13" fmla="*/ 19 h 116"/>
                <a:gd name="T14" fmla="*/ 61 w 139"/>
                <a:gd name="T15" fmla="*/ 22 h 116"/>
                <a:gd name="T16" fmla="*/ 49 w 139"/>
                <a:gd name="T17" fmla="*/ 7 h 116"/>
                <a:gd name="T18" fmla="*/ 52 w 139"/>
                <a:gd name="T19" fmla="*/ 3 h 116"/>
                <a:gd name="T20" fmla="*/ 56 w 139"/>
                <a:gd name="T21" fmla="*/ 0 h 116"/>
                <a:gd name="T22" fmla="*/ 97 w 139"/>
                <a:gd name="T23" fmla="*/ 5 h 116"/>
                <a:gd name="T24" fmla="*/ 99 w 139"/>
                <a:gd name="T25" fmla="*/ 7 h 116"/>
                <a:gd name="T26" fmla="*/ 104 w 139"/>
                <a:gd name="T27" fmla="*/ 22 h 116"/>
                <a:gd name="T28" fmla="*/ 108 w 139"/>
                <a:gd name="T29" fmla="*/ 22 h 116"/>
                <a:gd name="T30" fmla="*/ 113 w 139"/>
                <a:gd name="T31" fmla="*/ 29 h 116"/>
                <a:gd name="T32" fmla="*/ 120 w 139"/>
                <a:gd name="T33" fmla="*/ 31 h 116"/>
                <a:gd name="T34" fmla="*/ 125 w 139"/>
                <a:gd name="T35" fmla="*/ 29 h 116"/>
                <a:gd name="T36" fmla="*/ 127 w 139"/>
                <a:gd name="T37" fmla="*/ 31 h 116"/>
                <a:gd name="T38" fmla="*/ 137 w 139"/>
                <a:gd name="T39" fmla="*/ 29 h 116"/>
                <a:gd name="T40" fmla="*/ 139 w 139"/>
                <a:gd name="T41" fmla="*/ 33 h 116"/>
                <a:gd name="T42" fmla="*/ 137 w 139"/>
                <a:gd name="T43" fmla="*/ 41 h 116"/>
                <a:gd name="T44" fmla="*/ 132 w 139"/>
                <a:gd name="T45" fmla="*/ 45 h 116"/>
                <a:gd name="T46" fmla="*/ 130 w 139"/>
                <a:gd name="T47" fmla="*/ 43 h 116"/>
                <a:gd name="T48" fmla="*/ 127 w 139"/>
                <a:gd name="T49" fmla="*/ 55 h 116"/>
                <a:gd name="T50" fmla="*/ 123 w 139"/>
                <a:gd name="T51" fmla="*/ 57 h 116"/>
                <a:gd name="T52" fmla="*/ 116 w 139"/>
                <a:gd name="T53" fmla="*/ 50 h 116"/>
                <a:gd name="T54" fmla="*/ 111 w 139"/>
                <a:gd name="T55" fmla="*/ 55 h 116"/>
                <a:gd name="T56" fmla="*/ 106 w 139"/>
                <a:gd name="T57" fmla="*/ 52 h 116"/>
                <a:gd name="T58" fmla="*/ 101 w 139"/>
                <a:gd name="T59" fmla="*/ 57 h 116"/>
                <a:gd name="T60" fmla="*/ 90 w 139"/>
                <a:gd name="T61" fmla="*/ 59 h 116"/>
                <a:gd name="T62" fmla="*/ 87 w 139"/>
                <a:gd name="T63" fmla="*/ 62 h 116"/>
                <a:gd name="T64" fmla="*/ 94 w 139"/>
                <a:gd name="T65" fmla="*/ 76 h 116"/>
                <a:gd name="T66" fmla="*/ 94 w 139"/>
                <a:gd name="T67" fmla="*/ 88 h 116"/>
                <a:gd name="T68" fmla="*/ 92 w 139"/>
                <a:gd name="T69" fmla="*/ 95 h 116"/>
                <a:gd name="T70" fmla="*/ 85 w 139"/>
                <a:gd name="T71" fmla="*/ 100 h 116"/>
                <a:gd name="T72" fmla="*/ 82 w 139"/>
                <a:gd name="T73" fmla="*/ 97 h 116"/>
                <a:gd name="T74" fmla="*/ 73 w 139"/>
                <a:gd name="T75" fmla="*/ 97 h 116"/>
                <a:gd name="T76" fmla="*/ 73 w 139"/>
                <a:gd name="T77" fmla="*/ 107 h 116"/>
                <a:gd name="T78" fmla="*/ 54 w 139"/>
                <a:gd name="T79" fmla="*/ 116 h 116"/>
                <a:gd name="T80" fmla="*/ 52 w 139"/>
                <a:gd name="T81" fmla="*/ 112 h 116"/>
                <a:gd name="T82" fmla="*/ 47 w 139"/>
                <a:gd name="T83" fmla="*/ 114 h 116"/>
                <a:gd name="T84" fmla="*/ 35 w 139"/>
                <a:gd name="T85" fmla="*/ 112 h 116"/>
                <a:gd name="T86" fmla="*/ 23 w 139"/>
                <a:gd name="T87" fmla="*/ 114 h 116"/>
                <a:gd name="T88" fmla="*/ 21 w 139"/>
                <a:gd name="T89" fmla="*/ 109 h 116"/>
                <a:gd name="T90" fmla="*/ 16 w 139"/>
                <a:gd name="T91" fmla="*/ 112 h 116"/>
                <a:gd name="T92" fmla="*/ 0 w 139"/>
                <a:gd name="T93" fmla="*/ 100 h 116"/>
                <a:gd name="T94" fmla="*/ 2 w 139"/>
                <a:gd name="T95" fmla="*/ 83 h 116"/>
                <a:gd name="T96" fmla="*/ 14 w 139"/>
                <a:gd name="T97" fmla="*/ 74 h 116"/>
                <a:gd name="T98" fmla="*/ 14 w 139"/>
                <a:gd name="T99" fmla="*/ 4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16">
                  <a:moveTo>
                    <a:pt x="14" y="48"/>
                  </a:moveTo>
                  <a:lnTo>
                    <a:pt x="45" y="62"/>
                  </a:lnTo>
                  <a:lnTo>
                    <a:pt x="49" y="59"/>
                  </a:lnTo>
                  <a:lnTo>
                    <a:pt x="52" y="41"/>
                  </a:lnTo>
                  <a:lnTo>
                    <a:pt x="47" y="33"/>
                  </a:lnTo>
                  <a:lnTo>
                    <a:pt x="47" y="24"/>
                  </a:lnTo>
                  <a:lnTo>
                    <a:pt x="56" y="19"/>
                  </a:lnTo>
                  <a:lnTo>
                    <a:pt x="61" y="22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97" y="5"/>
                  </a:lnTo>
                  <a:lnTo>
                    <a:pt x="99" y="7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3" y="29"/>
                  </a:lnTo>
                  <a:lnTo>
                    <a:pt x="120" y="31"/>
                  </a:lnTo>
                  <a:lnTo>
                    <a:pt x="125" y="29"/>
                  </a:lnTo>
                  <a:lnTo>
                    <a:pt x="127" y="31"/>
                  </a:lnTo>
                  <a:lnTo>
                    <a:pt x="137" y="29"/>
                  </a:lnTo>
                  <a:lnTo>
                    <a:pt x="139" y="33"/>
                  </a:lnTo>
                  <a:lnTo>
                    <a:pt x="137" y="41"/>
                  </a:lnTo>
                  <a:lnTo>
                    <a:pt x="132" y="45"/>
                  </a:lnTo>
                  <a:lnTo>
                    <a:pt x="130" y="43"/>
                  </a:lnTo>
                  <a:lnTo>
                    <a:pt x="127" y="55"/>
                  </a:lnTo>
                  <a:lnTo>
                    <a:pt x="123" y="57"/>
                  </a:lnTo>
                  <a:lnTo>
                    <a:pt x="116" y="50"/>
                  </a:lnTo>
                  <a:lnTo>
                    <a:pt x="111" y="55"/>
                  </a:lnTo>
                  <a:lnTo>
                    <a:pt x="106" y="52"/>
                  </a:lnTo>
                  <a:lnTo>
                    <a:pt x="101" y="57"/>
                  </a:lnTo>
                  <a:lnTo>
                    <a:pt x="90" y="59"/>
                  </a:lnTo>
                  <a:lnTo>
                    <a:pt x="87" y="62"/>
                  </a:lnTo>
                  <a:lnTo>
                    <a:pt x="94" y="76"/>
                  </a:lnTo>
                  <a:lnTo>
                    <a:pt x="94" y="88"/>
                  </a:lnTo>
                  <a:lnTo>
                    <a:pt x="92" y="95"/>
                  </a:lnTo>
                  <a:lnTo>
                    <a:pt x="85" y="100"/>
                  </a:lnTo>
                  <a:lnTo>
                    <a:pt x="82" y="97"/>
                  </a:lnTo>
                  <a:lnTo>
                    <a:pt x="73" y="97"/>
                  </a:lnTo>
                  <a:lnTo>
                    <a:pt x="73" y="107"/>
                  </a:lnTo>
                  <a:lnTo>
                    <a:pt x="54" y="116"/>
                  </a:lnTo>
                  <a:lnTo>
                    <a:pt x="52" y="112"/>
                  </a:lnTo>
                  <a:lnTo>
                    <a:pt x="47" y="114"/>
                  </a:lnTo>
                  <a:lnTo>
                    <a:pt x="35" y="112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16" y="112"/>
                  </a:lnTo>
                  <a:lnTo>
                    <a:pt x="0" y="100"/>
                  </a:lnTo>
                  <a:lnTo>
                    <a:pt x="2" y="83"/>
                  </a:lnTo>
                  <a:lnTo>
                    <a:pt x="14" y="74"/>
                  </a:lnTo>
                  <a:lnTo>
                    <a:pt x="14" y="4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2490624" y="4853419"/>
              <a:ext cx="318839" cy="283963"/>
            </a:xfrm>
            <a:custGeom>
              <a:avLst/>
              <a:gdLst>
                <a:gd name="T0" fmla="*/ 5 w 244"/>
                <a:gd name="T1" fmla="*/ 130 h 225"/>
                <a:gd name="T2" fmla="*/ 15 w 244"/>
                <a:gd name="T3" fmla="*/ 135 h 225"/>
                <a:gd name="T4" fmla="*/ 29 w 244"/>
                <a:gd name="T5" fmla="*/ 135 h 225"/>
                <a:gd name="T6" fmla="*/ 41 w 244"/>
                <a:gd name="T7" fmla="*/ 123 h 225"/>
                <a:gd name="T8" fmla="*/ 50 w 244"/>
                <a:gd name="T9" fmla="*/ 119 h 225"/>
                <a:gd name="T10" fmla="*/ 67 w 244"/>
                <a:gd name="T11" fmla="*/ 119 h 225"/>
                <a:gd name="T12" fmla="*/ 71 w 244"/>
                <a:gd name="T13" fmla="*/ 104 h 225"/>
                <a:gd name="T14" fmla="*/ 71 w 244"/>
                <a:gd name="T15" fmla="*/ 95 h 225"/>
                <a:gd name="T16" fmla="*/ 81 w 244"/>
                <a:gd name="T17" fmla="*/ 93 h 225"/>
                <a:gd name="T18" fmla="*/ 90 w 244"/>
                <a:gd name="T19" fmla="*/ 88 h 225"/>
                <a:gd name="T20" fmla="*/ 86 w 244"/>
                <a:gd name="T21" fmla="*/ 78 h 225"/>
                <a:gd name="T22" fmla="*/ 81 w 244"/>
                <a:gd name="T23" fmla="*/ 74 h 225"/>
                <a:gd name="T24" fmla="*/ 81 w 244"/>
                <a:gd name="T25" fmla="*/ 64 h 225"/>
                <a:gd name="T26" fmla="*/ 90 w 244"/>
                <a:gd name="T27" fmla="*/ 69 h 225"/>
                <a:gd name="T28" fmla="*/ 86 w 244"/>
                <a:gd name="T29" fmla="*/ 57 h 225"/>
                <a:gd name="T30" fmla="*/ 88 w 244"/>
                <a:gd name="T31" fmla="*/ 50 h 225"/>
                <a:gd name="T32" fmla="*/ 83 w 244"/>
                <a:gd name="T33" fmla="*/ 50 h 225"/>
                <a:gd name="T34" fmla="*/ 81 w 244"/>
                <a:gd name="T35" fmla="*/ 45 h 225"/>
                <a:gd name="T36" fmla="*/ 86 w 244"/>
                <a:gd name="T37" fmla="*/ 38 h 225"/>
                <a:gd name="T38" fmla="*/ 81 w 244"/>
                <a:gd name="T39" fmla="*/ 5 h 225"/>
                <a:gd name="T40" fmla="*/ 88 w 244"/>
                <a:gd name="T41" fmla="*/ 3 h 225"/>
                <a:gd name="T42" fmla="*/ 114 w 244"/>
                <a:gd name="T43" fmla="*/ 5 h 225"/>
                <a:gd name="T44" fmla="*/ 119 w 244"/>
                <a:gd name="T45" fmla="*/ 10 h 225"/>
                <a:gd name="T46" fmla="*/ 121 w 244"/>
                <a:gd name="T47" fmla="*/ 17 h 225"/>
                <a:gd name="T48" fmla="*/ 142 w 244"/>
                <a:gd name="T49" fmla="*/ 29 h 225"/>
                <a:gd name="T50" fmla="*/ 176 w 244"/>
                <a:gd name="T51" fmla="*/ 17 h 225"/>
                <a:gd name="T52" fmla="*/ 244 w 244"/>
                <a:gd name="T53" fmla="*/ 107 h 225"/>
                <a:gd name="T54" fmla="*/ 239 w 244"/>
                <a:gd name="T55" fmla="*/ 128 h 225"/>
                <a:gd name="T56" fmla="*/ 232 w 244"/>
                <a:gd name="T57" fmla="*/ 138 h 225"/>
                <a:gd name="T58" fmla="*/ 216 w 244"/>
                <a:gd name="T59" fmla="*/ 140 h 225"/>
                <a:gd name="T60" fmla="*/ 213 w 244"/>
                <a:gd name="T61" fmla="*/ 145 h 225"/>
                <a:gd name="T62" fmla="*/ 187 w 244"/>
                <a:gd name="T63" fmla="*/ 168 h 225"/>
                <a:gd name="T64" fmla="*/ 147 w 244"/>
                <a:gd name="T65" fmla="*/ 168 h 225"/>
                <a:gd name="T66" fmla="*/ 145 w 244"/>
                <a:gd name="T67" fmla="*/ 211 h 225"/>
                <a:gd name="T68" fmla="*/ 133 w 244"/>
                <a:gd name="T69" fmla="*/ 204 h 225"/>
                <a:gd name="T70" fmla="*/ 131 w 244"/>
                <a:gd name="T71" fmla="*/ 168 h 225"/>
                <a:gd name="T72" fmla="*/ 123 w 244"/>
                <a:gd name="T73" fmla="*/ 173 h 225"/>
                <a:gd name="T74" fmla="*/ 128 w 244"/>
                <a:gd name="T75" fmla="*/ 194 h 225"/>
                <a:gd name="T76" fmla="*/ 123 w 244"/>
                <a:gd name="T77" fmla="*/ 223 h 225"/>
                <a:gd name="T78" fmla="*/ 102 w 244"/>
                <a:gd name="T79" fmla="*/ 213 h 225"/>
                <a:gd name="T80" fmla="*/ 83 w 244"/>
                <a:gd name="T81" fmla="*/ 199 h 225"/>
                <a:gd name="T82" fmla="*/ 76 w 244"/>
                <a:gd name="T83" fmla="*/ 190 h 225"/>
                <a:gd name="T84" fmla="*/ 43 w 244"/>
                <a:gd name="T85" fmla="*/ 164 h 225"/>
                <a:gd name="T86" fmla="*/ 29 w 244"/>
                <a:gd name="T87" fmla="*/ 161 h 225"/>
                <a:gd name="T88" fmla="*/ 19 w 244"/>
                <a:gd name="T89" fmla="*/ 154 h 225"/>
                <a:gd name="T90" fmla="*/ 0 w 244"/>
                <a:gd name="T91" fmla="*/ 1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" h="225">
                  <a:moveTo>
                    <a:pt x="0" y="135"/>
                  </a:moveTo>
                  <a:lnTo>
                    <a:pt x="5" y="130"/>
                  </a:lnTo>
                  <a:lnTo>
                    <a:pt x="10" y="135"/>
                  </a:lnTo>
                  <a:lnTo>
                    <a:pt x="15" y="135"/>
                  </a:lnTo>
                  <a:lnTo>
                    <a:pt x="15" y="130"/>
                  </a:lnTo>
                  <a:lnTo>
                    <a:pt x="29" y="135"/>
                  </a:lnTo>
                  <a:lnTo>
                    <a:pt x="36" y="133"/>
                  </a:lnTo>
                  <a:lnTo>
                    <a:pt x="41" y="123"/>
                  </a:lnTo>
                  <a:lnTo>
                    <a:pt x="43" y="126"/>
                  </a:lnTo>
                  <a:lnTo>
                    <a:pt x="50" y="119"/>
                  </a:lnTo>
                  <a:lnTo>
                    <a:pt x="52" y="121"/>
                  </a:lnTo>
                  <a:lnTo>
                    <a:pt x="67" y="119"/>
                  </a:lnTo>
                  <a:lnTo>
                    <a:pt x="64" y="116"/>
                  </a:lnTo>
                  <a:lnTo>
                    <a:pt x="71" y="104"/>
                  </a:lnTo>
                  <a:lnTo>
                    <a:pt x="81" y="104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81" y="93"/>
                  </a:lnTo>
                  <a:lnTo>
                    <a:pt x="86" y="88"/>
                  </a:lnTo>
                  <a:lnTo>
                    <a:pt x="90" y="88"/>
                  </a:lnTo>
                  <a:lnTo>
                    <a:pt x="81" y="85"/>
                  </a:lnTo>
                  <a:lnTo>
                    <a:pt x="86" y="78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78" y="69"/>
                  </a:lnTo>
                  <a:lnTo>
                    <a:pt x="81" y="64"/>
                  </a:lnTo>
                  <a:lnTo>
                    <a:pt x="86" y="71"/>
                  </a:lnTo>
                  <a:lnTo>
                    <a:pt x="90" y="69"/>
                  </a:lnTo>
                  <a:lnTo>
                    <a:pt x="93" y="59"/>
                  </a:lnTo>
                  <a:lnTo>
                    <a:pt x="86" y="57"/>
                  </a:lnTo>
                  <a:lnTo>
                    <a:pt x="83" y="52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3" y="50"/>
                  </a:lnTo>
                  <a:lnTo>
                    <a:pt x="78" y="45"/>
                  </a:lnTo>
                  <a:lnTo>
                    <a:pt x="81" y="45"/>
                  </a:lnTo>
                  <a:lnTo>
                    <a:pt x="78" y="40"/>
                  </a:lnTo>
                  <a:lnTo>
                    <a:pt x="86" y="38"/>
                  </a:lnTo>
                  <a:lnTo>
                    <a:pt x="78" y="7"/>
                  </a:lnTo>
                  <a:lnTo>
                    <a:pt x="81" y="5"/>
                  </a:lnTo>
                  <a:lnTo>
                    <a:pt x="86" y="7"/>
                  </a:lnTo>
                  <a:lnTo>
                    <a:pt x="88" y="3"/>
                  </a:lnTo>
                  <a:lnTo>
                    <a:pt x="93" y="0"/>
                  </a:lnTo>
                  <a:lnTo>
                    <a:pt x="114" y="5"/>
                  </a:lnTo>
                  <a:lnTo>
                    <a:pt x="116" y="12"/>
                  </a:lnTo>
                  <a:lnTo>
                    <a:pt x="119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40" y="24"/>
                  </a:lnTo>
                  <a:lnTo>
                    <a:pt x="142" y="29"/>
                  </a:lnTo>
                  <a:lnTo>
                    <a:pt x="171" y="14"/>
                  </a:lnTo>
                  <a:lnTo>
                    <a:pt x="176" y="17"/>
                  </a:lnTo>
                  <a:lnTo>
                    <a:pt x="239" y="100"/>
                  </a:lnTo>
                  <a:lnTo>
                    <a:pt x="244" y="107"/>
                  </a:lnTo>
                  <a:lnTo>
                    <a:pt x="237" y="109"/>
                  </a:lnTo>
                  <a:lnTo>
                    <a:pt x="239" y="128"/>
                  </a:lnTo>
                  <a:lnTo>
                    <a:pt x="232" y="128"/>
                  </a:lnTo>
                  <a:lnTo>
                    <a:pt x="232" y="138"/>
                  </a:lnTo>
                  <a:lnTo>
                    <a:pt x="220" y="135"/>
                  </a:lnTo>
                  <a:lnTo>
                    <a:pt x="216" y="140"/>
                  </a:lnTo>
                  <a:lnTo>
                    <a:pt x="211" y="140"/>
                  </a:lnTo>
                  <a:lnTo>
                    <a:pt x="213" y="145"/>
                  </a:lnTo>
                  <a:lnTo>
                    <a:pt x="192" y="154"/>
                  </a:lnTo>
                  <a:lnTo>
                    <a:pt x="187" y="168"/>
                  </a:lnTo>
                  <a:lnTo>
                    <a:pt x="180" y="159"/>
                  </a:lnTo>
                  <a:lnTo>
                    <a:pt x="147" y="168"/>
                  </a:lnTo>
                  <a:lnTo>
                    <a:pt x="142" y="175"/>
                  </a:lnTo>
                  <a:lnTo>
                    <a:pt x="145" y="211"/>
                  </a:lnTo>
                  <a:lnTo>
                    <a:pt x="142" y="211"/>
                  </a:lnTo>
                  <a:lnTo>
                    <a:pt x="133" y="204"/>
                  </a:lnTo>
                  <a:lnTo>
                    <a:pt x="135" y="194"/>
                  </a:lnTo>
                  <a:lnTo>
                    <a:pt x="131" y="168"/>
                  </a:lnTo>
                  <a:lnTo>
                    <a:pt x="128" y="168"/>
                  </a:lnTo>
                  <a:lnTo>
                    <a:pt x="123" y="173"/>
                  </a:lnTo>
                  <a:lnTo>
                    <a:pt x="128" y="187"/>
                  </a:lnTo>
                  <a:lnTo>
                    <a:pt x="128" y="194"/>
                  </a:lnTo>
                  <a:lnTo>
                    <a:pt x="121" y="209"/>
                  </a:lnTo>
                  <a:lnTo>
                    <a:pt x="123" y="223"/>
                  </a:lnTo>
                  <a:lnTo>
                    <a:pt x="119" y="225"/>
                  </a:lnTo>
                  <a:lnTo>
                    <a:pt x="102" y="213"/>
                  </a:lnTo>
                  <a:lnTo>
                    <a:pt x="97" y="213"/>
                  </a:lnTo>
                  <a:lnTo>
                    <a:pt x="83" y="199"/>
                  </a:lnTo>
                  <a:lnTo>
                    <a:pt x="78" y="199"/>
                  </a:lnTo>
                  <a:lnTo>
                    <a:pt x="76" y="190"/>
                  </a:lnTo>
                  <a:lnTo>
                    <a:pt x="50" y="175"/>
                  </a:lnTo>
                  <a:lnTo>
                    <a:pt x="43" y="164"/>
                  </a:lnTo>
                  <a:lnTo>
                    <a:pt x="36" y="161"/>
                  </a:lnTo>
                  <a:lnTo>
                    <a:pt x="29" y="161"/>
                  </a:lnTo>
                  <a:lnTo>
                    <a:pt x="24" y="154"/>
                  </a:lnTo>
                  <a:lnTo>
                    <a:pt x="19" y="154"/>
                  </a:lnTo>
                  <a:lnTo>
                    <a:pt x="15" y="145"/>
                  </a:lnTo>
                  <a:lnTo>
                    <a:pt x="0" y="13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2447502" y="2906067"/>
              <a:ext cx="253503" cy="430361"/>
            </a:xfrm>
            <a:custGeom>
              <a:avLst/>
              <a:gdLst>
                <a:gd name="T0" fmla="*/ 36 w 194"/>
                <a:gd name="T1" fmla="*/ 4 h 341"/>
                <a:gd name="T2" fmla="*/ 48 w 194"/>
                <a:gd name="T3" fmla="*/ 16 h 341"/>
                <a:gd name="T4" fmla="*/ 45 w 194"/>
                <a:gd name="T5" fmla="*/ 26 h 341"/>
                <a:gd name="T6" fmla="*/ 43 w 194"/>
                <a:gd name="T7" fmla="*/ 30 h 341"/>
                <a:gd name="T8" fmla="*/ 48 w 194"/>
                <a:gd name="T9" fmla="*/ 28 h 341"/>
                <a:gd name="T10" fmla="*/ 52 w 194"/>
                <a:gd name="T11" fmla="*/ 35 h 341"/>
                <a:gd name="T12" fmla="*/ 57 w 194"/>
                <a:gd name="T13" fmla="*/ 40 h 341"/>
                <a:gd name="T14" fmla="*/ 62 w 194"/>
                <a:gd name="T15" fmla="*/ 59 h 341"/>
                <a:gd name="T16" fmla="*/ 64 w 194"/>
                <a:gd name="T17" fmla="*/ 66 h 341"/>
                <a:gd name="T18" fmla="*/ 74 w 194"/>
                <a:gd name="T19" fmla="*/ 64 h 341"/>
                <a:gd name="T20" fmla="*/ 69 w 194"/>
                <a:gd name="T21" fmla="*/ 87 h 341"/>
                <a:gd name="T22" fmla="*/ 88 w 194"/>
                <a:gd name="T23" fmla="*/ 128 h 341"/>
                <a:gd name="T24" fmla="*/ 66 w 194"/>
                <a:gd name="T25" fmla="*/ 142 h 341"/>
                <a:gd name="T26" fmla="*/ 57 w 194"/>
                <a:gd name="T27" fmla="*/ 144 h 341"/>
                <a:gd name="T28" fmla="*/ 66 w 194"/>
                <a:gd name="T29" fmla="*/ 151 h 341"/>
                <a:gd name="T30" fmla="*/ 69 w 194"/>
                <a:gd name="T31" fmla="*/ 161 h 341"/>
                <a:gd name="T32" fmla="*/ 85 w 194"/>
                <a:gd name="T33" fmla="*/ 182 h 341"/>
                <a:gd name="T34" fmla="*/ 100 w 194"/>
                <a:gd name="T35" fmla="*/ 173 h 341"/>
                <a:gd name="T36" fmla="*/ 147 w 194"/>
                <a:gd name="T37" fmla="*/ 161 h 341"/>
                <a:gd name="T38" fmla="*/ 154 w 194"/>
                <a:gd name="T39" fmla="*/ 135 h 341"/>
                <a:gd name="T40" fmla="*/ 194 w 194"/>
                <a:gd name="T41" fmla="*/ 239 h 341"/>
                <a:gd name="T42" fmla="*/ 182 w 194"/>
                <a:gd name="T43" fmla="*/ 241 h 341"/>
                <a:gd name="T44" fmla="*/ 164 w 194"/>
                <a:gd name="T45" fmla="*/ 241 h 341"/>
                <a:gd name="T46" fmla="*/ 164 w 194"/>
                <a:gd name="T47" fmla="*/ 265 h 341"/>
                <a:gd name="T48" fmla="*/ 166 w 194"/>
                <a:gd name="T49" fmla="*/ 279 h 341"/>
                <a:gd name="T50" fmla="*/ 156 w 194"/>
                <a:gd name="T51" fmla="*/ 303 h 341"/>
                <a:gd name="T52" fmla="*/ 152 w 194"/>
                <a:gd name="T53" fmla="*/ 324 h 341"/>
                <a:gd name="T54" fmla="*/ 128 w 194"/>
                <a:gd name="T55" fmla="*/ 341 h 341"/>
                <a:gd name="T56" fmla="*/ 121 w 194"/>
                <a:gd name="T57" fmla="*/ 326 h 341"/>
                <a:gd name="T58" fmla="*/ 116 w 194"/>
                <a:gd name="T59" fmla="*/ 317 h 341"/>
                <a:gd name="T60" fmla="*/ 111 w 194"/>
                <a:gd name="T61" fmla="*/ 281 h 341"/>
                <a:gd name="T62" fmla="*/ 107 w 194"/>
                <a:gd name="T63" fmla="*/ 272 h 341"/>
                <a:gd name="T64" fmla="*/ 97 w 194"/>
                <a:gd name="T65" fmla="*/ 248 h 341"/>
                <a:gd name="T66" fmla="*/ 85 w 194"/>
                <a:gd name="T67" fmla="*/ 236 h 341"/>
                <a:gd name="T68" fmla="*/ 81 w 194"/>
                <a:gd name="T69" fmla="*/ 234 h 341"/>
                <a:gd name="T70" fmla="*/ 71 w 194"/>
                <a:gd name="T71" fmla="*/ 225 h 341"/>
                <a:gd name="T72" fmla="*/ 76 w 194"/>
                <a:gd name="T73" fmla="*/ 220 h 341"/>
                <a:gd name="T74" fmla="*/ 62 w 194"/>
                <a:gd name="T75" fmla="*/ 217 h 341"/>
                <a:gd name="T76" fmla="*/ 64 w 194"/>
                <a:gd name="T77" fmla="*/ 210 h 341"/>
                <a:gd name="T78" fmla="*/ 52 w 194"/>
                <a:gd name="T79" fmla="*/ 206 h 341"/>
                <a:gd name="T80" fmla="*/ 55 w 194"/>
                <a:gd name="T81" fmla="*/ 189 h 341"/>
                <a:gd name="T82" fmla="*/ 52 w 194"/>
                <a:gd name="T83" fmla="*/ 184 h 341"/>
                <a:gd name="T84" fmla="*/ 55 w 194"/>
                <a:gd name="T85" fmla="*/ 175 h 341"/>
                <a:gd name="T86" fmla="*/ 43 w 194"/>
                <a:gd name="T87" fmla="*/ 175 h 341"/>
                <a:gd name="T88" fmla="*/ 52 w 194"/>
                <a:gd name="T89" fmla="*/ 165 h 341"/>
                <a:gd name="T90" fmla="*/ 38 w 194"/>
                <a:gd name="T91" fmla="*/ 161 h 341"/>
                <a:gd name="T92" fmla="*/ 43 w 194"/>
                <a:gd name="T93" fmla="*/ 146 h 341"/>
                <a:gd name="T94" fmla="*/ 33 w 194"/>
                <a:gd name="T95" fmla="*/ 135 h 341"/>
                <a:gd name="T96" fmla="*/ 40 w 194"/>
                <a:gd name="T97" fmla="*/ 123 h 341"/>
                <a:gd name="T98" fmla="*/ 29 w 194"/>
                <a:gd name="T99" fmla="*/ 120 h 341"/>
                <a:gd name="T100" fmla="*/ 24 w 194"/>
                <a:gd name="T101" fmla="*/ 118 h 341"/>
                <a:gd name="T102" fmla="*/ 22 w 194"/>
                <a:gd name="T103" fmla="*/ 109 h 341"/>
                <a:gd name="T104" fmla="*/ 36 w 194"/>
                <a:gd name="T105" fmla="*/ 92 h 341"/>
                <a:gd name="T106" fmla="*/ 14 w 194"/>
                <a:gd name="T107" fmla="*/ 80 h 341"/>
                <a:gd name="T108" fmla="*/ 7 w 194"/>
                <a:gd name="T109" fmla="*/ 73 h 341"/>
                <a:gd name="T110" fmla="*/ 12 w 194"/>
                <a:gd name="T111" fmla="*/ 64 h 341"/>
                <a:gd name="T112" fmla="*/ 0 w 194"/>
                <a:gd name="T113" fmla="*/ 59 h 341"/>
                <a:gd name="T114" fmla="*/ 5 w 194"/>
                <a:gd name="T115" fmla="*/ 42 h 341"/>
                <a:gd name="T116" fmla="*/ 7 w 194"/>
                <a:gd name="T117" fmla="*/ 21 h 341"/>
                <a:gd name="T118" fmla="*/ 14 w 194"/>
                <a:gd name="T119" fmla="*/ 7 h 341"/>
                <a:gd name="T120" fmla="*/ 29 w 194"/>
                <a:gd name="T121" fmla="*/ 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4" h="341">
                  <a:moveTo>
                    <a:pt x="36" y="0"/>
                  </a:moveTo>
                  <a:lnTo>
                    <a:pt x="36" y="4"/>
                  </a:lnTo>
                  <a:lnTo>
                    <a:pt x="45" y="9"/>
                  </a:lnTo>
                  <a:lnTo>
                    <a:pt x="48" y="16"/>
                  </a:lnTo>
                  <a:lnTo>
                    <a:pt x="40" y="19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43" y="30"/>
                  </a:lnTo>
                  <a:lnTo>
                    <a:pt x="45" y="35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52" y="35"/>
                  </a:lnTo>
                  <a:lnTo>
                    <a:pt x="57" y="33"/>
                  </a:lnTo>
                  <a:lnTo>
                    <a:pt x="57" y="40"/>
                  </a:lnTo>
                  <a:lnTo>
                    <a:pt x="69" y="49"/>
                  </a:lnTo>
                  <a:lnTo>
                    <a:pt x="62" y="59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74" y="61"/>
                  </a:lnTo>
                  <a:lnTo>
                    <a:pt x="74" y="64"/>
                  </a:lnTo>
                  <a:lnTo>
                    <a:pt x="76" y="78"/>
                  </a:lnTo>
                  <a:lnTo>
                    <a:pt x="69" y="87"/>
                  </a:lnTo>
                  <a:lnTo>
                    <a:pt x="66" y="104"/>
                  </a:lnTo>
                  <a:lnTo>
                    <a:pt x="88" y="128"/>
                  </a:lnTo>
                  <a:lnTo>
                    <a:pt x="71" y="135"/>
                  </a:lnTo>
                  <a:lnTo>
                    <a:pt x="66" y="142"/>
                  </a:lnTo>
                  <a:lnTo>
                    <a:pt x="55" y="144"/>
                  </a:lnTo>
                  <a:lnTo>
                    <a:pt x="57" y="144"/>
                  </a:lnTo>
                  <a:lnTo>
                    <a:pt x="59" y="151"/>
                  </a:lnTo>
                  <a:lnTo>
                    <a:pt x="66" y="151"/>
                  </a:lnTo>
                  <a:lnTo>
                    <a:pt x="64" y="156"/>
                  </a:lnTo>
                  <a:lnTo>
                    <a:pt x="69" y="161"/>
                  </a:lnTo>
                  <a:lnTo>
                    <a:pt x="88" y="168"/>
                  </a:lnTo>
                  <a:lnTo>
                    <a:pt x="85" y="182"/>
                  </a:lnTo>
                  <a:lnTo>
                    <a:pt x="97" y="187"/>
                  </a:lnTo>
                  <a:lnTo>
                    <a:pt x="100" y="173"/>
                  </a:lnTo>
                  <a:lnTo>
                    <a:pt x="107" y="165"/>
                  </a:lnTo>
                  <a:lnTo>
                    <a:pt x="147" y="161"/>
                  </a:lnTo>
                  <a:lnTo>
                    <a:pt x="154" y="149"/>
                  </a:lnTo>
                  <a:lnTo>
                    <a:pt x="154" y="135"/>
                  </a:lnTo>
                  <a:lnTo>
                    <a:pt x="182" y="144"/>
                  </a:lnTo>
                  <a:lnTo>
                    <a:pt x="194" y="239"/>
                  </a:lnTo>
                  <a:lnTo>
                    <a:pt x="187" y="244"/>
                  </a:lnTo>
                  <a:lnTo>
                    <a:pt x="182" y="241"/>
                  </a:lnTo>
                  <a:lnTo>
                    <a:pt x="171" y="246"/>
                  </a:lnTo>
                  <a:lnTo>
                    <a:pt x="164" y="241"/>
                  </a:lnTo>
                  <a:lnTo>
                    <a:pt x="156" y="258"/>
                  </a:lnTo>
                  <a:lnTo>
                    <a:pt x="164" y="265"/>
                  </a:lnTo>
                  <a:lnTo>
                    <a:pt x="164" y="274"/>
                  </a:lnTo>
                  <a:lnTo>
                    <a:pt x="166" y="279"/>
                  </a:lnTo>
                  <a:lnTo>
                    <a:pt x="156" y="289"/>
                  </a:lnTo>
                  <a:lnTo>
                    <a:pt x="156" y="303"/>
                  </a:lnTo>
                  <a:lnTo>
                    <a:pt x="147" y="315"/>
                  </a:lnTo>
                  <a:lnTo>
                    <a:pt x="152" y="324"/>
                  </a:lnTo>
                  <a:lnTo>
                    <a:pt x="133" y="333"/>
                  </a:lnTo>
                  <a:lnTo>
                    <a:pt x="128" y="341"/>
                  </a:lnTo>
                  <a:lnTo>
                    <a:pt x="126" y="338"/>
                  </a:lnTo>
                  <a:lnTo>
                    <a:pt x="121" y="326"/>
                  </a:lnTo>
                  <a:lnTo>
                    <a:pt x="123" y="319"/>
                  </a:lnTo>
                  <a:lnTo>
                    <a:pt x="116" y="317"/>
                  </a:lnTo>
                  <a:lnTo>
                    <a:pt x="121" y="289"/>
                  </a:lnTo>
                  <a:lnTo>
                    <a:pt x="111" y="281"/>
                  </a:lnTo>
                  <a:lnTo>
                    <a:pt x="111" y="274"/>
                  </a:lnTo>
                  <a:lnTo>
                    <a:pt x="107" y="272"/>
                  </a:lnTo>
                  <a:lnTo>
                    <a:pt x="109" y="248"/>
                  </a:lnTo>
                  <a:lnTo>
                    <a:pt x="97" y="248"/>
                  </a:lnTo>
                  <a:lnTo>
                    <a:pt x="93" y="239"/>
                  </a:lnTo>
                  <a:lnTo>
                    <a:pt x="85" y="236"/>
                  </a:lnTo>
                  <a:lnTo>
                    <a:pt x="85" y="229"/>
                  </a:lnTo>
                  <a:lnTo>
                    <a:pt x="81" y="234"/>
                  </a:lnTo>
                  <a:lnTo>
                    <a:pt x="76" y="234"/>
                  </a:lnTo>
                  <a:lnTo>
                    <a:pt x="71" y="225"/>
                  </a:lnTo>
                  <a:lnTo>
                    <a:pt x="76" y="225"/>
                  </a:lnTo>
                  <a:lnTo>
                    <a:pt x="76" y="220"/>
                  </a:lnTo>
                  <a:lnTo>
                    <a:pt x="69" y="215"/>
                  </a:lnTo>
                  <a:lnTo>
                    <a:pt x="62" y="217"/>
                  </a:lnTo>
                  <a:lnTo>
                    <a:pt x="59" y="215"/>
                  </a:lnTo>
                  <a:lnTo>
                    <a:pt x="64" y="210"/>
                  </a:lnTo>
                  <a:lnTo>
                    <a:pt x="64" y="208"/>
                  </a:lnTo>
                  <a:lnTo>
                    <a:pt x="52" y="206"/>
                  </a:lnTo>
                  <a:lnTo>
                    <a:pt x="55" y="203"/>
                  </a:lnTo>
                  <a:lnTo>
                    <a:pt x="55" y="189"/>
                  </a:lnTo>
                  <a:lnTo>
                    <a:pt x="52" y="187"/>
                  </a:lnTo>
                  <a:lnTo>
                    <a:pt x="52" y="184"/>
                  </a:lnTo>
                  <a:lnTo>
                    <a:pt x="57" y="177"/>
                  </a:lnTo>
                  <a:lnTo>
                    <a:pt x="55" y="175"/>
                  </a:lnTo>
                  <a:lnTo>
                    <a:pt x="45" y="180"/>
                  </a:lnTo>
                  <a:lnTo>
                    <a:pt x="43" y="175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45" y="161"/>
                  </a:lnTo>
                  <a:lnTo>
                    <a:pt x="38" y="161"/>
                  </a:lnTo>
                  <a:lnTo>
                    <a:pt x="43" y="156"/>
                  </a:lnTo>
                  <a:lnTo>
                    <a:pt x="43" y="146"/>
                  </a:lnTo>
                  <a:lnTo>
                    <a:pt x="38" y="149"/>
                  </a:lnTo>
                  <a:lnTo>
                    <a:pt x="33" y="135"/>
                  </a:lnTo>
                  <a:lnTo>
                    <a:pt x="40" y="128"/>
                  </a:lnTo>
                  <a:lnTo>
                    <a:pt x="40" y="123"/>
                  </a:lnTo>
                  <a:lnTo>
                    <a:pt x="36" y="118"/>
                  </a:lnTo>
                  <a:lnTo>
                    <a:pt x="29" y="120"/>
                  </a:lnTo>
                  <a:lnTo>
                    <a:pt x="29" y="111"/>
                  </a:lnTo>
                  <a:lnTo>
                    <a:pt x="24" y="118"/>
                  </a:lnTo>
                  <a:lnTo>
                    <a:pt x="17" y="111"/>
                  </a:lnTo>
                  <a:lnTo>
                    <a:pt x="22" y="109"/>
                  </a:lnTo>
                  <a:lnTo>
                    <a:pt x="29" y="97"/>
                  </a:lnTo>
                  <a:lnTo>
                    <a:pt x="36" y="92"/>
                  </a:lnTo>
                  <a:lnTo>
                    <a:pt x="22" y="80"/>
                  </a:lnTo>
                  <a:lnTo>
                    <a:pt x="14" y="80"/>
                  </a:lnTo>
                  <a:lnTo>
                    <a:pt x="12" y="75"/>
                  </a:lnTo>
                  <a:lnTo>
                    <a:pt x="7" y="73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3" y="64"/>
                  </a:lnTo>
                  <a:lnTo>
                    <a:pt x="0" y="59"/>
                  </a:lnTo>
                  <a:lnTo>
                    <a:pt x="10" y="47"/>
                  </a:lnTo>
                  <a:lnTo>
                    <a:pt x="5" y="42"/>
                  </a:lnTo>
                  <a:lnTo>
                    <a:pt x="10" y="33"/>
                  </a:lnTo>
                  <a:lnTo>
                    <a:pt x="7" y="21"/>
                  </a:lnTo>
                  <a:lnTo>
                    <a:pt x="22" y="16"/>
                  </a:lnTo>
                  <a:lnTo>
                    <a:pt x="14" y="7"/>
                  </a:lnTo>
                  <a:lnTo>
                    <a:pt x="19" y="2"/>
                  </a:lnTo>
                  <a:lnTo>
                    <a:pt x="29" y="7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2481477" y="4333452"/>
              <a:ext cx="90164" cy="104751"/>
            </a:xfrm>
            <a:custGeom>
              <a:avLst/>
              <a:gdLst>
                <a:gd name="T0" fmla="*/ 12 w 69"/>
                <a:gd name="T1" fmla="*/ 0 h 83"/>
                <a:gd name="T2" fmla="*/ 24 w 69"/>
                <a:gd name="T3" fmla="*/ 7 h 83"/>
                <a:gd name="T4" fmla="*/ 31 w 69"/>
                <a:gd name="T5" fmla="*/ 12 h 83"/>
                <a:gd name="T6" fmla="*/ 29 w 69"/>
                <a:gd name="T7" fmla="*/ 17 h 83"/>
                <a:gd name="T8" fmla="*/ 33 w 69"/>
                <a:gd name="T9" fmla="*/ 17 h 83"/>
                <a:gd name="T10" fmla="*/ 31 w 69"/>
                <a:gd name="T11" fmla="*/ 24 h 83"/>
                <a:gd name="T12" fmla="*/ 43 w 69"/>
                <a:gd name="T13" fmla="*/ 31 h 83"/>
                <a:gd name="T14" fmla="*/ 67 w 69"/>
                <a:gd name="T15" fmla="*/ 33 h 83"/>
                <a:gd name="T16" fmla="*/ 69 w 69"/>
                <a:gd name="T17" fmla="*/ 52 h 83"/>
                <a:gd name="T18" fmla="*/ 50 w 69"/>
                <a:gd name="T19" fmla="*/ 83 h 83"/>
                <a:gd name="T20" fmla="*/ 43 w 69"/>
                <a:gd name="T21" fmla="*/ 81 h 83"/>
                <a:gd name="T22" fmla="*/ 31 w 69"/>
                <a:gd name="T23" fmla="*/ 74 h 83"/>
                <a:gd name="T24" fmla="*/ 19 w 69"/>
                <a:gd name="T25" fmla="*/ 55 h 83"/>
                <a:gd name="T26" fmla="*/ 3 w 69"/>
                <a:gd name="T27" fmla="*/ 55 h 83"/>
                <a:gd name="T28" fmla="*/ 3 w 69"/>
                <a:gd name="T29" fmla="*/ 45 h 83"/>
                <a:gd name="T30" fmla="*/ 0 w 69"/>
                <a:gd name="T31" fmla="*/ 41 h 83"/>
                <a:gd name="T32" fmla="*/ 3 w 69"/>
                <a:gd name="T33" fmla="*/ 33 h 83"/>
                <a:gd name="T34" fmla="*/ 12 w 69"/>
                <a:gd name="T35" fmla="*/ 31 h 83"/>
                <a:gd name="T36" fmla="*/ 3 w 69"/>
                <a:gd name="T37" fmla="*/ 22 h 83"/>
                <a:gd name="T38" fmla="*/ 12 w 69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3">
                  <a:moveTo>
                    <a:pt x="12" y="0"/>
                  </a:moveTo>
                  <a:lnTo>
                    <a:pt x="24" y="7"/>
                  </a:lnTo>
                  <a:lnTo>
                    <a:pt x="31" y="12"/>
                  </a:lnTo>
                  <a:lnTo>
                    <a:pt x="29" y="17"/>
                  </a:lnTo>
                  <a:lnTo>
                    <a:pt x="33" y="17"/>
                  </a:lnTo>
                  <a:lnTo>
                    <a:pt x="31" y="24"/>
                  </a:lnTo>
                  <a:lnTo>
                    <a:pt x="43" y="31"/>
                  </a:lnTo>
                  <a:lnTo>
                    <a:pt x="67" y="33"/>
                  </a:lnTo>
                  <a:lnTo>
                    <a:pt x="69" y="52"/>
                  </a:lnTo>
                  <a:lnTo>
                    <a:pt x="50" y="83"/>
                  </a:lnTo>
                  <a:lnTo>
                    <a:pt x="43" y="81"/>
                  </a:lnTo>
                  <a:lnTo>
                    <a:pt x="31" y="74"/>
                  </a:lnTo>
                  <a:lnTo>
                    <a:pt x="19" y="55"/>
                  </a:lnTo>
                  <a:lnTo>
                    <a:pt x="3" y="55"/>
                  </a:lnTo>
                  <a:lnTo>
                    <a:pt x="3" y="45"/>
                  </a:lnTo>
                  <a:lnTo>
                    <a:pt x="0" y="41"/>
                  </a:lnTo>
                  <a:lnTo>
                    <a:pt x="3" y="33"/>
                  </a:lnTo>
                  <a:lnTo>
                    <a:pt x="12" y="31"/>
                  </a:lnTo>
                  <a:lnTo>
                    <a:pt x="3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auto">
            <a:xfrm>
              <a:off x="2469716" y="3378076"/>
              <a:ext cx="271797" cy="194357"/>
            </a:xfrm>
            <a:custGeom>
              <a:avLst/>
              <a:gdLst>
                <a:gd name="T0" fmla="*/ 5 w 208"/>
                <a:gd name="T1" fmla="*/ 106 h 154"/>
                <a:gd name="T2" fmla="*/ 5 w 208"/>
                <a:gd name="T3" fmla="*/ 87 h 154"/>
                <a:gd name="T4" fmla="*/ 5 w 208"/>
                <a:gd name="T5" fmla="*/ 71 h 154"/>
                <a:gd name="T6" fmla="*/ 5 w 208"/>
                <a:gd name="T7" fmla="*/ 68 h 154"/>
                <a:gd name="T8" fmla="*/ 5 w 208"/>
                <a:gd name="T9" fmla="*/ 59 h 154"/>
                <a:gd name="T10" fmla="*/ 7 w 208"/>
                <a:gd name="T11" fmla="*/ 47 h 154"/>
                <a:gd name="T12" fmla="*/ 14 w 208"/>
                <a:gd name="T13" fmla="*/ 23 h 154"/>
                <a:gd name="T14" fmla="*/ 16 w 208"/>
                <a:gd name="T15" fmla="*/ 16 h 154"/>
                <a:gd name="T16" fmla="*/ 19 w 208"/>
                <a:gd name="T17" fmla="*/ 12 h 154"/>
                <a:gd name="T18" fmla="*/ 28 w 208"/>
                <a:gd name="T19" fmla="*/ 7 h 154"/>
                <a:gd name="T20" fmla="*/ 40 w 208"/>
                <a:gd name="T21" fmla="*/ 4 h 154"/>
                <a:gd name="T22" fmla="*/ 28 w 208"/>
                <a:gd name="T23" fmla="*/ 16 h 154"/>
                <a:gd name="T24" fmla="*/ 23 w 208"/>
                <a:gd name="T25" fmla="*/ 35 h 154"/>
                <a:gd name="T26" fmla="*/ 19 w 208"/>
                <a:gd name="T27" fmla="*/ 40 h 154"/>
                <a:gd name="T28" fmla="*/ 19 w 208"/>
                <a:gd name="T29" fmla="*/ 45 h 154"/>
                <a:gd name="T30" fmla="*/ 21 w 208"/>
                <a:gd name="T31" fmla="*/ 52 h 154"/>
                <a:gd name="T32" fmla="*/ 19 w 208"/>
                <a:gd name="T33" fmla="*/ 83 h 154"/>
                <a:gd name="T34" fmla="*/ 33 w 208"/>
                <a:gd name="T35" fmla="*/ 80 h 154"/>
                <a:gd name="T36" fmla="*/ 40 w 208"/>
                <a:gd name="T37" fmla="*/ 75 h 154"/>
                <a:gd name="T38" fmla="*/ 57 w 208"/>
                <a:gd name="T39" fmla="*/ 73 h 154"/>
                <a:gd name="T40" fmla="*/ 85 w 208"/>
                <a:gd name="T41" fmla="*/ 47 h 154"/>
                <a:gd name="T42" fmla="*/ 90 w 208"/>
                <a:gd name="T43" fmla="*/ 42 h 154"/>
                <a:gd name="T44" fmla="*/ 104 w 208"/>
                <a:gd name="T45" fmla="*/ 28 h 154"/>
                <a:gd name="T46" fmla="*/ 121 w 208"/>
                <a:gd name="T47" fmla="*/ 23 h 154"/>
                <a:gd name="T48" fmla="*/ 135 w 208"/>
                <a:gd name="T49" fmla="*/ 26 h 154"/>
                <a:gd name="T50" fmla="*/ 151 w 208"/>
                <a:gd name="T51" fmla="*/ 28 h 154"/>
                <a:gd name="T52" fmla="*/ 170 w 208"/>
                <a:gd name="T53" fmla="*/ 40 h 154"/>
                <a:gd name="T54" fmla="*/ 177 w 208"/>
                <a:gd name="T55" fmla="*/ 49 h 154"/>
                <a:gd name="T56" fmla="*/ 192 w 208"/>
                <a:gd name="T57" fmla="*/ 54 h 154"/>
                <a:gd name="T58" fmla="*/ 208 w 208"/>
                <a:gd name="T59" fmla="*/ 45 h 154"/>
                <a:gd name="T60" fmla="*/ 192 w 208"/>
                <a:gd name="T61" fmla="*/ 61 h 154"/>
                <a:gd name="T62" fmla="*/ 196 w 208"/>
                <a:gd name="T63" fmla="*/ 94 h 154"/>
                <a:gd name="T64" fmla="*/ 192 w 208"/>
                <a:gd name="T65" fmla="*/ 109 h 154"/>
                <a:gd name="T66" fmla="*/ 194 w 208"/>
                <a:gd name="T67" fmla="*/ 116 h 154"/>
                <a:gd name="T68" fmla="*/ 184 w 208"/>
                <a:gd name="T69" fmla="*/ 116 h 154"/>
                <a:gd name="T70" fmla="*/ 177 w 208"/>
                <a:gd name="T71" fmla="*/ 113 h 154"/>
                <a:gd name="T72" fmla="*/ 163 w 208"/>
                <a:gd name="T73" fmla="*/ 111 h 154"/>
                <a:gd name="T74" fmla="*/ 156 w 208"/>
                <a:gd name="T75" fmla="*/ 116 h 154"/>
                <a:gd name="T76" fmla="*/ 147 w 208"/>
                <a:gd name="T77" fmla="*/ 106 h 154"/>
                <a:gd name="T78" fmla="*/ 139 w 208"/>
                <a:gd name="T79" fmla="*/ 111 h 154"/>
                <a:gd name="T80" fmla="*/ 128 w 208"/>
                <a:gd name="T81" fmla="*/ 123 h 154"/>
                <a:gd name="T82" fmla="*/ 99 w 208"/>
                <a:gd name="T83" fmla="*/ 135 h 154"/>
                <a:gd name="T84" fmla="*/ 97 w 208"/>
                <a:gd name="T85" fmla="*/ 137 h 154"/>
                <a:gd name="T86" fmla="*/ 87 w 208"/>
                <a:gd name="T87" fmla="*/ 144 h 154"/>
                <a:gd name="T88" fmla="*/ 80 w 208"/>
                <a:gd name="T89" fmla="*/ 151 h 154"/>
                <a:gd name="T90" fmla="*/ 71 w 208"/>
                <a:gd name="T91" fmla="*/ 142 h 154"/>
                <a:gd name="T92" fmla="*/ 61 w 208"/>
                <a:gd name="T93" fmla="*/ 144 h 154"/>
                <a:gd name="T94" fmla="*/ 42 w 208"/>
                <a:gd name="T95" fmla="*/ 147 h 154"/>
                <a:gd name="T96" fmla="*/ 9 w 208"/>
                <a:gd name="T97" fmla="*/ 142 h 154"/>
                <a:gd name="T98" fmla="*/ 2 w 208"/>
                <a:gd name="T99" fmla="*/ 125 h 154"/>
                <a:gd name="T100" fmla="*/ 2 w 208"/>
                <a:gd name="T101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154">
                  <a:moveTo>
                    <a:pt x="0" y="106"/>
                  </a:moveTo>
                  <a:lnTo>
                    <a:pt x="5" y="106"/>
                  </a:lnTo>
                  <a:lnTo>
                    <a:pt x="9" y="97"/>
                  </a:lnTo>
                  <a:lnTo>
                    <a:pt x="5" y="87"/>
                  </a:lnTo>
                  <a:lnTo>
                    <a:pt x="7" y="75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7" y="64"/>
                  </a:lnTo>
                  <a:lnTo>
                    <a:pt x="5" y="59"/>
                  </a:lnTo>
                  <a:lnTo>
                    <a:pt x="9" y="57"/>
                  </a:lnTo>
                  <a:lnTo>
                    <a:pt x="7" y="47"/>
                  </a:lnTo>
                  <a:lnTo>
                    <a:pt x="12" y="40"/>
                  </a:lnTo>
                  <a:lnTo>
                    <a:pt x="14" y="23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40" y="4"/>
                  </a:lnTo>
                  <a:lnTo>
                    <a:pt x="38" y="14"/>
                  </a:lnTo>
                  <a:lnTo>
                    <a:pt x="28" y="16"/>
                  </a:lnTo>
                  <a:lnTo>
                    <a:pt x="31" y="26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1" y="52"/>
                  </a:lnTo>
                  <a:lnTo>
                    <a:pt x="23" y="66"/>
                  </a:lnTo>
                  <a:lnTo>
                    <a:pt x="19" y="83"/>
                  </a:lnTo>
                  <a:lnTo>
                    <a:pt x="21" y="87"/>
                  </a:lnTo>
                  <a:lnTo>
                    <a:pt x="33" y="80"/>
                  </a:lnTo>
                  <a:lnTo>
                    <a:pt x="42" y="85"/>
                  </a:lnTo>
                  <a:lnTo>
                    <a:pt x="40" y="75"/>
                  </a:lnTo>
                  <a:lnTo>
                    <a:pt x="49" y="71"/>
                  </a:lnTo>
                  <a:lnTo>
                    <a:pt x="57" y="73"/>
                  </a:lnTo>
                  <a:lnTo>
                    <a:pt x="78" y="47"/>
                  </a:lnTo>
                  <a:lnTo>
                    <a:pt x="85" y="47"/>
                  </a:lnTo>
                  <a:lnTo>
                    <a:pt x="87" y="38"/>
                  </a:lnTo>
                  <a:lnTo>
                    <a:pt x="90" y="42"/>
                  </a:lnTo>
                  <a:lnTo>
                    <a:pt x="99" y="40"/>
                  </a:lnTo>
                  <a:lnTo>
                    <a:pt x="104" y="28"/>
                  </a:lnTo>
                  <a:lnTo>
                    <a:pt x="116" y="28"/>
                  </a:lnTo>
                  <a:lnTo>
                    <a:pt x="121" y="23"/>
                  </a:lnTo>
                  <a:lnTo>
                    <a:pt x="125" y="26"/>
                  </a:lnTo>
                  <a:lnTo>
                    <a:pt x="135" y="26"/>
                  </a:lnTo>
                  <a:lnTo>
                    <a:pt x="144" y="31"/>
                  </a:lnTo>
                  <a:lnTo>
                    <a:pt x="151" y="28"/>
                  </a:lnTo>
                  <a:lnTo>
                    <a:pt x="158" y="38"/>
                  </a:lnTo>
                  <a:lnTo>
                    <a:pt x="170" y="40"/>
                  </a:lnTo>
                  <a:lnTo>
                    <a:pt x="177" y="45"/>
                  </a:lnTo>
                  <a:lnTo>
                    <a:pt x="177" y="49"/>
                  </a:lnTo>
                  <a:lnTo>
                    <a:pt x="187" y="54"/>
                  </a:lnTo>
                  <a:lnTo>
                    <a:pt x="192" y="54"/>
                  </a:lnTo>
                  <a:lnTo>
                    <a:pt x="196" y="45"/>
                  </a:lnTo>
                  <a:lnTo>
                    <a:pt x="208" y="45"/>
                  </a:lnTo>
                  <a:lnTo>
                    <a:pt x="203" y="57"/>
                  </a:lnTo>
                  <a:lnTo>
                    <a:pt x="192" y="61"/>
                  </a:lnTo>
                  <a:lnTo>
                    <a:pt x="203" y="68"/>
                  </a:lnTo>
                  <a:lnTo>
                    <a:pt x="196" y="94"/>
                  </a:lnTo>
                  <a:lnTo>
                    <a:pt x="199" y="102"/>
                  </a:lnTo>
                  <a:lnTo>
                    <a:pt x="192" y="109"/>
                  </a:lnTo>
                  <a:lnTo>
                    <a:pt x="196" y="111"/>
                  </a:lnTo>
                  <a:lnTo>
                    <a:pt x="194" y="116"/>
                  </a:lnTo>
                  <a:lnTo>
                    <a:pt x="189" y="113"/>
                  </a:lnTo>
                  <a:lnTo>
                    <a:pt x="184" y="116"/>
                  </a:lnTo>
                  <a:lnTo>
                    <a:pt x="182" y="111"/>
                  </a:lnTo>
                  <a:lnTo>
                    <a:pt x="177" y="113"/>
                  </a:lnTo>
                  <a:lnTo>
                    <a:pt x="175" y="111"/>
                  </a:lnTo>
                  <a:lnTo>
                    <a:pt x="163" y="111"/>
                  </a:lnTo>
                  <a:lnTo>
                    <a:pt x="161" y="113"/>
                  </a:lnTo>
                  <a:lnTo>
                    <a:pt x="156" y="116"/>
                  </a:lnTo>
                  <a:lnTo>
                    <a:pt x="151" y="109"/>
                  </a:lnTo>
                  <a:lnTo>
                    <a:pt x="147" y="106"/>
                  </a:lnTo>
                  <a:lnTo>
                    <a:pt x="147" y="111"/>
                  </a:lnTo>
                  <a:lnTo>
                    <a:pt x="139" y="111"/>
                  </a:lnTo>
                  <a:lnTo>
                    <a:pt x="137" y="118"/>
                  </a:lnTo>
                  <a:lnTo>
                    <a:pt x="128" y="123"/>
                  </a:lnTo>
                  <a:lnTo>
                    <a:pt x="123" y="132"/>
                  </a:lnTo>
                  <a:lnTo>
                    <a:pt x="99" y="135"/>
                  </a:lnTo>
                  <a:lnTo>
                    <a:pt x="99" y="137"/>
                  </a:lnTo>
                  <a:lnTo>
                    <a:pt x="97" y="137"/>
                  </a:lnTo>
                  <a:lnTo>
                    <a:pt x="85" y="142"/>
                  </a:lnTo>
                  <a:lnTo>
                    <a:pt x="87" y="144"/>
                  </a:lnTo>
                  <a:lnTo>
                    <a:pt x="80" y="147"/>
                  </a:lnTo>
                  <a:lnTo>
                    <a:pt x="80" y="151"/>
                  </a:lnTo>
                  <a:lnTo>
                    <a:pt x="76" y="142"/>
                  </a:lnTo>
                  <a:lnTo>
                    <a:pt x="71" y="142"/>
                  </a:lnTo>
                  <a:lnTo>
                    <a:pt x="68" y="144"/>
                  </a:lnTo>
                  <a:lnTo>
                    <a:pt x="61" y="144"/>
                  </a:lnTo>
                  <a:lnTo>
                    <a:pt x="49" y="154"/>
                  </a:lnTo>
                  <a:lnTo>
                    <a:pt x="42" y="147"/>
                  </a:lnTo>
                  <a:lnTo>
                    <a:pt x="19" y="154"/>
                  </a:lnTo>
                  <a:lnTo>
                    <a:pt x="9" y="142"/>
                  </a:lnTo>
                  <a:lnTo>
                    <a:pt x="5" y="139"/>
                  </a:lnTo>
                  <a:lnTo>
                    <a:pt x="2" y="125"/>
                  </a:lnTo>
                  <a:lnTo>
                    <a:pt x="9" y="116"/>
                  </a:lnTo>
                  <a:lnTo>
                    <a:pt x="2" y="113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2519371" y="5478137"/>
              <a:ext cx="212995" cy="146398"/>
            </a:xfrm>
            <a:custGeom>
              <a:avLst/>
              <a:gdLst>
                <a:gd name="T0" fmla="*/ 135 w 163"/>
                <a:gd name="T1" fmla="*/ 76 h 116"/>
                <a:gd name="T2" fmla="*/ 135 w 163"/>
                <a:gd name="T3" fmla="*/ 64 h 116"/>
                <a:gd name="T4" fmla="*/ 130 w 163"/>
                <a:gd name="T5" fmla="*/ 59 h 116"/>
                <a:gd name="T6" fmla="*/ 111 w 163"/>
                <a:gd name="T7" fmla="*/ 57 h 116"/>
                <a:gd name="T8" fmla="*/ 106 w 163"/>
                <a:gd name="T9" fmla="*/ 64 h 116"/>
                <a:gd name="T10" fmla="*/ 109 w 163"/>
                <a:gd name="T11" fmla="*/ 73 h 116"/>
                <a:gd name="T12" fmla="*/ 101 w 163"/>
                <a:gd name="T13" fmla="*/ 83 h 116"/>
                <a:gd name="T14" fmla="*/ 78 w 163"/>
                <a:gd name="T15" fmla="*/ 83 h 116"/>
                <a:gd name="T16" fmla="*/ 56 w 163"/>
                <a:gd name="T17" fmla="*/ 90 h 116"/>
                <a:gd name="T18" fmla="*/ 66 w 163"/>
                <a:gd name="T19" fmla="*/ 102 h 116"/>
                <a:gd name="T20" fmla="*/ 64 w 163"/>
                <a:gd name="T21" fmla="*/ 107 h 116"/>
                <a:gd name="T22" fmla="*/ 45 w 163"/>
                <a:gd name="T23" fmla="*/ 102 h 116"/>
                <a:gd name="T24" fmla="*/ 33 w 163"/>
                <a:gd name="T25" fmla="*/ 107 h 116"/>
                <a:gd name="T26" fmla="*/ 21 w 163"/>
                <a:gd name="T27" fmla="*/ 116 h 116"/>
                <a:gd name="T28" fmla="*/ 9 w 163"/>
                <a:gd name="T29" fmla="*/ 111 h 116"/>
                <a:gd name="T30" fmla="*/ 9 w 163"/>
                <a:gd name="T31" fmla="*/ 102 h 116"/>
                <a:gd name="T32" fmla="*/ 16 w 163"/>
                <a:gd name="T33" fmla="*/ 102 h 116"/>
                <a:gd name="T34" fmla="*/ 14 w 163"/>
                <a:gd name="T35" fmla="*/ 97 h 116"/>
                <a:gd name="T36" fmla="*/ 14 w 163"/>
                <a:gd name="T37" fmla="*/ 92 h 116"/>
                <a:gd name="T38" fmla="*/ 7 w 163"/>
                <a:gd name="T39" fmla="*/ 88 h 116"/>
                <a:gd name="T40" fmla="*/ 7 w 163"/>
                <a:gd name="T41" fmla="*/ 78 h 116"/>
                <a:gd name="T42" fmla="*/ 9 w 163"/>
                <a:gd name="T43" fmla="*/ 71 h 116"/>
                <a:gd name="T44" fmla="*/ 9 w 163"/>
                <a:gd name="T45" fmla="*/ 62 h 116"/>
                <a:gd name="T46" fmla="*/ 2 w 163"/>
                <a:gd name="T47" fmla="*/ 59 h 116"/>
                <a:gd name="T48" fmla="*/ 2 w 163"/>
                <a:gd name="T49" fmla="*/ 45 h 116"/>
                <a:gd name="T50" fmla="*/ 0 w 163"/>
                <a:gd name="T51" fmla="*/ 35 h 116"/>
                <a:gd name="T52" fmla="*/ 9 w 163"/>
                <a:gd name="T53" fmla="*/ 26 h 116"/>
                <a:gd name="T54" fmla="*/ 7 w 163"/>
                <a:gd name="T55" fmla="*/ 17 h 116"/>
                <a:gd name="T56" fmla="*/ 14 w 163"/>
                <a:gd name="T57" fmla="*/ 0 h 116"/>
                <a:gd name="T58" fmla="*/ 33 w 163"/>
                <a:gd name="T59" fmla="*/ 21 h 116"/>
                <a:gd name="T60" fmla="*/ 68 w 163"/>
                <a:gd name="T61" fmla="*/ 40 h 116"/>
                <a:gd name="T62" fmla="*/ 78 w 163"/>
                <a:gd name="T63" fmla="*/ 33 h 116"/>
                <a:gd name="T64" fmla="*/ 80 w 163"/>
                <a:gd name="T65" fmla="*/ 38 h 116"/>
                <a:gd name="T66" fmla="*/ 83 w 163"/>
                <a:gd name="T67" fmla="*/ 33 h 116"/>
                <a:gd name="T68" fmla="*/ 87 w 163"/>
                <a:gd name="T69" fmla="*/ 35 h 116"/>
                <a:gd name="T70" fmla="*/ 90 w 163"/>
                <a:gd name="T71" fmla="*/ 31 h 116"/>
                <a:gd name="T72" fmla="*/ 94 w 163"/>
                <a:gd name="T73" fmla="*/ 33 h 116"/>
                <a:gd name="T74" fmla="*/ 99 w 163"/>
                <a:gd name="T75" fmla="*/ 26 h 116"/>
                <a:gd name="T76" fmla="*/ 106 w 163"/>
                <a:gd name="T77" fmla="*/ 28 h 116"/>
                <a:gd name="T78" fmla="*/ 113 w 163"/>
                <a:gd name="T79" fmla="*/ 21 h 116"/>
                <a:gd name="T80" fmla="*/ 125 w 163"/>
                <a:gd name="T81" fmla="*/ 19 h 116"/>
                <a:gd name="T82" fmla="*/ 163 w 163"/>
                <a:gd name="T83" fmla="*/ 38 h 116"/>
                <a:gd name="T84" fmla="*/ 163 w 163"/>
                <a:gd name="T85" fmla="*/ 73 h 116"/>
                <a:gd name="T86" fmla="*/ 151 w 163"/>
                <a:gd name="T87" fmla="*/ 80 h 116"/>
                <a:gd name="T88" fmla="*/ 135 w 163"/>
                <a:gd name="T8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" h="116">
                  <a:moveTo>
                    <a:pt x="135" y="76"/>
                  </a:moveTo>
                  <a:lnTo>
                    <a:pt x="135" y="64"/>
                  </a:lnTo>
                  <a:lnTo>
                    <a:pt x="130" y="59"/>
                  </a:lnTo>
                  <a:lnTo>
                    <a:pt x="111" y="57"/>
                  </a:lnTo>
                  <a:lnTo>
                    <a:pt x="106" y="64"/>
                  </a:lnTo>
                  <a:lnTo>
                    <a:pt x="109" y="73"/>
                  </a:lnTo>
                  <a:lnTo>
                    <a:pt x="101" y="83"/>
                  </a:lnTo>
                  <a:lnTo>
                    <a:pt x="78" y="83"/>
                  </a:lnTo>
                  <a:lnTo>
                    <a:pt x="56" y="90"/>
                  </a:lnTo>
                  <a:lnTo>
                    <a:pt x="66" y="102"/>
                  </a:lnTo>
                  <a:lnTo>
                    <a:pt x="64" y="107"/>
                  </a:lnTo>
                  <a:lnTo>
                    <a:pt x="45" y="102"/>
                  </a:lnTo>
                  <a:lnTo>
                    <a:pt x="33" y="107"/>
                  </a:lnTo>
                  <a:lnTo>
                    <a:pt x="21" y="116"/>
                  </a:lnTo>
                  <a:lnTo>
                    <a:pt x="9" y="111"/>
                  </a:lnTo>
                  <a:lnTo>
                    <a:pt x="9" y="102"/>
                  </a:lnTo>
                  <a:lnTo>
                    <a:pt x="16" y="102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7" y="88"/>
                  </a:lnTo>
                  <a:lnTo>
                    <a:pt x="7" y="78"/>
                  </a:lnTo>
                  <a:lnTo>
                    <a:pt x="9" y="71"/>
                  </a:lnTo>
                  <a:lnTo>
                    <a:pt x="9" y="62"/>
                  </a:lnTo>
                  <a:lnTo>
                    <a:pt x="2" y="59"/>
                  </a:lnTo>
                  <a:lnTo>
                    <a:pt x="2" y="45"/>
                  </a:lnTo>
                  <a:lnTo>
                    <a:pt x="0" y="35"/>
                  </a:lnTo>
                  <a:lnTo>
                    <a:pt x="9" y="26"/>
                  </a:lnTo>
                  <a:lnTo>
                    <a:pt x="7" y="17"/>
                  </a:lnTo>
                  <a:lnTo>
                    <a:pt x="14" y="0"/>
                  </a:lnTo>
                  <a:lnTo>
                    <a:pt x="33" y="21"/>
                  </a:lnTo>
                  <a:lnTo>
                    <a:pt x="68" y="40"/>
                  </a:lnTo>
                  <a:lnTo>
                    <a:pt x="78" y="33"/>
                  </a:lnTo>
                  <a:lnTo>
                    <a:pt x="80" y="38"/>
                  </a:lnTo>
                  <a:lnTo>
                    <a:pt x="83" y="33"/>
                  </a:lnTo>
                  <a:lnTo>
                    <a:pt x="87" y="35"/>
                  </a:lnTo>
                  <a:lnTo>
                    <a:pt x="90" y="31"/>
                  </a:lnTo>
                  <a:lnTo>
                    <a:pt x="94" y="33"/>
                  </a:lnTo>
                  <a:lnTo>
                    <a:pt x="99" y="26"/>
                  </a:lnTo>
                  <a:lnTo>
                    <a:pt x="106" y="28"/>
                  </a:lnTo>
                  <a:lnTo>
                    <a:pt x="113" y="21"/>
                  </a:lnTo>
                  <a:lnTo>
                    <a:pt x="125" y="19"/>
                  </a:lnTo>
                  <a:lnTo>
                    <a:pt x="163" y="38"/>
                  </a:lnTo>
                  <a:lnTo>
                    <a:pt x="163" y="73"/>
                  </a:lnTo>
                  <a:lnTo>
                    <a:pt x="151" y="80"/>
                  </a:lnTo>
                  <a:lnTo>
                    <a:pt x="135" y="7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2512838" y="5065444"/>
              <a:ext cx="219528" cy="131254"/>
            </a:xfrm>
            <a:custGeom>
              <a:avLst/>
              <a:gdLst>
                <a:gd name="T0" fmla="*/ 43 w 168"/>
                <a:gd name="T1" fmla="*/ 14 h 104"/>
                <a:gd name="T2" fmla="*/ 59 w 168"/>
                <a:gd name="T3" fmla="*/ 22 h 104"/>
                <a:gd name="T4" fmla="*/ 61 w 168"/>
                <a:gd name="T5" fmla="*/ 31 h 104"/>
                <a:gd name="T6" fmla="*/ 66 w 168"/>
                <a:gd name="T7" fmla="*/ 31 h 104"/>
                <a:gd name="T8" fmla="*/ 80 w 168"/>
                <a:gd name="T9" fmla="*/ 45 h 104"/>
                <a:gd name="T10" fmla="*/ 85 w 168"/>
                <a:gd name="T11" fmla="*/ 45 h 104"/>
                <a:gd name="T12" fmla="*/ 102 w 168"/>
                <a:gd name="T13" fmla="*/ 57 h 104"/>
                <a:gd name="T14" fmla="*/ 106 w 168"/>
                <a:gd name="T15" fmla="*/ 55 h 104"/>
                <a:gd name="T16" fmla="*/ 104 w 168"/>
                <a:gd name="T17" fmla="*/ 41 h 104"/>
                <a:gd name="T18" fmla="*/ 111 w 168"/>
                <a:gd name="T19" fmla="*/ 26 h 104"/>
                <a:gd name="T20" fmla="*/ 111 w 168"/>
                <a:gd name="T21" fmla="*/ 19 h 104"/>
                <a:gd name="T22" fmla="*/ 106 w 168"/>
                <a:gd name="T23" fmla="*/ 5 h 104"/>
                <a:gd name="T24" fmla="*/ 111 w 168"/>
                <a:gd name="T25" fmla="*/ 0 h 104"/>
                <a:gd name="T26" fmla="*/ 114 w 168"/>
                <a:gd name="T27" fmla="*/ 0 h 104"/>
                <a:gd name="T28" fmla="*/ 118 w 168"/>
                <a:gd name="T29" fmla="*/ 26 h 104"/>
                <a:gd name="T30" fmla="*/ 116 w 168"/>
                <a:gd name="T31" fmla="*/ 38 h 104"/>
                <a:gd name="T32" fmla="*/ 125 w 168"/>
                <a:gd name="T33" fmla="*/ 43 h 104"/>
                <a:gd name="T34" fmla="*/ 147 w 168"/>
                <a:gd name="T35" fmla="*/ 43 h 104"/>
                <a:gd name="T36" fmla="*/ 156 w 168"/>
                <a:gd name="T37" fmla="*/ 48 h 104"/>
                <a:gd name="T38" fmla="*/ 159 w 168"/>
                <a:gd name="T39" fmla="*/ 43 h 104"/>
                <a:gd name="T40" fmla="*/ 166 w 168"/>
                <a:gd name="T41" fmla="*/ 43 h 104"/>
                <a:gd name="T42" fmla="*/ 168 w 168"/>
                <a:gd name="T43" fmla="*/ 45 h 104"/>
                <a:gd name="T44" fmla="*/ 166 w 168"/>
                <a:gd name="T45" fmla="*/ 48 h 104"/>
                <a:gd name="T46" fmla="*/ 168 w 168"/>
                <a:gd name="T47" fmla="*/ 52 h 104"/>
                <a:gd name="T48" fmla="*/ 159 w 168"/>
                <a:gd name="T49" fmla="*/ 55 h 104"/>
                <a:gd name="T50" fmla="*/ 166 w 168"/>
                <a:gd name="T51" fmla="*/ 55 h 104"/>
                <a:gd name="T52" fmla="*/ 168 w 168"/>
                <a:gd name="T53" fmla="*/ 59 h 104"/>
                <a:gd name="T54" fmla="*/ 154 w 168"/>
                <a:gd name="T55" fmla="*/ 59 h 104"/>
                <a:gd name="T56" fmla="*/ 161 w 168"/>
                <a:gd name="T57" fmla="*/ 71 h 104"/>
                <a:gd name="T58" fmla="*/ 161 w 168"/>
                <a:gd name="T59" fmla="*/ 78 h 104"/>
                <a:gd name="T60" fmla="*/ 154 w 168"/>
                <a:gd name="T61" fmla="*/ 88 h 104"/>
                <a:gd name="T62" fmla="*/ 135 w 168"/>
                <a:gd name="T63" fmla="*/ 81 h 104"/>
                <a:gd name="T64" fmla="*/ 123 w 168"/>
                <a:gd name="T65" fmla="*/ 93 h 104"/>
                <a:gd name="T66" fmla="*/ 118 w 168"/>
                <a:gd name="T67" fmla="*/ 93 h 104"/>
                <a:gd name="T68" fmla="*/ 114 w 168"/>
                <a:gd name="T69" fmla="*/ 86 h 104"/>
                <a:gd name="T70" fmla="*/ 109 w 168"/>
                <a:gd name="T71" fmla="*/ 86 h 104"/>
                <a:gd name="T72" fmla="*/ 102 w 168"/>
                <a:gd name="T73" fmla="*/ 81 h 104"/>
                <a:gd name="T74" fmla="*/ 88 w 168"/>
                <a:gd name="T75" fmla="*/ 86 h 104"/>
                <a:gd name="T76" fmla="*/ 66 w 168"/>
                <a:gd name="T77" fmla="*/ 97 h 104"/>
                <a:gd name="T78" fmla="*/ 59 w 168"/>
                <a:gd name="T79" fmla="*/ 104 h 104"/>
                <a:gd name="T80" fmla="*/ 50 w 168"/>
                <a:gd name="T81" fmla="*/ 93 h 104"/>
                <a:gd name="T82" fmla="*/ 16 w 168"/>
                <a:gd name="T83" fmla="*/ 97 h 104"/>
                <a:gd name="T84" fmla="*/ 2 w 168"/>
                <a:gd name="T85" fmla="*/ 104 h 104"/>
                <a:gd name="T86" fmla="*/ 2 w 168"/>
                <a:gd name="T87" fmla="*/ 88 h 104"/>
                <a:gd name="T88" fmla="*/ 7 w 168"/>
                <a:gd name="T89" fmla="*/ 78 h 104"/>
                <a:gd name="T90" fmla="*/ 0 w 168"/>
                <a:gd name="T91" fmla="*/ 64 h 104"/>
                <a:gd name="T92" fmla="*/ 2 w 168"/>
                <a:gd name="T93" fmla="*/ 57 h 104"/>
                <a:gd name="T94" fmla="*/ 47 w 168"/>
                <a:gd name="T95" fmla="*/ 69 h 104"/>
                <a:gd name="T96" fmla="*/ 24 w 168"/>
                <a:gd name="T97" fmla="*/ 45 h 104"/>
                <a:gd name="T98" fmla="*/ 26 w 168"/>
                <a:gd name="T99" fmla="*/ 31 h 104"/>
                <a:gd name="T100" fmla="*/ 43 w 168"/>
                <a:gd name="T101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" h="104">
                  <a:moveTo>
                    <a:pt x="43" y="14"/>
                  </a:moveTo>
                  <a:lnTo>
                    <a:pt x="59" y="22"/>
                  </a:lnTo>
                  <a:lnTo>
                    <a:pt x="61" y="31"/>
                  </a:lnTo>
                  <a:lnTo>
                    <a:pt x="66" y="31"/>
                  </a:lnTo>
                  <a:lnTo>
                    <a:pt x="80" y="45"/>
                  </a:lnTo>
                  <a:lnTo>
                    <a:pt x="85" y="45"/>
                  </a:lnTo>
                  <a:lnTo>
                    <a:pt x="102" y="57"/>
                  </a:lnTo>
                  <a:lnTo>
                    <a:pt x="106" y="55"/>
                  </a:lnTo>
                  <a:lnTo>
                    <a:pt x="104" y="41"/>
                  </a:lnTo>
                  <a:lnTo>
                    <a:pt x="111" y="26"/>
                  </a:lnTo>
                  <a:lnTo>
                    <a:pt x="111" y="19"/>
                  </a:lnTo>
                  <a:lnTo>
                    <a:pt x="106" y="5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26"/>
                  </a:lnTo>
                  <a:lnTo>
                    <a:pt x="116" y="38"/>
                  </a:lnTo>
                  <a:lnTo>
                    <a:pt x="125" y="43"/>
                  </a:lnTo>
                  <a:lnTo>
                    <a:pt x="147" y="43"/>
                  </a:lnTo>
                  <a:lnTo>
                    <a:pt x="156" y="48"/>
                  </a:lnTo>
                  <a:lnTo>
                    <a:pt x="159" y="43"/>
                  </a:lnTo>
                  <a:lnTo>
                    <a:pt x="166" y="43"/>
                  </a:lnTo>
                  <a:lnTo>
                    <a:pt x="168" y="45"/>
                  </a:lnTo>
                  <a:lnTo>
                    <a:pt x="166" y="48"/>
                  </a:lnTo>
                  <a:lnTo>
                    <a:pt x="168" y="52"/>
                  </a:lnTo>
                  <a:lnTo>
                    <a:pt x="159" y="55"/>
                  </a:lnTo>
                  <a:lnTo>
                    <a:pt x="166" y="55"/>
                  </a:lnTo>
                  <a:lnTo>
                    <a:pt x="168" y="59"/>
                  </a:lnTo>
                  <a:lnTo>
                    <a:pt x="154" y="59"/>
                  </a:lnTo>
                  <a:lnTo>
                    <a:pt x="161" y="71"/>
                  </a:lnTo>
                  <a:lnTo>
                    <a:pt x="161" y="78"/>
                  </a:lnTo>
                  <a:lnTo>
                    <a:pt x="154" y="88"/>
                  </a:lnTo>
                  <a:lnTo>
                    <a:pt x="135" y="81"/>
                  </a:lnTo>
                  <a:lnTo>
                    <a:pt x="123" y="93"/>
                  </a:lnTo>
                  <a:lnTo>
                    <a:pt x="118" y="93"/>
                  </a:lnTo>
                  <a:lnTo>
                    <a:pt x="114" y="86"/>
                  </a:lnTo>
                  <a:lnTo>
                    <a:pt x="109" y="86"/>
                  </a:lnTo>
                  <a:lnTo>
                    <a:pt x="102" y="81"/>
                  </a:lnTo>
                  <a:lnTo>
                    <a:pt x="88" y="86"/>
                  </a:lnTo>
                  <a:lnTo>
                    <a:pt x="66" y="97"/>
                  </a:lnTo>
                  <a:lnTo>
                    <a:pt x="59" y="104"/>
                  </a:lnTo>
                  <a:lnTo>
                    <a:pt x="50" y="93"/>
                  </a:lnTo>
                  <a:lnTo>
                    <a:pt x="16" y="97"/>
                  </a:lnTo>
                  <a:lnTo>
                    <a:pt x="2" y="104"/>
                  </a:lnTo>
                  <a:lnTo>
                    <a:pt x="2" y="88"/>
                  </a:lnTo>
                  <a:lnTo>
                    <a:pt x="7" y="78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47" y="69"/>
                  </a:lnTo>
                  <a:lnTo>
                    <a:pt x="24" y="45"/>
                  </a:lnTo>
                  <a:lnTo>
                    <a:pt x="26" y="31"/>
                  </a:lnTo>
                  <a:lnTo>
                    <a:pt x="43" y="1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2515452" y="4488685"/>
              <a:ext cx="112378" cy="137564"/>
            </a:xfrm>
            <a:custGeom>
              <a:avLst/>
              <a:gdLst>
                <a:gd name="T0" fmla="*/ 26 w 86"/>
                <a:gd name="T1" fmla="*/ 3 h 109"/>
                <a:gd name="T2" fmla="*/ 29 w 86"/>
                <a:gd name="T3" fmla="*/ 5 h 109"/>
                <a:gd name="T4" fmla="*/ 36 w 86"/>
                <a:gd name="T5" fmla="*/ 0 h 109"/>
                <a:gd name="T6" fmla="*/ 43 w 86"/>
                <a:gd name="T7" fmla="*/ 3 h 109"/>
                <a:gd name="T8" fmla="*/ 43 w 86"/>
                <a:gd name="T9" fmla="*/ 12 h 109"/>
                <a:gd name="T10" fmla="*/ 50 w 86"/>
                <a:gd name="T11" fmla="*/ 22 h 109"/>
                <a:gd name="T12" fmla="*/ 50 w 86"/>
                <a:gd name="T13" fmla="*/ 29 h 109"/>
                <a:gd name="T14" fmla="*/ 59 w 86"/>
                <a:gd name="T15" fmla="*/ 34 h 109"/>
                <a:gd name="T16" fmla="*/ 59 w 86"/>
                <a:gd name="T17" fmla="*/ 45 h 109"/>
                <a:gd name="T18" fmla="*/ 67 w 86"/>
                <a:gd name="T19" fmla="*/ 45 h 109"/>
                <a:gd name="T20" fmla="*/ 64 w 86"/>
                <a:gd name="T21" fmla="*/ 48 h 109"/>
                <a:gd name="T22" fmla="*/ 76 w 86"/>
                <a:gd name="T23" fmla="*/ 52 h 109"/>
                <a:gd name="T24" fmla="*/ 67 w 86"/>
                <a:gd name="T25" fmla="*/ 57 h 109"/>
                <a:gd name="T26" fmla="*/ 67 w 86"/>
                <a:gd name="T27" fmla="*/ 62 h 109"/>
                <a:gd name="T28" fmla="*/ 86 w 86"/>
                <a:gd name="T29" fmla="*/ 64 h 109"/>
                <a:gd name="T30" fmla="*/ 86 w 86"/>
                <a:gd name="T31" fmla="*/ 69 h 109"/>
                <a:gd name="T32" fmla="*/ 78 w 86"/>
                <a:gd name="T33" fmla="*/ 81 h 109"/>
                <a:gd name="T34" fmla="*/ 71 w 86"/>
                <a:gd name="T35" fmla="*/ 83 h 109"/>
                <a:gd name="T36" fmla="*/ 55 w 86"/>
                <a:gd name="T37" fmla="*/ 97 h 109"/>
                <a:gd name="T38" fmla="*/ 45 w 86"/>
                <a:gd name="T39" fmla="*/ 95 h 109"/>
                <a:gd name="T40" fmla="*/ 41 w 86"/>
                <a:gd name="T41" fmla="*/ 100 h 109"/>
                <a:gd name="T42" fmla="*/ 31 w 86"/>
                <a:gd name="T43" fmla="*/ 100 h 109"/>
                <a:gd name="T44" fmla="*/ 22 w 86"/>
                <a:gd name="T45" fmla="*/ 109 h 109"/>
                <a:gd name="T46" fmla="*/ 19 w 86"/>
                <a:gd name="T47" fmla="*/ 105 h 109"/>
                <a:gd name="T48" fmla="*/ 19 w 86"/>
                <a:gd name="T49" fmla="*/ 100 h 109"/>
                <a:gd name="T50" fmla="*/ 24 w 86"/>
                <a:gd name="T51" fmla="*/ 95 h 109"/>
                <a:gd name="T52" fmla="*/ 12 w 86"/>
                <a:gd name="T53" fmla="*/ 86 h 109"/>
                <a:gd name="T54" fmla="*/ 12 w 86"/>
                <a:gd name="T55" fmla="*/ 76 h 109"/>
                <a:gd name="T56" fmla="*/ 7 w 86"/>
                <a:gd name="T57" fmla="*/ 74 h 109"/>
                <a:gd name="T58" fmla="*/ 10 w 86"/>
                <a:gd name="T59" fmla="*/ 69 h 109"/>
                <a:gd name="T60" fmla="*/ 0 w 86"/>
                <a:gd name="T61" fmla="*/ 55 h 109"/>
                <a:gd name="T62" fmla="*/ 0 w 86"/>
                <a:gd name="T63" fmla="*/ 45 h 109"/>
                <a:gd name="T64" fmla="*/ 10 w 86"/>
                <a:gd name="T65" fmla="*/ 38 h 109"/>
                <a:gd name="T66" fmla="*/ 7 w 86"/>
                <a:gd name="T67" fmla="*/ 31 h 109"/>
                <a:gd name="T68" fmla="*/ 17 w 86"/>
                <a:gd name="T69" fmla="*/ 17 h 109"/>
                <a:gd name="T70" fmla="*/ 22 w 86"/>
                <a:gd name="T71" fmla="*/ 15 h 109"/>
                <a:gd name="T72" fmla="*/ 22 w 86"/>
                <a:gd name="T73" fmla="*/ 5 h 109"/>
                <a:gd name="T74" fmla="*/ 26 w 86"/>
                <a:gd name="T75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09">
                  <a:moveTo>
                    <a:pt x="26" y="3"/>
                  </a:moveTo>
                  <a:lnTo>
                    <a:pt x="29" y="5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3" y="12"/>
                  </a:lnTo>
                  <a:lnTo>
                    <a:pt x="50" y="22"/>
                  </a:lnTo>
                  <a:lnTo>
                    <a:pt x="50" y="29"/>
                  </a:lnTo>
                  <a:lnTo>
                    <a:pt x="59" y="34"/>
                  </a:lnTo>
                  <a:lnTo>
                    <a:pt x="59" y="45"/>
                  </a:lnTo>
                  <a:lnTo>
                    <a:pt x="67" y="45"/>
                  </a:lnTo>
                  <a:lnTo>
                    <a:pt x="64" y="48"/>
                  </a:lnTo>
                  <a:lnTo>
                    <a:pt x="76" y="52"/>
                  </a:lnTo>
                  <a:lnTo>
                    <a:pt x="67" y="57"/>
                  </a:lnTo>
                  <a:lnTo>
                    <a:pt x="67" y="62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78" y="81"/>
                  </a:lnTo>
                  <a:lnTo>
                    <a:pt x="71" y="83"/>
                  </a:lnTo>
                  <a:lnTo>
                    <a:pt x="55" y="9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1" y="100"/>
                  </a:lnTo>
                  <a:lnTo>
                    <a:pt x="22" y="109"/>
                  </a:lnTo>
                  <a:lnTo>
                    <a:pt x="19" y="105"/>
                  </a:lnTo>
                  <a:lnTo>
                    <a:pt x="19" y="100"/>
                  </a:lnTo>
                  <a:lnTo>
                    <a:pt x="24" y="95"/>
                  </a:lnTo>
                  <a:lnTo>
                    <a:pt x="12" y="86"/>
                  </a:lnTo>
                  <a:lnTo>
                    <a:pt x="12" y="76"/>
                  </a:lnTo>
                  <a:lnTo>
                    <a:pt x="7" y="74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10" y="38"/>
                  </a:lnTo>
                  <a:lnTo>
                    <a:pt x="7" y="31"/>
                  </a:lnTo>
                  <a:lnTo>
                    <a:pt x="17" y="17"/>
                  </a:lnTo>
                  <a:lnTo>
                    <a:pt x="22" y="15"/>
                  </a:lnTo>
                  <a:lnTo>
                    <a:pt x="22" y="5"/>
                  </a:lnTo>
                  <a:lnTo>
                    <a:pt x="26" y="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2490624" y="3210222"/>
              <a:ext cx="114991" cy="277652"/>
            </a:xfrm>
            <a:custGeom>
              <a:avLst/>
              <a:gdLst>
                <a:gd name="T0" fmla="*/ 29 w 88"/>
                <a:gd name="T1" fmla="*/ 121 h 220"/>
                <a:gd name="T2" fmla="*/ 43 w 88"/>
                <a:gd name="T3" fmla="*/ 107 h 220"/>
                <a:gd name="T4" fmla="*/ 41 w 88"/>
                <a:gd name="T5" fmla="*/ 97 h 220"/>
                <a:gd name="T6" fmla="*/ 36 w 88"/>
                <a:gd name="T7" fmla="*/ 90 h 220"/>
                <a:gd name="T8" fmla="*/ 31 w 88"/>
                <a:gd name="T9" fmla="*/ 85 h 220"/>
                <a:gd name="T10" fmla="*/ 22 w 88"/>
                <a:gd name="T11" fmla="*/ 88 h 220"/>
                <a:gd name="T12" fmla="*/ 19 w 88"/>
                <a:gd name="T13" fmla="*/ 71 h 220"/>
                <a:gd name="T14" fmla="*/ 5 w 88"/>
                <a:gd name="T15" fmla="*/ 71 h 220"/>
                <a:gd name="T16" fmla="*/ 3 w 88"/>
                <a:gd name="T17" fmla="*/ 66 h 220"/>
                <a:gd name="T18" fmla="*/ 0 w 88"/>
                <a:gd name="T19" fmla="*/ 59 h 220"/>
                <a:gd name="T20" fmla="*/ 7 w 88"/>
                <a:gd name="T21" fmla="*/ 52 h 220"/>
                <a:gd name="T22" fmla="*/ 3 w 88"/>
                <a:gd name="T23" fmla="*/ 36 h 220"/>
                <a:gd name="T24" fmla="*/ 22 w 88"/>
                <a:gd name="T25" fmla="*/ 36 h 220"/>
                <a:gd name="T26" fmla="*/ 24 w 88"/>
                <a:gd name="T27" fmla="*/ 19 h 220"/>
                <a:gd name="T28" fmla="*/ 29 w 88"/>
                <a:gd name="T29" fmla="*/ 31 h 220"/>
                <a:gd name="T30" fmla="*/ 31 w 88"/>
                <a:gd name="T31" fmla="*/ 19 h 220"/>
                <a:gd name="T32" fmla="*/ 31 w 88"/>
                <a:gd name="T33" fmla="*/ 14 h 220"/>
                <a:gd name="T34" fmla="*/ 24 w 88"/>
                <a:gd name="T35" fmla="*/ 7 h 220"/>
                <a:gd name="T36" fmla="*/ 36 w 88"/>
                <a:gd name="T37" fmla="*/ 5 h 220"/>
                <a:gd name="T38" fmla="*/ 50 w 88"/>
                <a:gd name="T39" fmla="*/ 0 h 220"/>
                <a:gd name="T40" fmla="*/ 60 w 88"/>
                <a:gd name="T41" fmla="*/ 0 h 220"/>
                <a:gd name="T42" fmla="*/ 76 w 88"/>
                <a:gd name="T43" fmla="*/ 7 h 220"/>
                <a:gd name="T44" fmla="*/ 78 w 88"/>
                <a:gd name="T45" fmla="*/ 33 h 220"/>
                <a:gd name="T46" fmla="*/ 88 w 88"/>
                <a:gd name="T47" fmla="*/ 48 h 220"/>
                <a:gd name="T48" fmla="*/ 57 w 88"/>
                <a:gd name="T49" fmla="*/ 64 h 220"/>
                <a:gd name="T50" fmla="*/ 41 w 88"/>
                <a:gd name="T51" fmla="*/ 66 h 220"/>
                <a:gd name="T52" fmla="*/ 57 w 88"/>
                <a:gd name="T53" fmla="*/ 81 h 220"/>
                <a:gd name="T54" fmla="*/ 83 w 88"/>
                <a:gd name="T55" fmla="*/ 173 h 220"/>
                <a:gd name="T56" fmla="*/ 71 w 88"/>
                <a:gd name="T57" fmla="*/ 171 h 220"/>
                <a:gd name="T58" fmla="*/ 62 w 88"/>
                <a:gd name="T59" fmla="*/ 180 h 220"/>
                <a:gd name="T60" fmla="*/ 33 w 88"/>
                <a:gd name="T61" fmla="*/ 204 h 220"/>
                <a:gd name="T62" fmla="*/ 26 w 88"/>
                <a:gd name="T63" fmla="*/ 218 h 220"/>
                <a:gd name="T64" fmla="*/ 5 w 88"/>
                <a:gd name="T65" fmla="*/ 220 h 220"/>
                <a:gd name="T66" fmla="*/ 7 w 88"/>
                <a:gd name="T67" fmla="*/ 199 h 220"/>
                <a:gd name="T68" fmla="*/ 5 w 88"/>
                <a:gd name="T69" fmla="*/ 178 h 220"/>
                <a:gd name="T70" fmla="*/ 7 w 88"/>
                <a:gd name="T71" fmla="*/ 175 h 220"/>
                <a:gd name="T72" fmla="*/ 10 w 88"/>
                <a:gd name="T73" fmla="*/ 171 h 220"/>
                <a:gd name="T74" fmla="*/ 15 w 88"/>
                <a:gd name="T75" fmla="*/ 159 h 220"/>
                <a:gd name="T76" fmla="*/ 22 w 88"/>
                <a:gd name="T77" fmla="*/ 147 h 220"/>
                <a:gd name="T78" fmla="*/ 22 w 88"/>
                <a:gd name="T79" fmla="*/ 13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220">
                  <a:moveTo>
                    <a:pt x="22" y="133"/>
                  </a:moveTo>
                  <a:lnTo>
                    <a:pt x="29" y="121"/>
                  </a:lnTo>
                  <a:lnTo>
                    <a:pt x="29" y="119"/>
                  </a:lnTo>
                  <a:lnTo>
                    <a:pt x="43" y="107"/>
                  </a:lnTo>
                  <a:lnTo>
                    <a:pt x="38" y="102"/>
                  </a:lnTo>
                  <a:lnTo>
                    <a:pt x="41" y="97"/>
                  </a:lnTo>
                  <a:lnTo>
                    <a:pt x="36" y="95"/>
                  </a:lnTo>
                  <a:lnTo>
                    <a:pt x="36" y="90"/>
                  </a:lnTo>
                  <a:lnTo>
                    <a:pt x="31" y="90"/>
                  </a:lnTo>
                  <a:lnTo>
                    <a:pt x="31" y="85"/>
                  </a:lnTo>
                  <a:lnTo>
                    <a:pt x="29" y="88"/>
                  </a:lnTo>
                  <a:lnTo>
                    <a:pt x="22" y="88"/>
                  </a:lnTo>
                  <a:lnTo>
                    <a:pt x="26" y="83"/>
                  </a:lnTo>
                  <a:lnTo>
                    <a:pt x="19" y="71"/>
                  </a:lnTo>
                  <a:lnTo>
                    <a:pt x="10" y="69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3" y="66"/>
                  </a:lnTo>
                  <a:lnTo>
                    <a:pt x="3" y="62"/>
                  </a:lnTo>
                  <a:lnTo>
                    <a:pt x="0" y="59"/>
                  </a:lnTo>
                  <a:lnTo>
                    <a:pt x="3" y="5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3" y="36"/>
                  </a:lnTo>
                  <a:lnTo>
                    <a:pt x="12" y="31"/>
                  </a:lnTo>
                  <a:lnTo>
                    <a:pt x="22" y="36"/>
                  </a:lnTo>
                  <a:lnTo>
                    <a:pt x="19" y="26"/>
                  </a:lnTo>
                  <a:lnTo>
                    <a:pt x="24" y="19"/>
                  </a:lnTo>
                  <a:lnTo>
                    <a:pt x="29" y="2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19"/>
                  </a:lnTo>
                  <a:lnTo>
                    <a:pt x="36" y="17"/>
                  </a:lnTo>
                  <a:lnTo>
                    <a:pt x="31" y="14"/>
                  </a:lnTo>
                  <a:lnTo>
                    <a:pt x="33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36" y="5"/>
                  </a:lnTo>
                  <a:lnTo>
                    <a:pt x="45" y="10"/>
                  </a:lnTo>
                  <a:lnTo>
                    <a:pt x="50" y="0"/>
                  </a:lnTo>
                  <a:lnTo>
                    <a:pt x="57" y="5"/>
                  </a:lnTo>
                  <a:lnTo>
                    <a:pt x="60" y="0"/>
                  </a:lnTo>
                  <a:lnTo>
                    <a:pt x="64" y="7"/>
                  </a:lnTo>
                  <a:lnTo>
                    <a:pt x="76" y="7"/>
                  </a:lnTo>
                  <a:lnTo>
                    <a:pt x="74" y="31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88" y="48"/>
                  </a:lnTo>
                  <a:lnTo>
                    <a:pt x="88" y="52"/>
                  </a:lnTo>
                  <a:lnTo>
                    <a:pt x="57" y="64"/>
                  </a:lnTo>
                  <a:lnTo>
                    <a:pt x="55" y="62"/>
                  </a:lnTo>
                  <a:lnTo>
                    <a:pt x="41" y="66"/>
                  </a:lnTo>
                  <a:lnTo>
                    <a:pt x="48" y="76"/>
                  </a:lnTo>
                  <a:lnTo>
                    <a:pt x="57" y="81"/>
                  </a:lnTo>
                  <a:lnTo>
                    <a:pt x="74" y="111"/>
                  </a:lnTo>
                  <a:lnTo>
                    <a:pt x="83" y="173"/>
                  </a:lnTo>
                  <a:lnTo>
                    <a:pt x="74" y="175"/>
                  </a:lnTo>
                  <a:lnTo>
                    <a:pt x="71" y="171"/>
                  </a:lnTo>
                  <a:lnTo>
                    <a:pt x="69" y="180"/>
                  </a:lnTo>
                  <a:lnTo>
                    <a:pt x="62" y="180"/>
                  </a:lnTo>
                  <a:lnTo>
                    <a:pt x="41" y="206"/>
                  </a:lnTo>
                  <a:lnTo>
                    <a:pt x="33" y="204"/>
                  </a:lnTo>
                  <a:lnTo>
                    <a:pt x="24" y="208"/>
                  </a:lnTo>
                  <a:lnTo>
                    <a:pt x="26" y="218"/>
                  </a:lnTo>
                  <a:lnTo>
                    <a:pt x="17" y="213"/>
                  </a:lnTo>
                  <a:lnTo>
                    <a:pt x="5" y="220"/>
                  </a:lnTo>
                  <a:lnTo>
                    <a:pt x="3" y="216"/>
                  </a:lnTo>
                  <a:lnTo>
                    <a:pt x="7" y="199"/>
                  </a:lnTo>
                  <a:lnTo>
                    <a:pt x="5" y="185"/>
                  </a:lnTo>
                  <a:lnTo>
                    <a:pt x="5" y="178"/>
                  </a:lnTo>
                  <a:lnTo>
                    <a:pt x="3" y="178"/>
                  </a:lnTo>
                  <a:lnTo>
                    <a:pt x="7" y="175"/>
                  </a:lnTo>
                  <a:lnTo>
                    <a:pt x="3" y="173"/>
                  </a:lnTo>
                  <a:lnTo>
                    <a:pt x="10" y="171"/>
                  </a:lnTo>
                  <a:lnTo>
                    <a:pt x="7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22" y="147"/>
                  </a:lnTo>
                  <a:lnTo>
                    <a:pt x="24" y="137"/>
                  </a:lnTo>
                  <a:lnTo>
                    <a:pt x="22" y="13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2485397" y="2840440"/>
              <a:ext cx="572342" cy="227170"/>
            </a:xfrm>
            <a:custGeom>
              <a:avLst/>
              <a:gdLst>
                <a:gd name="T0" fmla="*/ 2 w 438"/>
                <a:gd name="T1" fmla="*/ 37 h 180"/>
                <a:gd name="T2" fmla="*/ 11 w 438"/>
                <a:gd name="T3" fmla="*/ 26 h 180"/>
                <a:gd name="T4" fmla="*/ 26 w 438"/>
                <a:gd name="T5" fmla="*/ 9 h 180"/>
                <a:gd name="T6" fmla="*/ 73 w 438"/>
                <a:gd name="T7" fmla="*/ 4 h 180"/>
                <a:gd name="T8" fmla="*/ 104 w 438"/>
                <a:gd name="T9" fmla="*/ 40 h 180"/>
                <a:gd name="T10" fmla="*/ 142 w 438"/>
                <a:gd name="T11" fmla="*/ 73 h 180"/>
                <a:gd name="T12" fmla="*/ 175 w 438"/>
                <a:gd name="T13" fmla="*/ 75 h 180"/>
                <a:gd name="T14" fmla="*/ 201 w 438"/>
                <a:gd name="T15" fmla="*/ 59 h 180"/>
                <a:gd name="T16" fmla="*/ 213 w 438"/>
                <a:gd name="T17" fmla="*/ 52 h 180"/>
                <a:gd name="T18" fmla="*/ 215 w 438"/>
                <a:gd name="T19" fmla="*/ 61 h 180"/>
                <a:gd name="T20" fmla="*/ 222 w 438"/>
                <a:gd name="T21" fmla="*/ 75 h 180"/>
                <a:gd name="T22" fmla="*/ 236 w 438"/>
                <a:gd name="T23" fmla="*/ 80 h 180"/>
                <a:gd name="T24" fmla="*/ 248 w 438"/>
                <a:gd name="T25" fmla="*/ 75 h 180"/>
                <a:gd name="T26" fmla="*/ 262 w 438"/>
                <a:gd name="T27" fmla="*/ 61 h 180"/>
                <a:gd name="T28" fmla="*/ 265 w 438"/>
                <a:gd name="T29" fmla="*/ 33 h 180"/>
                <a:gd name="T30" fmla="*/ 286 w 438"/>
                <a:gd name="T31" fmla="*/ 7 h 180"/>
                <a:gd name="T32" fmla="*/ 319 w 438"/>
                <a:gd name="T33" fmla="*/ 14 h 180"/>
                <a:gd name="T34" fmla="*/ 331 w 438"/>
                <a:gd name="T35" fmla="*/ 47 h 180"/>
                <a:gd name="T36" fmla="*/ 374 w 438"/>
                <a:gd name="T37" fmla="*/ 28 h 180"/>
                <a:gd name="T38" fmla="*/ 397 w 438"/>
                <a:gd name="T39" fmla="*/ 35 h 180"/>
                <a:gd name="T40" fmla="*/ 438 w 438"/>
                <a:gd name="T41" fmla="*/ 49 h 180"/>
                <a:gd name="T42" fmla="*/ 419 w 438"/>
                <a:gd name="T43" fmla="*/ 64 h 180"/>
                <a:gd name="T44" fmla="*/ 423 w 438"/>
                <a:gd name="T45" fmla="*/ 82 h 180"/>
                <a:gd name="T46" fmla="*/ 407 w 438"/>
                <a:gd name="T47" fmla="*/ 87 h 180"/>
                <a:gd name="T48" fmla="*/ 397 w 438"/>
                <a:gd name="T49" fmla="*/ 94 h 180"/>
                <a:gd name="T50" fmla="*/ 376 w 438"/>
                <a:gd name="T51" fmla="*/ 85 h 180"/>
                <a:gd name="T52" fmla="*/ 357 w 438"/>
                <a:gd name="T53" fmla="*/ 87 h 180"/>
                <a:gd name="T54" fmla="*/ 324 w 438"/>
                <a:gd name="T55" fmla="*/ 90 h 180"/>
                <a:gd name="T56" fmla="*/ 298 w 438"/>
                <a:gd name="T57" fmla="*/ 127 h 180"/>
                <a:gd name="T58" fmla="*/ 298 w 438"/>
                <a:gd name="T59" fmla="*/ 130 h 180"/>
                <a:gd name="T60" fmla="*/ 291 w 438"/>
                <a:gd name="T61" fmla="*/ 123 h 180"/>
                <a:gd name="T62" fmla="*/ 279 w 438"/>
                <a:gd name="T63" fmla="*/ 137 h 180"/>
                <a:gd name="T64" fmla="*/ 272 w 438"/>
                <a:gd name="T65" fmla="*/ 149 h 180"/>
                <a:gd name="T66" fmla="*/ 262 w 438"/>
                <a:gd name="T67" fmla="*/ 177 h 180"/>
                <a:gd name="T68" fmla="*/ 258 w 438"/>
                <a:gd name="T69" fmla="*/ 163 h 180"/>
                <a:gd name="T70" fmla="*/ 232 w 438"/>
                <a:gd name="T71" fmla="*/ 137 h 180"/>
                <a:gd name="T72" fmla="*/ 203 w 438"/>
                <a:gd name="T73" fmla="*/ 118 h 180"/>
                <a:gd name="T74" fmla="*/ 182 w 438"/>
                <a:gd name="T75" fmla="*/ 111 h 180"/>
                <a:gd name="T76" fmla="*/ 144 w 438"/>
                <a:gd name="T77" fmla="*/ 118 h 180"/>
                <a:gd name="T78" fmla="*/ 120 w 438"/>
                <a:gd name="T79" fmla="*/ 130 h 180"/>
                <a:gd name="T80" fmla="*/ 109 w 438"/>
                <a:gd name="T81" fmla="*/ 142 h 180"/>
                <a:gd name="T82" fmla="*/ 97 w 438"/>
                <a:gd name="T83" fmla="*/ 139 h 180"/>
                <a:gd name="T84" fmla="*/ 94 w 438"/>
                <a:gd name="T85" fmla="*/ 127 h 180"/>
                <a:gd name="T86" fmla="*/ 87 w 438"/>
                <a:gd name="T87" fmla="*/ 127 h 180"/>
                <a:gd name="T88" fmla="*/ 85 w 438"/>
                <a:gd name="T89" fmla="*/ 123 h 180"/>
                <a:gd name="T90" fmla="*/ 71 w 438"/>
                <a:gd name="T91" fmla="*/ 106 h 180"/>
                <a:gd name="T92" fmla="*/ 49 w 438"/>
                <a:gd name="T93" fmla="*/ 113 h 180"/>
                <a:gd name="T94" fmla="*/ 40 w 438"/>
                <a:gd name="T95" fmla="*/ 118 h 180"/>
                <a:gd name="T96" fmla="*/ 37 w 438"/>
                <a:gd name="T97" fmla="*/ 111 h 180"/>
                <a:gd name="T98" fmla="*/ 40 w 438"/>
                <a:gd name="T99" fmla="*/ 101 h 180"/>
                <a:gd name="T100" fmla="*/ 28 w 438"/>
                <a:gd name="T101" fmla="*/ 85 h 180"/>
                <a:gd name="T102" fmla="*/ 23 w 438"/>
                <a:gd name="T103" fmla="*/ 80 h 180"/>
                <a:gd name="T104" fmla="*/ 16 w 438"/>
                <a:gd name="T105" fmla="*/ 87 h 180"/>
                <a:gd name="T106" fmla="*/ 11 w 438"/>
                <a:gd name="T107" fmla="*/ 82 h 180"/>
                <a:gd name="T108" fmla="*/ 11 w 438"/>
                <a:gd name="T109" fmla="*/ 71 h 180"/>
                <a:gd name="T110" fmla="*/ 16 w 438"/>
                <a:gd name="T111" fmla="*/ 61 h 180"/>
                <a:gd name="T112" fmla="*/ 0 w 438"/>
                <a:gd name="T113" fmla="*/ 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8" h="180">
                  <a:moveTo>
                    <a:pt x="0" y="35"/>
                  </a:moveTo>
                  <a:lnTo>
                    <a:pt x="2" y="37"/>
                  </a:lnTo>
                  <a:lnTo>
                    <a:pt x="9" y="35"/>
                  </a:lnTo>
                  <a:lnTo>
                    <a:pt x="11" y="26"/>
                  </a:lnTo>
                  <a:lnTo>
                    <a:pt x="26" y="16"/>
                  </a:lnTo>
                  <a:lnTo>
                    <a:pt x="26" y="9"/>
                  </a:lnTo>
                  <a:lnTo>
                    <a:pt x="54" y="14"/>
                  </a:lnTo>
                  <a:lnTo>
                    <a:pt x="73" y="4"/>
                  </a:lnTo>
                  <a:lnTo>
                    <a:pt x="97" y="26"/>
                  </a:lnTo>
                  <a:lnTo>
                    <a:pt x="104" y="40"/>
                  </a:lnTo>
                  <a:lnTo>
                    <a:pt x="135" y="64"/>
                  </a:lnTo>
                  <a:lnTo>
                    <a:pt x="142" y="73"/>
                  </a:lnTo>
                  <a:lnTo>
                    <a:pt x="161" y="68"/>
                  </a:lnTo>
                  <a:lnTo>
                    <a:pt x="175" y="75"/>
                  </a:lnTo>
                  <a:lnTo>
                    <a:pt x="191" y="59"/>
                  </a:lnTo>
                  <a:lnTo>
                    <a:pt x="201" y="59"/>
                  </a:lnTo>
                  <a:lnTo>
                    <a:pt x="203" y="61"/>
                  </a:lnTo>
                  <a:lnTo>
                    <a:pt x="213" y="52"/>
                  </a:lnTo>
                  <a:lnTo>
                    <a:pt x="217" y="52"/>
                  </a:lnTo>
                  <a:lnTo>
                    <a:pt x="215" y="61"/>
                  </a:lnTo>
                  <a:lnTo>
                    <a:pt x="222" y="71"/>
                  </a:lnTo>
                  <a:lnTo>
                    <a:pt x="222" y="75"/>
                  </a:lnTo>
                  <a:lnTo>
                    <a:pt x="232" y="73"/>
                  </a:lnTo>
                  <a:lnTo>
                    <a:pt x="236" y="80"/>
                  </a:lnTo>
                  <a:lnTo>
                    <a:pt x="239" y="75"/>
                  </a:lnTo>
                  <a:lnTo>
                    <a:pt x="248" y="75"/>
                  </a:lnTo>
                  <a:lnTo>
                    <a:pt x="253" y="68"/>
                  </a:lnTo>
                  <a:lnTo>
                    <a:pt x="262" y="61"/>
                  </a:lnTo>
                  <a:lnTo>
                    <a:pt x="267" y="37"/>
                  </a:lnTo>
                  <a:lnTo>
                    <a:pt x="265" y="33"/>
                  </a:lnTo>
                  <a:lnTo>
                    <a:pt x="281" y="16"/>
                  </a:lnTo>
                  <a:lnTo>
                    <a:pt x="286" y="7"/>
                  </a:lnTo>
                  <a:lnTo>
                    <a:pt x="286" y="0"/>
                  </a:lnTo>
                  <a:lnTo>
                    <a:pt x="319" y="14"/>
                  </a:lnTo>
                  <a:lnTo>
                    <a:pt x="333" y="26"/>
                  </a:lnTo>
                  <a:lnTo>
                    <a:pt x="331" y="47"/>
                  </a:lnTo>
                  <a:lnTo>
                    <a:pt x="336" y="52"/>
                  </a:lnTo>
                  <a:lnTo>
                    <a:pt x="374" y="28"/>
                  </a:lnTo>
                  <a:lnTo>
                    <a:pt x="383" y="35"/>
                  </a:lnTo>
                  <a:lnTo>
                    <a:pt x="397" y="35"/>
                  </a:lnTo>
                  <a:lnTo>
                    <a:pt x="421" y="52"/>
                  </a:lnTo>
                  <a:lnTo>
                    <a:pt x="438" y="49"/>
                  </a:lnTo>
                  <a:lnTo>
                    <a:pt x="428" y="59"/>
                  </a:lnTo>
                  <a:lnTo>
                    <a:pt x="419" y="64"/>
                  </a:lnTo>
                  <a:lnTo>
                    <a:pt x="423" y="71"/>
                  </a:lnTo>
                  <a:lnTo>
                    <a:pt x="423" y="82"/>
                  </a:lnTo>
                  <a:lnTo>
                    <a:pt x="411" y="82"/>
                  </a:lnTo>
                  <a:lnTo>
                    <a:pt x="407" y="87"/>
                  </a:lnTo>
                  <a:lnTo>
                    <a:pt x="404" y="92"/>
                  </a:lnTo>
                  <a:lnTo>
                    <a:pt x="397" y="94"/>
                  </a:lnTo>
                  <a:lnTo>
                    <a:pt x="378" y="92"/>
                  </a:lnTo>
                  <a:lnTo>
                    <a:pt x="376" y="85"/>
                  </a:lnTo>
                  <a:lnTo>
                    <a:pt x="371" y="85"/>
                  </a:lnTo>
                  <a:lnTo>
                    <a:pt x="357" y="87"/>
                  </a:lnTo>
                  <a:lnTo>
                    <a:pt x="333" y="80"/>
                  </a:lnTo>
                  <a:lnTo>
                    <a:pt x="324" y="90"/>
                  </a:lnTo>
                  <a:lnTo>
                    <a:pt x="303" y="87"/>
                  </a:lnTo>
                  <a:lnTo>
                    <a:pt x="298" y="127"/>
                  </a:lnTo>
                  <a:lnTo>
                    <a:pt x="303" y="139"/>
                  </a:lnTo>
                  <a:lnTo>
                    <a:pt x="298" y="130"/>
                  </a:lnTo>
                  <a:lnTo>
                    <a:pt x="293" y="127"/>
                  </a:lnTo>
                  <a:lnTo>
                    <a:pt x="291" y="123"/>
                  </a:lnTo>
                  <a:lnTo>
                    <a:pt x="284" y="127"/>
                  </a:lnTo>
                  <a:lnTo>
                    <a:pt x="279" y="137"/>
                  </a:lnTo>
                  <a:lnTo>
                    <a:pt x="281" y="142"/>
                  </a:lnTo>
                  <a:lnTo>
                    <a:pt x="272" y="149"/>
                  </a:lnTo>
                  <a:lnTo>
                    <a:pt x="274" y="163"/>
                  </a:lnTo>
                  <a:lnTo>
                    <a:pt x="262" y="177"/>
                  </a:lnTo>
                  <a:lnTo>
                    <a:pt x="255" y="180"/>
                  </a:lnTo>
                  <a:lnTo>
                    <a:pt x="258" y="163"/>
                  </a:lnTo>
                  <a:lnTo>
                    <a:pt x="253" y="153"/>
                  </a:lnTo>
                  <a:lnTo>
                    <a:pt x="232" y="137"/>
                  </a:lnTo>
                  <a:lnTo>
                    <a:pt x="217" y="137"/>
                  </a:lnTo>
                  <a:lnTo>
                    <a:pt x="203" y="118"/>
                  </a:lnTo>
                  <a:lnTo>
                    <a:pt x="206" y="109"/>
                  </a:lnTo>
                  <a:lnTo>
                    <a:pt x="182" y="111"/>
                  </a:lnTo>
                  <a:lnTo>
                    <a:pt x="175" y="118"/>
                  </a:lnTo>
                  <a:lnTo>
                    <a:pt x="144" y="118"/>
                  </a:lnTo>
                  <a:lnTo>
                    <a:pt x="120" y="125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09" y="142"/>
                  </a:lnTo>
                  <a:lnTo>
                    <a:pt x="104" y="142"/>
                  </a:lnTo>
                  <a:lnTo>
                    <a:pt x="97" y="139"/>
                  </a:lnTo>
                  <a:lnTo>
                    <a:pt x="99" y="130"/>
                  </a:lnTo>
                  <a:lnTo>
                    <a:pt x="94" y="127"/>
                  </a:lnTo>
                  <a:lnTo>
                    <a:pt x="92" y="132"/>
                  </a:lnTo>
                  <a:lnTo>
                    <a:pt x="87" y="127"/>
                  </a:lnTo>
                  <a:lnTo>
                    <a:pt x="80" y="127"/>
                  </a:lnTo>
                  <a:lnTo>
                    <a:pt x="85" y="123"/>
                  </a:lnTo>
                  <a:lnTo>
                    <a:pt x="68" y="113"/>
                  </a:lnTo>
                  <a:lnTo>
                    <a:pt x="71" y="106"/>
                  </a:lnTo>
                  <a:lnTo>
                    <a:pt x="56" y="106"/>
                  </a:lnTo>
                  <a:lnTo>
                    <a:pt x="49" y="11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35" y="118"/>
                  </a:lnTo>
                  <a:lnTo>
                    <a:pt x="37" y="111"/>
                  </a:lnTo>
                  <a:lnTo>
                    <a:pt x="33" y="111"/>
                  </a:lnTo>
                  <a:lnTo>
                    <a:pt x="40" y="101"/>
                  </a:lnTo>
                  <a:lnTo>
                    <a:pt x="28" y="92"/>
                  </a:lnTo>
                  <a:lnTo>
                    <a:pt x="28" y="85"/>
                  </a:lnTo>
                  <a:lnTo>
                    <a:pt x="23" y="87"/>
                  </a:lnTo>
                  <a:lnTo>
                    <a:pt x="23" y="80"/>
                  </a:lnTo>
                  <a:lnTo>
                    <a:pt x="19" y="80"/>
                  </a:lnTo>
                  <a:lnTo>
                    <a:pt x="16" y="87"/>
                  </a:lnTo>
                  <a:lnTo>
                    <a:pt x="14" y="82"/>
                  </a:lnTo>
                  <a:lnTo>
                    <a:pt x="11" y="82"/>
                  </a:lnTo>
                  <a:lnTo>
                    <a:pt x="16" y="78"/>
                  </a:lnTo>
                  <a:lnTo>
                    <a:pt x="11" y="71"/>
                  </a:lnTo>
                  <a:lnTo>
                    <a:pt x="19" y="68"/>
                  </a:lnTo>
                  <a:lnTo>
                    <a:pt x="16" y="61"/>
                  </a:lnTo>
                  <a:lnTo>
                    <a:pt x="7" y="56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2521985" y="4252680"/>
              <a:ext cx="70563" cy="122420"/>
            </a:xfrm>
            <a:custGeom>
              <a:avLst/>
              <a:gdLst>
                <a:gd name="T0" fmla="*/ 2 w 54"/>
                <a:gd name="T1" fmla="*/ 81 h 97"/>
                <a:gd name="T2" fmla="*/ 14 w 54"/>
                <a:gd name="T3" fmla="*/ 86 h 97"/>
                <a:gd name="T4" fmla="*/ 26 w 54"/>
                <a:gd name="T5" fmla="*/ 83 h 97"/>
                <a:gd name="T6" fmla="*/ 26 w 54"/>
                <a:gd name="T7" fmla="*/ 76 h 97"/>
                <a:gd name="T8" fmla="*/ 21 w 54"/>
                <a:gd name="T9" fmla="*/ 67 h 97"/>
                <a:gd name="T10" fmla="*/ 21 w 54"/>
                <a:gd name="T11" fmla="*/ 60 h 97"/>
                <a:gd name="T12" fmla="*/ 17 w 54"/>
                <a:gd name="T13" fmla="*/ 60 h 97"/>
                <a:gd name="T14" fmla="*/ 21 w 54"/>
                <a:gd name="T15" fmla="*/ 36 h 97"/>
                <a:gd name="T16" fmla="*/ 17 w 54"/>
                <a:gd name="T17" fmla="*/ 29 h 97"/>
                <a:gd name="T18" fmla="*/ 19 w 54"/>
                <a:gd name="T19" fmla="*/ 24 h 97"/>
                <a:gd name="T20" fmla="*/ 17 w 54"/>
                <a:gd name="T21" fmla="*/ 24 h 97"/>
                <a:gd name="T22" fmla="*/ 17 w 54"/>
                <a:gd name="T23" fmla="*/ 17 h 97"/>
                <a:gd name="T24" fmla="*/ 17 w 54"/>
                <a:gd name="T25" fmla="*/ 5 h 97"/>
                <a:gd name="T26" fmla="*/ 28 w 54"/>
                <a:gd name="T27" fmla="*/ 0 h 97"/>
                <a:gd name="T28" fmla="*/ 40 w 54"/>
                <a:gd name="T29" fmla="*/ 7 h 97"/>
                <a:gd name="T30" fmla="*/ 38 w 54"/>
                <a:gd name="T31" fmla="*/ 12 h 97"/>
                <a:gd name="T32" fmla="*/ 47 w 54"/>
                <a:gd name="T33" fmla="*/ 22 h 97"/>
                <a:gd name="T34" fmla="*/ 47 w 54"/>
                <a:gd name="T35" fmla="*/ 31 h 97"/>
                <a:gd name="T36" fmla="*/ 54 w 54"/>
                <a:gd name="T37" fmla="*/ 34 h 97"/>
                <a:gd name="T38" fmla="*/ 50 w 54"/>
                <a:gd name="T39" fmla="*/ 69 h 97"/>
                <a:gd name="T40" fmla="*/ 52 w 54"/>
                <a:gd name="T41" fmla="*/ 76 h 97"/>
                <a:gd name="T42" fmla="*/ 45 w 54"/>
                <a:gd name="T43" fmla="*/ 78 h 97"/>
                <a:gd name="T44" fmla="*/ 40 w 54"/>
                <a:gd name="T45" fmla="*/ 76 h 97"/>
                <a:gd name="T46" fmla="*/ 36 w 54"/>
                <a:gd name="T47" fmla="*/ 88 h 97"/>
                <a:gd name="T48" fmla="*/ 38 w 54"/>
                <a:gd name="T49" fmla="*/ 93 h 97"/>
                <a:gd name="T50" fmla="*/ 36 w 54"/>
                <a:gd name="T51" fmla="*/ 97 h 97"/>
                <a:gd name="T52" fmla="*/ 12 w 54"/>
                <a:gd name="T53" fmla="*/ 95 h 97"/>
                <a:gd name="T54" fmla="*/ 0 w 54"/>
                <a:gd name="T55" fmla="*/ 88 h 97"/>
                <a:gd name="T56" fmla="*/ 2 w 54"/>
                <a:gd name="T57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97">
                  <a:moveTo>
                    <a:pt x="2" y="81"/>
                  </a:moveTo>
                  <a:lnTo>
                    <a:pt x="14" y="86"/>
                  </a:lnTo>
                  <a:lnTo>
                    <a:pt x="26" y="83"/>
                  </a:lnTo>
                  <a:lnTo>
                    <a:pt x="26" y="76"/>
                  </a:lnTo>
                  <a:lnTo>
                    <a:pt x="21" y="67"/>
                  </a:lnTo>
                  <a:lnTo>
                    <a:pt x="21" y="60"/>
                  </a:lnTo>
                  <a:lnTo>
                    <a:pt x="17" y="60"/>
                  </a:lnTo>
                  <a:lnTo>
                    <a:pt x="21" y="36"/>
                  </a:lnTo>
                  <a:lnTo>
                    <a:pt x="17" y="29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17"/>
                  </a:lnTo>
                  <a:lnTo>
                    <a:pt x="17" y="5"/>
                  </a:lnTo>
                  <a:lnTo>
                    <a:pt x="28" y="0"/>
                  </a:lnTo>
                  <a:lnTo>
                    <a:pt x="40" y="7"/>
                  </a:lnTo>
                  <a:lnTo>
                    <a:pt x="38" y="12"/>
                  </a:lnTo>
                  <a:lnTo>
                    <a:pt x="47" y="22"/>
                  </a:lnTo>
                  <a:lnTo>
                    <a:pt x="47" y="31"/>
                  </a:lnTo>
                  <a:lnTo>
                    <a:pt x="54" y="34"/>
                  </a:lnTo>
                  <a:lnTo>
                    <a:pt x="50" y="69"/>
                  </a:lnTo>
                  <a:lnTo>
                    <a:pt x="52" y="76"/>
                  </a:lnTo>
                  <a:lnTo>
                    <a:pt x="45" y="78"/>
                  </a:lnTo>
                  <a:lnTo>
                    <a:pt x="40" y="76"/>
                  </a:lnTo>
                  <a:lnTo>
                    <a:pt x="36" y="88"/>
                  </a:lnTo>
                  <a:lnTo>
                    <a:pt x="38" y="93"/>
                  </a:lnTo>
                  <a:lnTo>
                    <a:pt x="36" y="97"/>
                  </a:lnTo>
                  <a:lnTo>
                    <a:pt x="12" y="95"/>
                  </a:lnTo>
                  <a:lnTo>
                    <a:pt x="0" y="88"/>
                  </a:lnTo>
                  <a:lnTo>
                    <a:pt x="2" y="8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533746" y="4650228"/>
              <a:ext cx="171180" cy="167854"/>
            </a:xfrm>
            <a:custGeom>
              <a:avLst/>
              <a:gdLst>
                <a:gd name="T0" fmla="*/ 5 w 131"/>
                <a:gd name="T1" fmla="*/ 7 h 133"/>
                <a:gd name="T2" fmla="*/ 15 w 131"/>
                <a:gd name="T3" fmla="*/ 5 h 133"/>
                <a:gd name="T4" fmla="*/ 24 w 131"/>
                <a:gd name="T5" fmla="*/ 0 h 133"/>
                <a:gd name="T6" fmla="*/ 27 w 131"/>
                <a:gd name="T7" fmla="*/ 5 h 133"/>
                <a:gd name="T8" fmla="*/ 36 w 131"/>
                <a:gd name="T9" fmla="*/ 7 h 133"/>
                <a:gd name="T10" fmla="*/ 72 w 131"/>
                <a:gd name="T11" fmla="*/ 5 h 133"/>
                <a:gd name="T12" fmla="*/ 55 w 131"/>
                <a:gd name="T13" fmla="*/ 31 h 133"/>
                <a:gd name="T14" fmla="*/ 67 w 131"/>
                <a:gd name="T15" fmla="*/ 57 h 133"/>
                <a:gd name="T16" fmla="*/ 81 w 131"/>
                <a:gd name="T17" fmla="*/ 50 h 133"/>
                <a:gd name="T18" fmla="*/ 86 w 131"/>
                <a:gd name="T19" fmla="*/ 43 h 133"/>
                <a:gd name="T20" fmla="*/ 95 w 131"/>
                <a:gd name="T21" fmla="*/ 48 h 133"/>
                <a:gd name="T22" fmla="*/ 100 w 131"/>
                <a:gd name="T23" fmla="*/ 38 h 133"/>
                <a:gd name="T24" fmla="*/ 105 w 131"/>
                <a:gd name="T25" fmla="*/ 38 h 133"/>
                <a:gd name="T26" fmla="*/ 107 w 131"/>
                <a:gd name="T27" fmla="*/ 26 h 133"/>
                <a:gd name="T28" fmla="*/ 114 w 131"/>
                <a:gd name="T29" fmla="*/ 24 h 133"/>
                <a:gd name="T30" fmla="*/ 121 w 131"/>
                <a:gd name="T31" fmla="*/ 17 h 133"/>
                <a:gd name="T32" fmla="*/ 128 w 131"/>
                <a:gd name="T33" fmla="*/ 19 h 133"/>
                <a:gd name="T34" fmla="*/ 131 w 131"/>
                <a:gd name="T35" fmla="*/ 24 h 133"/>
                <a:gd name="T36" fmla="*/ 124 w 131"/>
                <a:gd name="T37" fmla="*/ 36 h 133"/>
                <a:gd name="T38" fmla="*/ 126 w 131"/>
                <a:gd name="T39" fmla="*/ 45 h 133"/>
                <a:gd name="T40" fmla="*/ 121 w 131"/>
                <a:gd name="T41" fmla="*/ 57 h 133"/>
                <a:gd name="T42" fmla="*/ 128 w 131"/>
                <a:gd name="T43" fmla="*/ 74 h 133"/>
                <a:gd name="T44" fmla="*/ 126 w 131"/>
                <a:gd name="T45" fmla="*/ 78 h 133"/>
                <a:gd name="T46" fmla="*/ 119 w 131"/>
                <a:gd name="T47" fmla="*/ 83 h 133"/>
                <a:gd name="T48" fmla="*/ 126 w 131"/>
                <a:gd name="T49" fmla="*/ 88 h 133"/>
                <a:gd name="T50" fmla="*/ 121 w 131"/>
                <a:gd name="T51" fmla="*/ 100 h 133"/>
                <a:gd name="T52" fmla="*/ 112 w 131"/>
                <a:gd name="T53" fmla="*/ 97 h 133"/>
                <a:gd name="T54" fmla="*/ 102 w 131"/>
                <a:gd name="T55" fmla="*/ 102 h 133"/>
                <a:gd name="T56" fmla="*/ 86 w 131"/>
                <a:gd name="T57" fmla="*/ 119 h 133"/>
                <a:gd name="T58" fmla="*/ 79 w 131"/>
                <a:gd name="T59" fmla="*/ 121 h 133"/>
                <a:gd name="T60" fmla="*/ 69 w 131"/>
                <a:gd name="T61" fmla="*/ 133 h 133"/>
                <a:gd name="T62" fmla="*/ 55 w 131"/>
                <a:gd name="T63" fmla="*/ 130 h 133"/>
                <a:gd name="T64" fmla="*/ 55 w 131"/>
                <a:gd name="T65" fmla="*/ 119 h 133"/>
                <a:gd name="T66" fmla="*/ 50 w 131"/>
                <a:gd name="T67" fmla="*/ 116 h 133"/>
                <a:gd name="T68" fmla="*/ 50 w 131"/>
                <a:gd name="T69" fmla="*/ 111 h 133"/>
                <a:gd name="T70" fmla="*/ 41 w 131"/>
                <a:gd name="T71" fmla="*/ 109 h 133"/>
                <a:gd name="T72" fmla="*/ 45 w 131"/>
                <a:gd name="T73" fmla="*/ 104 h 133"/>
                <a:gd name="T74" fmla="*/ 41 w 131"/>
                <a:gd name="T75" fmla="*/ 97 h 133"/>
                <a:gd name="T76" fmla="*/ 45 w 131"/>
                <a:gd name="T77" fmla="*/ 95 h 133"/>
                <a:gd name="T78" fmla="*/ 31 w 131"/>
                <a:gd name="T79" fmla="*/ 90 h 133"/>
                <a:gd name="T80" fmla="*/ 31 w 131"/>
                <a:gd name="T81" fmla="*/ 78 h 133"/>
                <a:gd name="T82" fmla="*/ 24 w 131"/>
                <a:gd name="T83" fmla="*/ 76 h 133"/>
                <a:gd name="T84" fmla="*/ 24 w 131"/>
                <a:gd name="T85" fmla="*/ 67 h 133"/>
                <a:gd name="T86" fmla="*/ 15 w 131"/>
                <a:gd name="T87" fmla="*/ 64 h 133"/>
                <a:gd name="T88" fmla="*/ 22 w 131"/>
                <a:gd name="T89" fmla="*/ 62 h 133"/>
                <a:gd name="T90" fmla="*/ 17 w 131"/>
                <a:gd name="T91" fmla="*/ 59 h 133"/>
                <a:gd name="T92" fmla="*/ 10 w 131"/>
                <a:gd name="T93" fmla="*/ 62 h 133"/>
                <a:gd name="T94" fmla="*/ 10 w 131"/>
                <a:gd name="T95" fmla="*/ 52 h 133"/>
                <a:gd name="T96" fmla="*/ 0 w 131"/>
                <a:gd name="T97" fmla="*/ 24 h 133"/>
                <a:gd name="T98" fmla="*/ 5 w 131"/>
                <a:gd name="T99" fmla="*/ 12 h 133"/>
                <a:gd name="T100" fmla="*/ 5 w 131"/>
                <a:gd name="T101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1" h="133">
                  <a:moveTo>
                    <a:pt x="5" y="7"/>
                  </a:moveTo>
                  <a:lnTo>
                    <a:pt x="15" y="5"/>
                  </a:lnTo>
                  <a:lnTo>
                    <a:pt x="24" y="0"/>
                  </a:lnTo>
                  <a:lnTo>
                    <a:pt x="27" y="5"/>
                  </a:lnTo>
                  <a:lnTo>
                    <a:pt x="36" y="7"/>
                  </a:lnTo>
                  <a:lnTo>
                    <a:pt x="72" y="5"/>
                  </a:lnTo>
                  <a:lnTo>
                    <a:pt x="55" y="31"/>
                  </a:lnTo>
                  <a:lnTo>
                    <a:pt x="67" y="57"/>
                  </a:lnTo>
                  <a:lnTo>
                    <a:pt x="81" y="50"/>
                  </a:lnTo>
                  <a:lnTo>
                    <a:pt x="86" y="43"/>
                  </a:lnTo>
                  <a:lnTo>
                    <a:pt x="95" y="48"/>
                  </a:lnTo>
                  <a:lnTo>
                    <a:pt x="100" y="38"/>
                  </a:lnTo>
                  <a:lnTo>
                    <a:pt x="105" y="38"/>
                  </a:lnTo>
                  <a:lnTo>
                    <a:pt x="107" y="26"/>
                  </a:lnTo>
                  <a:lnTo>
                    <a:pt x="114" y="24"/>
                  </a:lnTo>
                  <a:lnTo>
                    <a:pt x="121" y="17"/>
                  </a:lnTo>
                  <a:lnTo>
                    <a:pt x="128" y="19"/>
                  </a:lnTo>
                  <a:lnTo>
                    <a:pt x="131" y="24"/>
                  </a:lnTo>
                  <a:lnTo>
                    <a:pt x="124" y="36"/>
                  </a:lnTo>
                  <a:lnTo>
                    <a:pt x="126" y="45"/>
                  </a:lnTo>
                  <a:lnTo>
                    <a:pt x="121" y="57"/>
                  </a:lnTo>
                  <a:lnTo>
                    <a:pt x="128" y="74"/>
                  </a:lnTo>
                  <a:lnTo>
                    <a:pt x="126" y="78"/>
                  </a:lnTo>
                  <a:lnTo>
                    <a:pt x="119" y="83"/>
                  </a:lnTo>
                  <a:lnTo>
                    <a:pt x="126" y="88"/>
                  </a:lnTo>
                  <a:lnTo>
                    <a:pt x="121" y="100"/>
                  </a:lnTo>
                  <a:lnTo>
                    <a:pt x="112" y="97"/>
                  </a:lnTo>
                  <a:lnTo>
                    <a:pt x="102" y="102"/>
                  </a:lnTo>
                  <a:lnTo>
                    <a:pt x="86" y="119"/>
                  </a:lnTo>
                  <a:lnTo>
                    <a:pt x="79" y="121"/>
                  </a:lnTo>
                  <a:lnTo>
                    <a:pt x="69" y="133"/>
                  </a:lnTo>
                  <a:lnTo>
                    <a:pt x="55" y="130"/>
                  </a:lnTo>
                  <a:lnTo>
                    <a:pt x="55" y="119"/>
                  </a:lnTo>
                  <a:lnTo>
                    <a:pt x="50" y="116"/>
                  </a:lnTo>
                  <a:lnTo>
                    <a:pt x="50" y="111"/>
                  </a:lnTo>
                  <a:lnTo>
                    <a:pt x="41" y="109"/>
                  </a:lnTo>
                  <a:lnTo>
                    <a:pt x="45" y="104"/>
                  </a:lnTo>
                  <a:lnTo>
                    <a:pt x="41" y="97"/>
                  </a:lnTo>
                  <a:lnTo>
                    <a:pt x="45" y="95"/>
                  </a:lnTo>
                  <a:lnTo>
                    <a:pt x="31" y="90"/>
                  </a:lnTo>
                  <a:lnTo>
                    <a:pt x="31" y="78"/>
                  </a:lnTo>
                  <a:lnTo>
                    <a:pt x="24" y="76"/>
                  </a:lnTo>
                  <a:lnTo>
                    <a:pt x="24" y="67"/>
                  </a:lnTo>
                  <a:lnTo>
                    <a:pt x="15" y="64"/>
                  </a:lnTo>
                  <a:lnTo>
                    <a:pt x="22" y="62"/>
                  </a:lnTo>
                  <a:lnTo>
                    <a:pt x="17" y="59"/>
                  </a:lnTo>
                  <a:lnTo>
                    <a:pt x="10" y="62"/>
                  </a:lnTo>
                  <a:lnTo>
                    <a:pt x="10" y="52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5" y="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533746" y="4551788"/>
              <a:ext cx="189474" cy="167854"/>
            </a:xfrm>
            <a:custGeom>
              <a:avLst/>
              <a:gdLst>
                <a:gd name="T0" fmla="*/ 0 w 145"/>
                <a:gd name="T1" fmla="*/ 78 h 133"/>
                <a:gd name="T2" fmla="*/ 8 w 145"/>
                <a:gd name="T3" fmla="*/ 81 h 133"/>
                <a:gd name="T4" fmla="*/ 12 w 145"/>
                <a:gd name="T5" fmla="*/ 73 h 133"/>
                <a:gd name="T6" fmla="*/ 8 w 145"/>
                <a:gd name="T7" fmla="*/ 64 h 133"/>
                <a:gd name="T8" fmla="*/ 8 w 145"/>
                <a:gd name="T9" fmla="*/ 59 h 133"/>
                <a:gd name="T10" fmla="*/ 15 w 145"/>
                <a:gd name="T11" fmla="*/ 52 h 133"/>
                <a:gd name="T12" fmla="*/ 27 w 145"/>
                <a:gd name="T13" fmla="*/ 50 h 133"/>
                <a:gd name="T14" fmla="*/ 31 w 145"/>
                <a:gd name="T15" fmla="*/ 45 h 133"/>
                <a:gd name="T16" fmla="*/ 41 w 145"/>
                <a:gd name="T17" fmla="*/ 47 h 133"/>
                <a:gd name="T18" fmla="*/ 57 w 145"/>
                <a:gd name="T19" fmla="*/ 33 h 133"/>
                <a:gd name="T20" fmla="*/ 64 w 145"/>
                <a:gd name="T21" fmla="*/ 31 h 133"/>
                <a:gd name="T22" fmla="*/ 72 w 145"/>
                <a:gd name="T23" fmla="*/ 19 h 133"/>
                <a:gd name="T24" fmla="*/ 74 w 145"/>
                <a:gd name="T25" fmla="*/ 5 h 133"/>
                <a:gd name="T26" fmla="*/ 79 w 145"/>
                <a:gd name="T27" fmla="*/ 0 h 133"/>
                <a:gd name="T28" fmla="*/ 95 w 145"/>
                <a:gd name="T29" fmla="*/ 12 h 133"/>
                <a:gd name="T30" fmla="*/ 95 w 145"/>
                <a:gd name="T31" fmla="*/ 17 h 133"/>
                <a:gd name="T32" fmla="*/ 114 w 145"/>
                <a:gd name="T33" fmla="*/ 14 h 133"/>
                <a:gd name="T34" fmla="*/ 119 w 145"/>
                <a:gd name="T35" fmla="*/ 10 h 133"/>
                <a:gd name="T36" fmla="*/ 126 w 145"/>
                <a:gd name="T37" fmla="*/ 10 h 133"/>
                <a:gd name="T38" fmla="*/ 135 w 145"/>
                <a:gd name="T39" fmla="*/ 24 h 133"/>
                <a:gd name="T40" fmla="*/ 133 w 145"/>
                <a:gd name="T41" fmla="*/ 33 h 133"/>
                <a:gd name="T42" fmla="*/ 135 w 145"/>
                <a:gd name="T43" fmla="*/ 40 h 133"/>
                <a:gd name="T44" fmla="*/ 145 w 145"/>
                <a:gd name="T45" fmla="*/ 40 h 133"/>
                <a:gd name="T46" fmla="*/ 145 w 145"/>
                <a:gd name="T47" fmla="*/ 45 h 133"/>
                <a:gd name="T48" fmla="*/ 140 w 145"/>
                <a:gd name="T49" fmla="*/ 59 h 133"/>
                <a:gd name="T50" fmla="*/ 131 w 145"/>
                <a:gd name="T51" fmla="*/ 57 h 133"/>
                <a:gd name="T52" fmla="*/ 133 w 145"/>
                <a:gd name="T53" fmla="*/ 66 h 133"/>
                <a:gd name="T54" fmla="*/ 124 w 145"/>
                <a:gd name="T55" fmla="*/ 71 h 133"/>
                <a:gd name="T56" fmla="*/ 126 w 145"/>
                <a:gd name="T57" fmla="*/ 95 h 133"/>
                <a:gd name="T58" fmla="*/ 107 w 145"/>
                <a:gd name="T59" fmla="*/ 104 h 133"/>
                <a:gd name="T60" fmla="*/ 105 w 145"/>
                <a:gd name="T61" fmla="*/ 116 h 133"/>
                <a:gd name="T62" fmla="*/ 100 w 145"/>
                <a:gd name="T63" fmla="*/ 116 h 133"/>
                <a:gd name="T64" fmla="*/ 95 w 145"/>
                <a:gd name="T65" fmla="*/ 126 h 133"/>
                <a:gd name="T66" fmla="*/ 86 w 145"/>
                <a:gd name="T67" fmla="*/ 121 h 133"/>
                <a:gd name="T68" fmla="*/ 72 w 145"/>
                <a:gd name="T69" fmla="*/ 133 h 133"/>
                <a:gd name="T70" fmla="*/ 62 w 145"/>
                <a:gd name="T71" fmla="*/ 130 h 133"/>
                <a:gd name="T72" fmla="*/ 55 w 145"/>
                <a:gd name="T73" fmla="*/ 109 h 133"/>
                <a:gd name="T74" fmla="*/ 72 w 145"/>
                <a:gd name="T75" fmla="*/ 83 h 133"/>
                <a:gd name="T76" fmla="*/ 36 w 145"/>
                <a:gd name="T77" fmla="*/ 85 h 133"/>
                <a:gd name="T78" fmla="*/ 27 w 145"/>
                <a:gd name="T79" fmla="*/ 83 h 133"/>
                <a:gd name="T80" fmla="*/ 24 w 145"/>
                <a:gd name="T81" fmla="*/ 78 h 133"/>
                <a:gd name="T82" fmla="*/ 15 w 145"/>
                <a:gd name="T83" fmla="*/ 83 h 133"/>
                <a:gd name="T84" fmla="*/ 5 w 145"/>
                <a:gd name="T85" fmla="*/ 85 h 133"/>
                <a:gd name="T86" fmla="*/ 0 w 145"/>
                <a:gd name="T87" fmla="*/ 7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33">
                  <a:moveTo>
                    <a:pt x="0" y="78"/>
                  </a:moveTo>
                  <a:lnTo>
                    <a:pt x="8" y="81"/>
                  </a:lnTo>
                  <a:lnTo>
                    <a:pt x="12" y="73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15" y="52"/>
                  </a:lnTo>
                  <a:lnTo>
                    <a:pt x="27" y="50"/>
                  </a:lnTo>
                  <a:lnTo>
                    <a:pt x="31" y="45"/>
                  </a:lnTo>
                  <a:lnTo>
                    <a:pt x="41" y="47"/>
                  </a:lnTo>
                  <a:lnTo>
                    <a:pt x="57" y="33"/>
                  </a:lnTo>
                  <a:lnTo>
                    <a:pt x="64" y="31"/>
                  </a:lnTo>
                  <a:lnTo>
                    <a:pt x="72" y="19"/>
                  </a:lnTo>
                  <a:lnTo>
                    <a:pt x="74" y="5"/>
                  </a:lnTo>
                  <a:lnTo>
                    <a:pt x="79" y="0"/>
                  </a:lnTo>
                  <a:lnTo>
                    <a:pt x="95" y="12"/>
                  </a:lnTo>
                  <a:lnTo>
                    <a:pt x="95" y="17"/>
                  </a:lnTo>
                  <a:lnTo>
                    <a:pt x="114" y="14"/>
                  </a:lnTo>
                  <a:lnTo>
                    <a:pt x="119" y="10"/>
                  </a:lnTo>
                  <a:lnTo>
                    <a:pt x="126" y="10"/>
                  </a:lnTo>
                  <a:lnTo>
                    <a:pt x="135" y="24"/>
                  </a:lnTo>
                  <a:lnTo>
                    <a:pt x="133" y="33"/>
                  </a:lnTo>
                  <a:lnTo>
                    <a:pt x="135" y="40"/>
                  </a:lnTo>
                  <a:lnTo>
                    <a:pt x="145" y="40"/>
                  </a:lnTo>
                  <a:lnTo>
                    <a:pt x="145" y="45"/>
                  </a:lnTo>
                  <a:lnTo>
                    <a:pt x="140" y="59"/>
                  </a:lnTo>
                  <a:lnTo>
                    <a:pt x="131" y="57"/>
                  </a:lnTo>
                  <a:lnTo>
                    <a:pt x="133" y="66"/>
                  </a:lnTo>
                  <a:lnTo>
                    <a:pt x="124" y="71"/>
                  </a:lnTo>
                  <a:lnTo>
                    <a:pt x="126" y="95"/>
                  </a:lnTo>
                  <a:lnTo>
                    <a:pt x="107" y="104"/>
                  </a:lnTo>
                  <a:lnTo>
                    <a:pt x="105" y="116"/>
                  </a:lnTo>
                  <a:lnTo>
                    <a:pt x="100" y="116"/>
                  </a:lnTo>
                  <a:lnTo>
                    <a:pt x="95" y="126"/>
                  </a:lnTo>
                  <a:lnTo>
                    <a:pt x="86" y="121"/>
                  </a:lnTo>
                  <a:lnTo>
                    <a:pt x="72" y="133"/>
                  </a:lnTo>
                  <a:lnTo>
                    <a:pt x="62" y="130"/>
                  </a:lnTo>
                  <a:lnTo>
                    <a:pt x="55" y="109"/>
                  </a:lnTo>
                  <a:lnTo>
                    <a:pt x="72" y="83"/>
                  </a:lnTo>
                  <a:lnTo>
                    <a:pt x="36" y="85"/>
                  </a:lnTo>
                  <a:lnTo>
                    <a:pt x="27" y="83"/>
                  </a:lnTo>
                  <a:lnTo>
                    <a:pt x="24" y="78"/>
                  </a:lnTo>
                  <a:lnTo>
                    <a:pt x="15" y="83"/>
                  </a:lnTo>
                  <a:lnTo>
                    <a:pt x="5" y="85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531132" y="4163075"/>
              <a:ext cx="210382" cy="132516"/>
            </a:xfrm>
            <a:custGeom>
              <a:avLst/>
              <a:gdLst>
                <a:gd name="T0" fmla="*/ 52 w 161"/>
                <a:gd name="T1" fmla="*/ 5 h 105"/>
                <a:gd name="T2" fmla="*/ 55 w 161"/>
                <a:gd name="T3" fmla="*/ 7 h 105"/>
                <a:gd name="T4" fmla="*/ 66 w 161"/>
                <a:gd name="T5" fmla="*/ 7 h 105"/>
                <a:gd name="T6" fmla="*/ 69 w 161"/>
                <a:gd name="T7" fmla="*/ 3 h 105"/>
                <a:gd name="T8" fmla="*/ 83 w 161"/>
                <a:gd name="T9" fmla="*/ 0 h 105"/>
                <a:gd name="T10" fmla="*/ 90 w 161"/>
                <a:gd name="T11" fmla="*/ 3 h 105"/>
                <a:gd name="T12" fmla="*/ 88 w 161"/>
                <a:gd name="T13" fmla="*/ 5 h 105"/>
                <a:gd name="T14" fmla="*/ 95 w 161"/>
                <a:gd name="T15" fmla="*/ 10 h 105"/>
                <a:gd name="T16" fmla="*/ 104 w 161"/>
                <a:gd name="T17" fmla="*/ 5 h 105"/>
                <a:gd name="T18" fmla="*/ 107 w 161"/>
                <a:gd name="T19" fmla="*/ 10 h 105"/>
                <a:gd name="T20" fmla="*/ 123 w 161"/>
                <a:gd name="T21" fmla="*/ 12 h 105"/>
                <a:gd name="T22" fmla="*/ 130 w 161"/>
                <a:gd name="T23" fmla="*/ 22 h 105"/>
                <a:gd name="T24" fmla="*/ 142 w 161"/>
                <a:gd name="T25" fmla="*/ 31 h 105"/>
                <a:gd name="T26" fmla="*/ 152 w 161"/>
                <a:gd name="T27" fmla="*/ 29 h 105"/>
                <a:gd name="T28" fmla="*/ 159 w 161"/>
                <a:gd name="T29" fmla="*/ 31 h 105"/>
                <a:gd name="T30" fmla="*/ 161 w 161"/>
                <a:gd name="T31" fmla="*/ 43 h 105"/>
                <a:gd name="T32" fmla="*/ 140 w 161"/>
                <a:gd name="T33" fmla="*/ 55 h 105"/>
                <a:gd name="T34" fmla="*/ 137 w 161"/>
                <a:gd name="T35" fmla="*/ 50 h 105"/>
                <a:gd name="T36" fmla="*/ 102 w 161"/>
                <a:gd name="T37" fmla="*/ 36 h 105"/>
                <a:gd name="T38" fmla="*/ 78 w 161"/>
                <a:gd name="T39" fmla="*/ 50 h 105"/>
                <a:gd name="T40" fmla="*/ 76 w 161"/>
                <a:gd name="T41" fmla="*/ 57 h 105"/>
                <a:gd name="T42" fmla="*/ 57 w 161"/>
                <a:gd name="T43" fmla="*/ 60 h 105"/>
                <a:gd name="T44" fmla="*/ 47 w 161"/>
                <a:gd name="T45" fmla="*/ 55 h 105"/>
                <a:gd name="T46" fmla="*/ 62 w 161"/>
                <a:gd name="T47" fmla="*/ 86 h 105"/>
                <a:gd name="T48" fmla="*/ 57 w 161"/>
                <a:gd name="T49" fmla="*/ 97 h 105"/>
                <a:gd name="T50" fmla="*/ 50 w 161"/>
                <a:gd name="T51" fmla="*/ 100 h 105"/>
                <a:gd name="T52" fmla="*/ 47 w 161"/>
                <a:gd name="T53" fmla="*/ 105 h 105"/>
                <a:gd name="T54" fmla="*/ 43 w 161"/>
                <a:gd name="T55" fmla="*/ 105 h 105"/>
                <a:gd name="T56" fmla="*/ 31 w 161"/>
                <a:gd name="T57" fmla="*/ 76 h 105"/>
                <a:gd name="T58" fmla="*/ 21 w 161"/>
                <a:gd name="T59" fmla="*/ 71 h 105"/>
                <a:gd name="T60" fmla="*/ 14 w 161"/>
                <a:gd name="T61" fmla="*/ 71 h 105"/>
                <a:gd name="T62" fmla="*/ 10 w 161"/>
                <a:gd name="T63" fmla="*/ 76 h 105"/>
                <a:gd name="T64" fmla="*/ 10 w 161"/>
                <a:gd name="T65" fmla="*/ 83 h 105"/>
                <a:gd name="T66" fmla="*/ 2 w 161"/>
                <a:gd name="T67" fmla="*/ 81 h 105"/>
                <a:gd name="T68" fmla="*/ 2 w 161"/>
                <a:gd name="T69" fmla="*/ 74 h 105"/>
                <a:gd name="T70" fmla="*/ 0 w 161"/>
                <a:gd name="T71" fmla="*/ 57 h 105"/>
                <a:gd name="T72" fmla="*/ 10 w 161"/>
                <a:gd name="T73" fmla="*/ 41 h 105"/>
                <a:gd name="T74" fmla="*/ 52 w 161"/>
                <a:gd name="T75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05">
                  <a:moveTo>
                    <a:pt x="52" y="5"/>
                  </a:moveTo>
                  <a:lnTo>
                    <a:pt x="55" y="7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83" y="0"/>
                  </a:lnTo>
                  <a:lnTo>
                    <a:pt x="90" y="3"/>
                  </a:lnTo>
                  <a:lnTo>
                    <a:pt x="88" y="5"/>
                  </a:lnTo>
                  <a:lnTo>
                    <a:pt x="95" y="10"/>
                  </a:lnTo>
                  <a:lnTo>
                    <a:pt x="104" y="5"/>
                  </a:lnTo>
                  <a:lnTo>
                    <a:pt x="107" y="10"/>
                  </a:lnTo>
                  <a:lnTo>
                    <a:pt x="123" y="12"/>
                  </a:lnTo>
                  <a:lnTo>
                    <a:pt x="130" y="22"/>
                  </a:lnTo>
                  <a:lnTo>
                    <a:pt x="142" y="31"/>
                  </a:lnTo>
                  <a:lnTo>
                    <a:pt x="152" y="29"/>
                  </a:lnTo>
                  <a:lnTo>
                    <a:pt x="159" y="31"/>
                  </a:lnTo>
                  <a:lnTo>
                    <a:pt x="161" y="43"/>
                  </a:lnTo>
                  <a:lnTo>
                    <a:pt x="140" y="55"/>
                  </a:lnTo>
                  <a:lnTo>
                    <a:pt x="137" y="50"/>
                  </a:lnTo>
                  <a:lnTo>
                    <a:pt x="102" y="36"/>
                  </a:lnTo>
                  <a:lnTo>
                    <a:pt x="78" y="50"/>
                  </a:lnTo>
                  <a:lnTo>
                    <a:pt x="76" y="57"/>
                  </a:lnTo>
                  <a:lnTo>
                    <a:pt x="57" y="60"/>
                  </a:lnTo>
                  <a:lnTo>
                    <a:pt x="47" y="55"/>
                  </a:lnTo>
                  <a:lnTo>
                    <a:pt x="62" y="86"/>
                  </a:lnTo>
                  <a:lnTo>
                    <a:pt x="57" y="97"/>
                  </a:lnTo>
                  <a:lnTo>
                    <a:pt x="50" y="100"/>
                  </a:lnTo>
                  <a:lnTo>
                    <a:pt x="47" y="105"/>
                  </a:lnTo>
                  <a:lnTo>
                    <a:pt x="43" y="105"/>
                  </a:lnTo>
                  <a:lnTo>
                    <a:pt x="31" y="76"/>
                  </a:lnTo>
                  <a:lnTo>
                    <a:pt x="21" y="71"/>
                  </a:lnTo>
                  <a:lnTo>
                    <a:pt x="14" y="71"/>
                  </a:lnTo>
                  <a:lnTo>
                    <a:pt x="10" y="76"/>
                  </a:lnTo>
                  <a:lnTo>
                    <a:pt x="10" y="83"/>
                  </a:lnTo>
                  <a:lnTo>
                    <a:pt x="2" y="81"/>
                  </a:lnTo>
                  <a:lnTo>
                    <a:pt x="2" y="74"/>
                  </a:lnTo>
                  <a:lnTo>
                    <a:pt x="0" y="57"/>
                  </a:lnTo>
                  <a:lnTo>
                    <a:pt x="10" y="41"/>
                  </a:lnTo>
                  <a:lnTo>
                    <a:pt x="52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521985" y="3544667"/>
              <a:ext cx="114991" cy="122420"/>
            </a:xfrm>
            <a:custGeom>
              <a:avLst/>
              <a:gdLst>
                <a:gd name="T0" fmla="*/ 47 w 88"/>
                <a:gd name="T1" fmla="*/ 12 h 97"/>
                <a:gd name="T2" fmla="*/ 45 w 88"/>
                <a:gd name="T3" fmla="*/ 10 h 97"/>
                <a:gd name="T4" fmla="*/ 57 w 88"/>
                <a:gd name="T5" fmla="*/ 5 h 97"/>
                <a:gd name="T6" fmla="*/ 59 w 88"/>
                <a:gd name="T7" fmla="*/ 5 h 97"/>
                <a:gd name="T8" fmla="*/ 59 w 88"/>
                <a:gd name="T9" fmla="*/ 3 h 97"/>
                <a:gd name="T10" fmla="*/ 76 w 88"/>
                <a:gd name="T11" fmla="*/ 0 h 97"/>
                <a:gd name="T12" fmla="*/ 71 w 88"/>
                <a:gd name="T13" fmla="*/ 3 h 97"/>
                <a:gd name="T14" fmla="*/ 69 w 88"/>
                <a:gd name="T15" fmla="*/ 19 h 97"/>
                <a:gd name="T16" fmla="*/ 62 w 88"/>
                <a:gd name="T17" fmla="*/ 26 h 97"/>
                <a:gd name="T18" fmla="*/ 66 w 88"/>
                <a:gd name="T19" fmla="*/ 38 h 97"/>
                <a:gd name="T20" fmla="*/ 76 w 88"/>
                <a:gd name="T21" fmla="*/ 50 h 97"/>
                <a:gd name="T22" fmla="*/ 76 w 88"/>
                <a:gd name="T23" fmla="*/ 52 h 97"/>
                <a:gd name="T24" fmla="*/ 81 w 88"/>
                <a:gd name="T25" fmla="*/ 59 h 97"/>
                <a:gd name="T26" fmla="*/ 78 w 88"/>
                <a:gd name="T27" fmla="*/ 64 h 97"/>
                <a:gd name="T28" fmla="*/ 88 w 88"/>
                <a:gd name="T29" fmla="*/ 69 h 97"/>
                <a:gd name="T30" fmla="*/ 59 w 88"/>
                <a:gd name="T31" fmla="*/ 97 h 97"/>
                <a:gd name="T32" fmla="*/ 54 w 88"/>
                <a:gd name="T33" fmla="*/ 97 h 97"/>
                <a:gd name="T34" fmla="*/ 43 w 88"/>
                <a:gd name="T35" fmla="*/ 93 h 97"/>
                <a:gd name="T36" fmla="*/ 31 w 88"/>
                <a:gd name="T37" fmla="*/ 97 h 97"/>
                <a:gd name="T38" fmla="*/ 7 w 88"/>
                <a:gd name="T39" fmla="*/ 90 h 97"/>
                <a:gd name="T40" fmla="*/ 0 w 88"/>
                <a:gd name="T41" fmla="*/ 90 h 97"/>
                <a:gd name="T42" fmla="*/ 47 w 88"/>
                <a:gd name="T4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97">
                  <a:moveTo>
                    <a:pt x="47" y="12"/>
                  </a:moveTo>
                  <a:lnTo>
                    <a:pt x="45" y="10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76" y="0"/>
                  </a:lnTo>
                  <a:lnTo>
                    <a:pt x="71" y="3"/>
                  </a:lnTo>
                  <a:lnTo>
                    <a:pt x="69" y="19"/>
                  </a:lnTo>
                  <a:lnTo>
                    <a:pt x="62" y="26"/>
                  </a:lnTo>
                  <a:lnTo>
                    <a:pt x="66" y="38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81" y="59"/>
                  </a:lnTo>
                  <a:lnTo>
                    <a:pt x="78" y="64"/>
                  </a:lnTo>
                  <a:lnTo>
                    <a:pt x="88" y="69"/>
                  </a:lnTo>
                  <a:lnTo>
                    <a:pt x="59" y="97"/>
                  </a:lnTo>
                  <a:lnTo>
                    <a:pt x="54" y="97"/>
                  </a:lnTo>
                  <a:lnTo>
                    <a:pt x="43" y="93"/>
                  </a:lnTo>
                  <a:lnTo>
                    <a:pt x="31" y="97"/>
                  </a:lnTo>
                  <a:lnTo>
                    <a:pt x="7" y="90"/>
                  </a:lnTo>
                  <a:lnTo>
                    <a:pt x="0" y="90"/>
                  </a:lnTo>
                  <a:lnTo>
                    <a:pt x="47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521985" y="3629225"/>
              <a:ext cx="133285" cy="100964"/>
            </a:xfrm>
            <a:custGeom>
              <a:avLst/>
              <a:gdLst>
                <a:gd name="T0" fmla="*/ 0 w 102"/>
                <a:gd name="T1" fmla="*/ 47 h 80"/>
                <a:gd name="T2" fmla="*/ 2 w 102"/>
                <a:gd name="T3" fmla="*/ 40 h 80"/>
                <a:gd name="T4" fmla="*/ 9 w 102"/>
                <a:gd name="T5" fmla="*/ 40 h 80"/>
                <a:gd name="T6" fmla="*/ 7 w 102"/>
                <a:gd name="T7" fmla="*/ 35 h 80"/>
                <a:gd name="T8" fmla="*/ 12 w 102"/>
                <a:gd name="T9" fmla="*/ 30 h 80"/>
                <a:gd name="T10" fmla="*/ 12 w 102"/>
                <a:gd name="T11" fmla="*/ 26 h 80"/>
                <a:gd name="T12" fmla="*/ 31 w 102"/>
                <a:gd name="T13" fmla="*/ 30 h 80"/>
                <a:gd name="T14" fmla="*/ 43 w 102"/>
                <a:gd name="T15" fmla="*/ 26 h 80"/>
                <a:gd name="T16" fmla="*/ 54 w 102"/>
                <a:gd name="T17" fmla="*/ 30 h 80"/>
                <a:gd name="T18" fmla="*/ 59 w 102"/>
                <a:gd name="T19" fmla="*/ 30 h 80"/>
                <a:gd name="T20" fmla="*/ 88 w 102"/>
                <a:gd name="T21" fmla="*/ 2 h 80"/>
                <a:gd name="T22" fmla="*/ 102 w 102"/>
                <a:gd name="T23" fmla="*/ 0 h 80"/>
                <a:gd name="T24" fmla="*/ 102 w 102"/>
                <a:gd name="T25" fmla="*/ 9 h 80"/>
                <a:gd name="T26" fmla="*/ 95 w 102"/>
                <a:gd name="T27" fmla="*/ 26 h 80"/>
                <a:gd name="T28" fmla="*/ 102 w 102"/>
                <a:gd name="T29" fmla="*/ 35 h 80"/>
                <a:gd name="T30" fmla="*/ 90 w 102"/>
                <a:gd name="T31" fmla="*/ 54 h 80"/>
                <a:gd name="T32" fmla="*/ 85 w 102"/>
                <a:gd name="T33" fmla="*/ 56 h 80"/>
                <a:gd name="T34" fmla="*/ 83 w 102"/>
                <a:gd name="T35" fmla="*/ 61 h 80"/>
                <a:gd name="T36" fmla="*/ 90 w 102"/>
                <a:gd name="T37" fmla="*/ 68 h 80"/>
                <a:gd name="T38" fmla="*/ 83 w 102"/>
                <a:gd name="T39" fmla="*/ 71 h 80"/>
                <a:gd name="T40" fmla="*/ 83 w 102"/>
                <a:gd name="T41" fmla="*/ 78 h 80"/>
                <a:gd name="T42" fmla="*/ 73 w 102"/>
                <a:gd name="T43" fmla="*/ 80 h 80"/>
                <a:gd name="T44" fmla="*/ 71 w 102"/>
                <a:gd name="T45" fmla="*/ 78 h 80"/>
                <a:gd name="T46" fmla="*/ 66 w 102"/>
                <a:gd name="T47" fmla="*/ 80 h 80"/>
                <a:gd name="T48" fmla="*/ 59 w 102"/>
                <a:gd name="T49" fmla="*/ 78 h 80"/>
                <a:gd name="T50" fmla="*/ 54 w 102"/>
                <a:gd name="T51" fmla="*/ 71 h 80"/>
                <a:gd name="T52" fmla="*/ 50 w 102"/>
                <a:gd name="T53" fmla="*/ 71 h 80"/>
                <a:gd name="T54" fmla="*/ 45 w 102"/>
                <a:gd name="T55" fmla="*/ 56 h 80"/>
                <a:gd name="T56" fmla="*/ 43 w 102"/>
                <a:gd name="T57" fmla="*/ 54 h 80"/>
                <a:gd name="T58" fmla="*/ 12 w 102"/>
                <a:gd name="T59" fmla="*/ 49 h 80"/>
                <a:gd name="T60" fmla="*/ 7 w 102"/>
                <a:gd name="T61" fmla="*/ 52 h 80"/>
                <a:gd name="T62" fmla="*/ 0 w 102"/>
                <a:gd name="T63" fmla="*/ 4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80">
                  <a:moveTo>
                    <a:pt x="0" y="47"/>
                  </a:moveTo>
                  <a:lnTo>
                    <a:pt x="2" y="40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31" y="30"/>
                  </a:lnTo>
                  <a:lnTo>
                    <a:pt x="43" y="26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02" y="9"/>
                  </a:lnTo>
                  <a:lnTo>
                    <a:pt x="95" y="26"/>
                  </a:lnTo>
                  <a:lnTo>
                    <a:pt x="102" y="35"/>
                  </a:lnTo>
                  <a:lnTo>
                    <a:pt x="90" y="54"/>
                  </a:lnTo>
                  <a:lnTo>
                    <a:pt x="85" y="56"/>
                  </a:lnTo>
                  <a:lnTo>
                    <a:pt x="83" y="61"/>
                  </a:lnTo>
                  <a:lnTo>
                    <a:pt x="90" y="68"/>
                  </a:lnTo>
                  <a:lnTo>
                    <a:pt x="83" y="71"/>
                  </a:lnTo>
                  <a:lnTo>
                    <a:pt x="83" y="78"/>
                  </a:lnTo>
                  <a:lnTo>
                    <a:pt x="73" y="80"/>
                  </a:lnTo>
                  <a:lnTo>
                    <a:pt x="71" y="78"/>
                  </a:lnTo>
                  <a:lnTo>
                    <a:pt x="66" y="80"/>
                  </a:lnTo>
                  <a:lnTo>
                    <a:pt x="59" y="78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45" y="56"/>
                  </a:lnTo>
                  <a:lnTo>
                    <a:pt x="43" y="54"/>
                  </a:lnTo>
                  <a:lnTo>
                    <a:pt x="12" y="49"/>
                  </a:lnTo>
                  <a:lnTo>
                    <a:pt x="7" y="52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544199" y="4405389"/>
              <a:ext cx="83630" cy="89606"/>
            </a:xfrm>
            <a:custGeom>
              <a:avLst/>
              <a:gdLst>
                <a:gd name="T0" fmla="*/ 2 w 64"/>
                <a:gd name="T1" fmla="*/ 26 h 71"/>
                <a:gd name="T2" fmla="*/ 19 w 64"/>
                <a:gd name="T3" fmla="*/ 0 h 71"/>
                <a:gd name="T4" fmla="*/ 26 w 64"/>
                <a:gd name="T5" fmla="*/ 7 h 71"/>
                <a:gd name="T6" fmla="*/ 35 w 64"/>
                <a:gd name="T7" fmla="*/ 7 h 71"/>
                <a:gd name="T8" fmla="*/ 40 w 64"/>
                <a:gd name="T9" fmla="*/ 12 h 71"/>
                <a:gd name="T10" fmla="*/ 45 w 64"/>
                <a:gd name="T11" fmla="*/ 10 h 71"/>
                <a:gd name="T12" fmla="*/ 52 w 64"/>
                <a:gd name="T13" fmla="*/ 14 h 71"/>
                <a:gd name="T14" fmla="*/ 64 w 64"/>
                <a:gd name="T15" fmla="*/ 10 h 71"/>
                <a:gd name="T16" fmla="*/ 61 w 64"/>
                <a:gd name="T17" fmla="*/ 19 h 71"/>
                <a:gd name="T18" fmla="*/ 45 w 64"/>
                <a:gd name="T19" fmla="*/ 36 h 71"/>
                <a:gd name="T20" fmla="*/ 37 w 64"/>
                <a:gd name="T21" fmla="*/ 50 h 71"/>
                <a:gd name="T22" fmla="*/ 35 w 64"/>
                <a:gd name="T23" fmla="*/ 64 h 71"/>
                <a:gd name="T24" fmla="*/ 30 w 64"/>
                <a:gd name="T25" fmla="*/ 69 h 71"/>
                <a:gd name="T26" fmla="*/ 14 w 64"/>
                <a:gd name="T27" fmla="*/ 66 h 71"/>
                <a:gd name="T28" fmla="*/ 7 w 64"/>
                <a:gd name="T29" fmla="*/ 71 h 71"/>
                <a:gd name="T30" fmla="*/ 4 w 64"/>
                <a:gd name="T31" fmla="*/ 69 h 71"/>
                <a:gd name="T32" fmla="*/ 7 w 64"/>
                <a:gd name="T33" fmla="*/ 57 h 71"/>
                <a:gd name="T34" fmla="*/ 2 w 64"/>
                <a:gd name="T35" fmla="*/ 55 h 71"/>
                <a:gd name="T36" fmla="*/ 2 w 64"/>
                <a:gd name="T37" fmla="*/ 43 h 71"/>
                <a:gd name="T38" fmla="*/ 0 w 64"/>
                <a:gd name="T39" fmla="*/ 40 h 71"/>
                <a:gd name="T40" fmla="*/ 2 w 64"/>
                <a:gd name="T41" fmla="*/ 36 h 71"/>
                <a:gd name="T42" fmla="*/ 2 w 64"/>
                <a:gd name="T4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71">
                  <a:moveTo>
                    <a:pt x="2" y="26"/>
                  </a:moveTo>
                  <a:lnTo>
                    <a:pt x="19" y="0"/>
                  </a:lnTo>
                  <a:lnTo>
                    <a:pt x="26" y="7"/>
                  </a:lnTo>
                  <a:lnTo>
                    <a:pt x="35" y="7"/>
                  </a:lnTo>
                  <a:lnTo>
                    <a:pt x="40" y="12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64" y="10"/>
                  </a:lnTo>
                  <a:lnTo>
                    <a:pt x="61" y="19"/>
                  </a:lnTo>
                  <a:lnTo>
                    <a:pt x="45" y="36"/>
                  </a:lnTo>
                  <a:lnTo>
                    <a:pt x="37" y="50"/>
                  </a:lnTo>
                  <a:lnTo>
                    <a:pt x="35" y="64"/>
                  </a:lnTo>
                  <a:lnTo>
                    <a:pt x="30" y="69"/>
                  </a:lnTo>
                  <a:lnTo>
                    <a:pt x="14" y="66"/>
                  </a:lnTo>
                  <a:lnTo>
                    <a:pt x="7" y="71"/>
                  </a:lnTo>
                  <a:lnTo>
                    <a:pt x="4" y="69"/>
                  </a:lnTo>
                  <a:lnTo>
                    <a:pt x="7" y="57"/>
                  </a:lnTo>
                  <a:lnTo>
                    <a:pt x="2" y="55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2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2533746" y="3754169"/>
              <a:ext cx="128058" cy="248625"/>
            </a:xfrm>
            <a:custGeom>
              <a:avLst/>
              <a:gdLst>
                <a:gd name="T0" fmla="*/ 3 w 98"/>
                <a:gd name="T1" fmla="*/ 121 h 197"/>
                <a:gd name="T2" fmla="*/ 5 w 98"/>
                <a:gd name="T3" fmla="*/ 111 h 197"/>
                <a:gd name="T4" fmla="*/ 10 w 98"/>
                <a:gd name="T5" fmla="*/ 116 h 197"/>
                <a:gd name="T6" fmla="*/ 24 w 98"/>
                <a:gd name="T7" fmla="*/ 97 h 197"/>
                <a:gd name="T8" fmla="*/ 22 w 98"/>
                <a:gd name="T9" fmla="*/ 85 h 197"/>
                <a:gd name="T10" fmla="*/ 27 w 98"/>
                <a:gd name="T11" fmla="*/ 71 h 197"/>
                <a:gd name="T12" fmla="*/ 22 w 98"/>
                <a:gd name="T13" fmla="*/ 62 h 197"/>
                <a:gd name="T14" fmla="*/ 10 w 98"/>
                <a:gd name="T15" fmla="*/ 62 h 197"/>
                <a:gd name="T16" fmla="*/ 15 w 98"/>
                <a:gd name="T17" fmla="*/ 57 h 197"/>
                <a:gd name="T18" fmla="*/ 10 w 98"/>
                <a:gd name="T19" fmla="*/ 59 h 197"/>
                <a:gd name="T20" fmla="*/ 8 w 98"/>
                <a:gd name="T21" fmla="*/ 50 h 197"/>
                <a:gd name="T22" fmla="*/ 19 w 98"/>
                <a:gd name="T23" fmla="*/ 47 h 197"/>
                <a:gd name="T24" fmla="*/ 22 w 98"/>
                <a:gd name="T25" fmla="*/ 50 h 197"/>
                <a:gd name="T26" fmla="*/ 31 w 98"/>
                <a:gd name="T27" fmla="*/ 38 h 197"/>
                <a:gd name="T28" fmla="*/ 31 w 98"/>
                <a:gd name="T29" fmla="*/ 26 h 197"/>
                <a:gd name="T30" fmla="*/ 24 w 98"/>
                <a:gd name="T31" fmla="*/ 12 h 197"/>
                <a:gd name="T32" fmla="*/ 27 w 98"/>
                <a:gd name="T33" fmla="*/ 9 h 197"/>
                <a:gd name="T34" fmla="*/ 38 w 98"/>
                <a:gd name="T35" fmla="*/ 7 h 197"/>
                <a:gd name="T36" fmla="*/ 43 w 98"/>
                <a:gd name="T37" fmla="*/ 2 h 197"/>
                <a:gd name="T38" fmla="*/ 48 w 98"/>
                <a:gd name="T39" fmla="*/ 5 h 197"/>
                <a:gd name="T40" fmla="*/ 53 w 98"/>
                <a:gd name="T41" fmla="*/ 0 h 197"/>
                <a:gd name="T42" fmla="*/ 60 w 98"/>
                <a:gd name="T43" fmla="*/ 7 h 197"/>
                <a:gd name="T44" fmla="*/ 72 w 98"/>
                <a:gd name="T45" fmla="*/ 2 h 197"/>
                <a:gd name="T46" fmla="*/ 76 w 98"/>
                <a:gd name="T47" fmla="*/ 5 h 197"/>
                <a:gd name="T48" fmla="*/ 79 w 98"/>
                <a:gd name="T49" fmla="*/ 17 h 197"/>
                <a:gd name="T50" fmla="*/ 76 w 98"/>
                <a:gd name="T51" fmla="*/ 21 h 197"/>
                <a:gd name="T52" fmla="*/ 81 w 98"/>
                <a:gd name="T53" fmla="*/ 19 h 197"/>
                <a:gd name="T54" fmla="*/ 83 w 98"/>
                <a:gd name="T55" fmla="*/ 26 h 197"/>
                <a:gd name="T56" fmla="*/ 88 w 98"/>
                <a:gd name="T57" fmla="*/ 24 h 197"/>
                <a:gd name="T58" fmla="*/ 90 w 98"/>
                <a:gd name="T59" fmla="*/ 28 h 197"/>
                <a:gd name="T60" fmla="*/ 90 w 98"/>
                <a:gd name="T61" fmla="*/ 21 h 197"/>
                <a:gd name="T62" fmla="*/ 98 w 98"/>
                <a:gd name="T63" fmla="*/ 19 h 197"/>
                <a:gd name="T64" fmla="*/ 95 w 98"/>
                <a:gd name="T65" fmla="*/ 31 h 197"/>
                <a:gd name="T66" fmla="*/ 90 w 98"/>
                <a:gd name="T67" fmla="*/ 31 h 197"/>
                <a:gd name="T68" fmla="*/ 86 w 98"/>
                <a:gd name="T69" fmla="*/ 36 h 197"/>
                <a:gd name="T70" fmla="*/ 81 w 98"/>
                <a:gd name="T71" fmla="*/ 45 h 197"/>
                <a:gd name="T72" fmla="*/ 81 w 98"/>
                <a:gd name="T73" fmla="*/ 54 h 197"/>
                <a:gd name="T74" fmla="*/ 93 w 98"/>
                <a:gd name="T75" fmla="*/ 66 h 197"/>
                <a:gd name="T76" fmla="*/ 88 w 98"/>
                <a:gd name="T77" fmla="*/ 81 h 197"/>
                <a:gd name="T78" fmla="*/ 90 w 98"/>
                <a:gd name="T79" fmla="*/ 83 h 197"/>
                <a:gd name="T80" fmla="*/ 86 w 98"/>
                <a:gd name="T81" fmla="*/ 90 h 197"/>
                <a:gd name="T82" fmla="*/ 90 w 98"/>
                <a:gd name="T83" fmla="*/ 95 h 197"/>
                <a:gd name="T84" fmla="*/ 90 w 98"/>
                <a:gd name="T85" fmla="*/ 109 h 197"/>
                <a:gd name="T86" fmla="*/ 69 w 98"/>
                <a:gd name="T87" fmla="*/ 125 h 197"/>
                <a:gd name="T88" fmla="*/ 67 w 98"/>
                <a:gd name="T89" fmla="*/ 137 h 197"/>
                <a:gd name="T90" fmla="*/ 64 w 98"/>
                <a:gd name="T91" fmla="*/ 133 h 197"/>
                <a:gd name="T92" fmla="*/ 53 w 98"/>
                <a:gd name="T93" fmla="*/ 130 h 197"/>
                <a:gd name="T94" fmla="*/ 53 w 98"/>
                <a:gd name="T95" fmla="*/ 135 h 197"/>
                <a:gd name="T96" fmla="*/ 48 w 98"/>
                <a:gd name="T97" fmla="*/ 142 h 197"/>
                <a:gd name="T98" fmla="*/ 48 w 98"/>
                <a:gd name="T99" fmla="*/ 163 h 197"/>
                <a:gd name="T100" fmla="*/ 34 w 98"/>
                <a:gd name="T101" fmla="*/ 173 h 197"/>
                <a:gd name="T102" fmla="*/ 36 w 98"/>
                <a:gd name="T103" fmla="*/ 185 h 197"/>
                <a:gd name="T104" fmla="*/ 29 w 98"/>
                <a:gd name="T105" fmla="*/ 197 h 197"/>
                <a:gd name="T106" fmla="*/ 27 w 98"/>
                <a:gd name="T107" fmla="*/ 197 h 197"/>
                <a:gd name="T108" fmla="*/ 29 w 98"/>
                <a:gd name="T109" fmla="*/ 182 h 197"/>
                <a:gd name="T110" fmla="*/ 24 w 98"/>
                <a:gd name="T111" fmla="*/ 178 h 197"/>
                <a:gd name="T112" fmla="*/ 31 w 98"/>
                <a:gd name="T113" fmla="*/ 163 h 197"/>
                <a:gd name="T114" fmla="*/ 22 w 98"/>
                <a:gd name="T115" fmla="*/ 156 h 197"/>
                <a:gd name="T116" fmla="*/ 24 w 98"/>
                <a:gd name="T117" fmla="*/ 147 h 197"/>
                <a:gd name="T118" fmla="*/ 22 w 98"/>
                <a:gd name="T119" fmla="*/ 144 h 197"/>
                <a:gd name="T120" fmla="*/ 15 w 98"/>
                <a:gd name="T121" fmla="*/ 133 h 197"/>
                <a:gd name="T122" fmla="*/ 0 w 98"/>
                <a:gd name="T123" fmla="*/ 125 h 197"/>
                <a:gd name="T124" fmla="*/ 3 w 98"/>
                <a:gd name="T125" fmla="*/ 12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" h="197">
                  <a:moveTo>
                    <a:pt x="3" y="121"/>
                  </a:moveTo>
                  <a:lnTo>
                    <a:pt x="5" y="111"/>
                  </a:lnTo>
                  <a:lnTo>
                    <a:pt x="10" y="116"/>
                  </a:lnTo>
                  <a:lnTo>
                    <a:pt x="24" y="97"/>
                  </a:lnTo>
                  <a:lnTo>
                    <a:pt x="22" y="85"/>
                  </a:lnTo>
                  <a:lnTo>
                    <a:pt x="27" y="71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15" y="57"/>
                  </a:lnTo>
                  <a:lnTo>
                    <a:pt x="10" y="59"/>
                  </a:lnTo>
                  <a:lnTo>
                    <a:pt x="8" y="50"/>
                  </a:lnTo>
                  <a:lnTo>
                    <a:pt x="19" y="47"/>
                  </a:lnTo>
                  <a:lnTo>
                    <a:pt x="22" y="50"/>
                  </a:lnTo>
                  <a:lnTo>
                    <a:pt x="31" y="38"/>
                  </a:lnTo>
                  <a:lnTo>
                    <a:pt x="31" y="26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8" y="7"/>
                  </a:lnTo>
                  <a:lnTo>
                    <a:pt x="43" y="2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60" y="7"/>
                  </a:lnTo>
                  <a:lnTo>
                    <a:pt x="72" y="2"/>
                  </a:lnTo>
                  <a:lnTo>
                    <a:pt x="76" y="5"/>
                  </a:lnTo>
                  <a:lnTo>
                    <a:pt x="79" y="17"/>
                  </a:lnTo>
                  <a:lnTo>
                    <a:pt x="76" y="21"/>
                  </a:lnTo>
                  <a:lnTo>
                    <a:pt x="81" y="19"/>
                  </a:lnTo>
                  <a:lnTo>
                    <a:pt x="83" y="26"/>
                  </a:lnTo>
                  <a:lnTo>
                    <a:pt x="88" y="24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98" y="19"/>
                  </a:lnTo>
                  <a:lnTo>
                    <a:pt x="95" y="31"/>
                  </a:lnTo>
                  <a:lnTo>
                    <a:pt x="90" y="31"/>
                  </a:lnTo>
                  <a:lnTo>
                    <a:pt x="86" y="36"/>
                  </a:lnTo>
                  <a:lnTo>
                    <a:pt x="81" y="45"/>
                  </a:lnTo>
                  <a:lnTo>
                    <a:pt x="81" y="54"/>
                  </a:lnTo>
                  <a:lnTo>
                    <a:pt x="93" y="66"/>
                  </a:lnTo>
                  <a:lnTo>
                    <a:pt x="88" y="81"/>
                  </a:lnTo>
                  <a:lnTo>
                    <a:pt x="90" y="83"/>
                  </a:lnTo>
                  <a:lnTo>
                    <a:pt x="86" y="90"/>
                  </a:lnTo>
                  <a:lnTo>
                    <a:pt x="90" y="95"/>
                  </a:lnTo>
                  <a:lnTo>
                    <a:pt x="90" y="109"/>
                  </a:lnTo>
                  <a:lnTo>
                    <a:pt x="69" y="125"/>
                  </a:lnTo>
                  <a:lnTo>
                    <a:pt x="67" y="137"/>
                  </a:lnTo>
                  <a:lnTo>
                    <a:pt x="64" y="133"/>
                  </a:lnTo>
                  <a:lnTo>
                    <a:pt x="53" y="130"/>
                  </a:lnTo>
                  <a:lnTo>
                    <a:pt x="53" y="135"/>
                  </a:lnTo>
                  <a:lnTo>
                    <a:pt x="48" y="142"/>
                  </a:lnTo>
                  <a:lnTo>
                    <a:pt x="48" y="163"/>
                  </a:lnTo>
                  <a:lnTo>
                    <a:pt x="34" y="173"/>
                  </a:lnTo>
                  <a:lnTo>
                    <a:pt x="36" y="185"/>
                  </a:lnTo>
                  <a:lnTo>
                    <a:pt x="29" y="197"/>
                  </a:lnTo>
                  <a:lnTo>
                    <a:pt x="27" y="197"/>
                  </a:lnTo>
                  <a:lnTo>
                    <a:pt x="29" y="182"/>
                  </a:lnTo>
                  <a:lnTo>
                    <a:pt x="24" y="178"/>
                  </a:lnTo>
                  <a:lnTo>
                    <a:pt x="31" y="163"/>
                  </a:lnTo>
                  <a:lnTo>
                    <a:pt x="22" y="156"/>
                  </a:lnTo>
                  <a:lnTo>
                    <a:pt x="24" y="147"/>
                  </a:lnTo>
                  <a:lnTo>
                    <a:pt x="22" y="144"/>
                  </a:lnTo>
                  <a:lnTo>
                    <a:pt x="15" y="133"/>
                  </a:lnTo>
                  <a:lnTo>
                    <a:pt x="0" y="125"/>
                  </a:lnTo>
                  <a:lnTo>
                    <a:pt x="3" y="1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2519371" y="2974218"/>
              <a:ext cx="138512" cy="167854"/>
            </a:xfrm>
            <a:custGeom>
              <a:avLst/>
              <a:gdLst>
                <a:gd name="T0" fmla="*/ 14 w 106"/>
                <a:gd name="T1" fmla="*/ 10 h 133"/>
                <a:gd name="T2" fmla="*/ 14 w 106"/>
                <a:gd name="T3" fmla="*/ 5 h 133"/>
                <a:gd name="T4" fmla="*/ 23 w 106"/>
                <a:gd name="T5" fmla="*/ 7 h 133"/>
                <a:gd name="T6" fmla="*/ 30 w 106"/>
                <a:gd name="T7" fmla="*/ 0 h 133"/>
                <a:gd name="T8" fmla="*/ 45 w 106"/>
                <a:gd name="T9" fmla="*/ 0 h 133"/>
                <a:gd name="T10" fmla="*/ 42 w 106"/>
                <a:gd name="T11" fmla="*/ 7 h 133"/>
                <a:gd name="T12" fmla="*/ 59 w 106"/>
                <a:gd name="T13" fmla="*/ 17 h 133"/>
                <a:gd name="T14" fmla="*/ 54 w 106"/>
                <a:gd name="T15" fmla="*/ 21 h 133"/>
                <a:gd name="T16" fmla="*/ 61 w 106"/>
                <a:gd name="T17" fmla="*/ 21 h 133"/>
                <a:gd name="T18" fmla="*/ 66 w 106"/>
                <a:gd name="T19" fmla="*/ 26 h 133"/>
                <a:gd name="T20" fmla="*/ 68 w 106"/>
                <a:gd name="T21" fmla="*/ 21 h 133"/>
                <a:gd name="T22" fmla="*/ 73 w 106"/>
                <a:gd name="T23" fmla="*/ 24 h 133"/>
                <a:gd name="T24" fmla="*/ 71 w 106"/>
                <a:gd name="T25" fmla="*/ 33 h 133"/>
                <a:gd name="T26" fmla="*/ 78 w 106"/>
                <a:gd name="T27" fmla="*/ 36 h 133"/>
                <a:gd name="T28" fmla="*/ 83 w 106"/>
                <a:gd name="T29" fmla="*/ 36 h 133"/>
                <a:gd name="T30" fmla="*/ 85 w 106"/>
                <a:gd name="T31" fmla="*/ 31 h 133"/>
                <a:gd name="T32" fmla="*/ 94 w 106"/>
                <a:gd name="T33" fmla="*/ 33 h 133"/>
                <a:gd name="T34" fmla="*/ 97 w 106"/>
                <a:gd name="T35" fmla="*/ 38 h 133"/>
                <a:gd name="T36" fmla="*/ 94 w 106"/>
                <a:gd name="T37" fmla="*/ 40 h 133"/>
                <a:gd name="T38" fmla="*/ 97 w 106"/>
                <a:gd name="T39" fmla="*/ 43 h 133"/>
                <a:gd name="T40" fmla="*/ 104 w 106"/>
                <a:gd name="T41" fmla="*/ 45 h 133"/>
                <a:gd name="T42" fmla="*/ 106 w 106"/>
                <a:gd name="T43" fmla="*/ 50 h 133"/>
                <a:gd name="T44" fmla="*/ 99 w 106"/>
                <a:gd name="T45" fmla="*/ 62 h 133"/>
                <a:gd name="T46" fmla="*/ 101 w 106"/>
                <a:gd name="T47" fmla="*/ 83 h 133"/>
                <a:gd name="T48" fmla="*/ 97 w 106"/>
                <a:gd name="T49" fmla="*/ 100 h 133"/>
                <a:gd name="T50" fmla="*/ 85 w 106"/>
                <a:gd name="T51" fmla="*/ 109 h 133"/>
                <a:gd name="T52" fmla="*/ 52 w 106"/>
                <a:gd name="T53" fmla="*/ 111 h 133"/>
                <a:gd name="T54" fmla="*/ 45 w 106"/>
                <a:gd name="T55" fmla="*/ 119 h 133"/>
                <a:gd name="T56" fmla="*/ 42 w 106"/>
                <a:gd name="T57" fmla="*/ 133 h 133"/>
                <a:gd name="T58" fmla="*/ 30 w 106"/>
                <a:gd name="T59" fmla="*/ 128 h 133"/>
                <a:gd name="T60" fmla="*/ 33 w 106"/>
                <a:gd name="T61" fmla="*/ 114 h 133"/>
                <a:gd name="T62" fmla="*/ 14 w 106"/>
                <a:gd name="T63" fmla="*/ 107 h 133"/>
                <a:gd name="T64" fmla="*/ 9 w 106"/>
                <a:gd name="T65" fmla="*/ 102 h 133"/>
                <a:gd name="T66" fmla="*/ 11 w 106"/>
                <a:gd name="T67" fmla="*/ 97 h 133"/>
                <a:gd name="T68" fmla="*/ 4 w 106"/>
                <a:gd name="T69" fmla="*/ 97 h 133"/>
                <a:gd name="T70" fmla="*/ 2 w 106"/>
                <a:gd name="T71" fmla="*/ 90 h 133"/>
                <a:gd name="T72" fmla="*/ 0 w 106"/>
                <a:gd name="T73" fmla="*/ 90 h 133"/>
                <a:gd name="T74" fmla="*/ 11 w 106"/>
                <a:gd name="T75" fmla="*/ 88 h 133"/>
                <a:gd name="T76" fmla="*/ 16 w 106"/>
                <a:gd name="T77" fmla="*/ 81 h 133"/>
                <a:gd name="T78" fmla="*/ 33 w 106"/>
                <a:gd name="T79" fmla="*/ 74 h 133"/>
                <a:gd name="T80" fmla="*/ 11 w 106"/>
                <a:gd name="T81" fmla="*/ 50 h 133"/>
                <a:gd name="T82" fmla="*/ 14 w 106"/>
                <a:gd name="T83" fmla="*/ 33 h 133"/>
                <a:gd name="T84" fmla="*/ 21 w 106"/>
                <a:gd name="T85" fmla="*/ 24 h 133"/>
                <a:gd name="T86" fmla="*/ 19 w 106"/>
                <a:gd name="T87" fmla="*/ 10 h 133"/>
                <a:gd name="T88" fmla="*/ 14 w 106"/>
                <a:gd name="T89" fmla="*/ 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33">
                  <a:moveTo>
                    <a:pt x="14" y="10"/>
                  </a:moveTo>
                  <a:lnTo>
                    <a:pt x="14" y="5"/>
                  </a:lnTo>
                  <a:lnTo>
                    <a:pt x="23" y="7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2" y="7"/>
                  </a:lnTo>
                  <a:lnTo>
                    <a:pt x="59" y="17"/>
                  </a:lnTo>
                  <a:lnTo>
                    <a:pt x="54" y="21"/>
                  </a:lnTo>
                  <a:lnTo>
                    <a:pt x="61" y="21"/>
                  </a:lnTo>
                  <a:lnTo>
                    <a:pt x="66" y="26"/>
                  </a:lnTo>
                  <a:lnTo>
                    <a:pt x="68" y="21"/>
                  </a:lnTo>
                  <a:lnTo>
                    <a:pt x="73" y="24"/>
                  </a:lnTo>
                  <a:lnTo>
                    <a:pt x="71" y="33"/>
                  </a:lnTo>
                  <a:lnTo>
                    <a:pt x="78" y="36"/>
                  </a:lnTo>
                  <a:lnTo>
                    <a:pt x="83" y="36"/>
                  </a:lnTo>
                  <a:lnTo>
                    <a:pt x="85" y="31"/>
                  </a:lnTo>
                  <a:lnTo>
                    <a:pt x="94" y="33"/>
                  </a:lnTo>
                  <a:lnTo>
                    <a:pt x="97" y="38"/>
                  </a:lnTo>
                  <a:lnTo>
                    <a:pt x="94" y="40"/>
                  </a:lnTo>
                  <a:lnTo>
                    <a:pt x="97" y="43"/>
                  </a:lnTo>
                  <a:lnTo>
                    <a:pt x="104" y="45"/>
                  </a:lnTo>
                  <a:lnTo>
                    <a:pt x="106" y="50"/>
                  </a:lnTo>
                  <a:lnTo>
                    <a:pt x="99" y="62"/>
                  </a:lnTo>
                  <a:lnTo>
                    <a:pt x="101" y="83"/>
                  </a:lnTo>
                  <a:lnTo>
                    <a:pt x="97" y="100"/>
                  </a:lnTo>
                  <a:lnTo>
                    <a:pt x="85" y="109"/>
                  </a:lnTo>
                  <a:lnTo>
                    <a:pt x="52" y="111"/>
                  </a:lnTo>
                  <a:lnTo>
                    <a:pt x="45" y="119"/>
                  </a:lnTo>
                  <a:lnTo>
                    <a:pt x="42" y="133"/>
                  </a:lnTo>
                  <a:lnTo>
                    <a:pt x="30" y="128"/>
                  </a:lnTo>
                  <a:lnTo>
                    <a:pt x="33" y="114"/>
                  </a:lnTo>
                  <a:lnTo>
                    <a:pt x="14" y="107"/>
                  </a:lnTo>
                  <a:lnTo>
                    <a:pt x="9" y="102"/>
                  </a:lnTo>
                  <a:lnTo>
                    <a:pt x="11" y="97"/>
                  </a:lnTo>
                  <a:lnTo>
                    <a:pt x="4" y="97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11" y="88"/>
                  </a:lnTo>
                  <a:lnTo>
                    <a:pt x="16" y="81"/>
                  </a:lnTo>
                  <a:lnTo>
                    <a:pt x="33" y="74"/>
                  </a:lnTo>
                  <a:lnTo>
                    <a:pt x="11" y="50"/>
                  </a:lnTo>
                  <a:lnTo>
                    <a:pt x="14" y="33"/>
                  </a:lnTo>
                  <a:lnTo>
                    <a:pt x="21" y="24"/>
                  </a:lnTo>
                  <a:lnTo>
                    <a:pt x="19" y="10"/>
                  </a:lnTo>
                  <a:lnTo>
                    <a:pt x="14" y="1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2569027" y="4387720"/>
              <a:ext cx="188167" cy="185523"/>
            </a:xfrm>
            <a:custGeom>
              <a:avLst/>
              <a:gdLst>
                <a:gd name="T0" fmla="*/ 2 w 144"/>
                <a:gd name="T1" fmla="*/ 83 h 147"/>
                <a:gd name="T2" fmla="*/ 11 w 144"/>
                <a:gd name="T3" fmla="*/ 83 h 147"/>
                <a:gd name="T4" fmla="*/ 16 w 144"/>
                <a:gd name="T5" fmla="*/ 78 h 147"/>
                <a:gd name="T6" fmla="*/ 18 w 144"/>
                <a:gd name="T7" fmla="*/ 64 h 147"/>
                <a:gd name="T8" fmla="*/ 26 w 144"/>
                <a:gd name="T9" fmla="*/ 50 h 147"/>
                <a:gd name="T10" fmla="*/ 42 w 144"/>
                <a:gd name="T11" fmla="*/ 33 h 147"/>
                <a:gd name="T12" fmla="*/ 45 w 144"/>
                <a:gd name="T13" fmla="*/ 24 h 147"/>
                <a:gd name="T14" fmla="*/ 33 w 144"/>
                <a:gd name="T15" fmla="*/ 28 h 147"/>
                <a:gd name="T16" fmla="*/ 26 w 144"/>
                <a:gd name="T17" fmla="*/ 24 h 147"/>
                <a:gd name="T18" fmla="*/ 21 w 144"/>
                <a:gd name="T19" fmla="*/ 26 h 147"/>
                <a:gd name="T20" fmla="*/ 16 w 144"/>
                <a:gd name="T21" fmla="*/ 21 h 147"/>
                <a:gd name="T22" fmla="*/ 7 w 144"/>
                <a:gd name="T23" fmla="*/ 21 h 147"/>
                <a:gd name="T24" fmla="*/ 0 w 144"/>
                <a:gd name="T25" fmla="*/ 14 h 147"/>
                <a:gd name="T26" fmla="*/ 2 w 144"/>
                <a:gd name="T27" fmla="*/ 7 h 147"/>
                <a:gd name="T28" fmla="*/ 14 w 144"/>
                <a:gd name="T29" fmla="*/ 5 h 147"/>
                <a:gd name="T30" fmla="*/ 18 w 144"/>
                <a:gd name="T31" fmla="*/ 9 h 147"/>
                <a:gd name="T32" fmla="*/ 33 w 144"/>
                <a:gd name="T33" fmla="*/ 0 h 147"/>
                <a:gd name="T34" fmla="*/ 45 w 144"/>
                <a:gd name="T35" fmla="*/ 16 h 147"/>
                <a:gd name="T36" fmla="*/ 108 w 144"/>
                <a:gd name="T37" fmla="*/ 2 h 147"/>
                <a:gd name="T38" fmla="*/ 111 w 144"/>
                <a:gd name="T39" fmla="*/ 21 h 147"/>
                <a:gd name="T40" fmla="*/ 132 w 144"/>
                <a:gd name="T41" fmla="*/ 24 h 147"/>
                <a:gd name="T42" fmla="*/ 130 w 144"/>
                <a:gd name="T43" fmla="*/ 35 h 147"/>
                <a:gd name="T44" fmla="*/ 137 w 144"/>
                <a:gd name="T45" fmla="*/ 45 h 147"/>
                <a:gd name="T46" fmla="*/ 142 w 144"/>
                <a:gd name="T47" fmla="*/ 47 h 147"/>
                <a:gd name="T48" fmla="*/ 139 w 144"/>
                <a:gd name="T49" fmla="*/ 57 h 147"/>
                <a:gd name="T50" fmla="*/ 144 w 144"/>
                <a:gd name="T51" fmla="*/ 64 h 147"/>
                <a:gd name="T52" fmla="*/ 139 w 144"/>
                <a:gd name="T53" fmla="*/ 71 h 147"/>
                <a:gd name="T54" fmla="*/ 134 w 144"/>
                <a:gd name="T55" fmla="*/ 71 h 147"/>
                <a:gd name="T56" fmla="*/ 116 w 144"/>
                <a:gd name="T57" fmla="*/ 83 h 147"/>
                <a:gd name="T58" fmla="*/ 118 w 144"/>
                <a:gd name="T59" fmla="*/ 95 h 147"/>
                <a:gd name="T60" fmla="*/ 113 w 144"/>
                <a:gd name="T61" fmla="*/ 109 h 147"/>
                <a:gd name="T62" fmla="*/ 94 w 144"/>
                <a:gd name="T63" fmla="*/ 114 h 147"/>
                <a:gd name="T64" fmla="*/ 89 w 144"/>
                <a:gd name="T65" fmla="*/ 118 h 147"/>
                <a:gd name="T66" fmla="*/ 82 w 144"/>
                <a:gd name="T67" fmla="*/ 116 h 147"/>
                <a:gd name="T68" fmla="*/ 71 w 144"/>
                <a:gd name="T69" fmla="*/ 118 h 147"/>
                <a:gd name="T70" fmla="*/ 71 w 144"/>
                <a:gd name="T71" fmla="*/ 128 h 147"/>
                <a:gd name="T72" fmla="*/ 66 w 144"/>
                <a:gd name="T73" fmla="*/ 130 h 147"/>
                <a:gd name="T74" fmla="*/ 75 w 144"/>
                <a:gd name="T75" fmla="*/ 132 h 147"/>
                <a:gd name="T76" fmla="*/ 85 w 144"/>
                <a:gd name="T77" fmla="*/ 144 h 147"/>
                <a:gd name="T78" fmla="*/ 75 w 144"/>
                <a:gd name="T79" fmla="*/ 147 h 147"/>
                <a:gd name="T80" fmla="*/ 68 w 144"/>
                <a:gd name="T81" fmla="*/ 147 h 147"/>
                <a:gd name="T82" fmla="*/ 68 w 144"/>
                <a:gd name="T83" fmla="*/ 142 h 147"/>
                <a:gd name="T84" fmla="*/ 59 w 144"/>
                <a:gd name="T85" fmla="*/ 137 h 147"/>
                <a:gd name="T86" fmla="*/ 54 w 144"/>
                <a:gd name="T87" fmla="*/ 130 h 147"/>
                <a:gd name="T88" fmla="*/ 47 w 144"/>
                <a:gd name="T89" fmla="*/ 135 h 147"/>
                <a:gd name="T90" fmla="*/ 45 w 144"/>
                <a:gd name="T91" fmla="*/ 144 h 147"/>
                <a:gd name="T92" fmla="*/ 26 w 144"/>
                <a:gd name="T93" fmla="*/ 142 h 147"/>
                <a:gd name="T94" fmla="*/ 26 w 144"/>
                <a:gd name="T95" fmla="*/ 137 h 147"/>
                <a:gd name="T96" fmla="*/ 35 w 144"/>
                <a:gd name="T97" fmla="*/ 132 h 147"/>
                <a:gd name="T98" fmla="*/ 23 w 144"/>
                <a:gd name="T99" fmla="*/ 128 h 147"/>
                <a:gd name="T100" fmla="*/ 26 w 144"/>
                <a:gd name="T101" fmla="*/ 125 h 147"/>
                <a:gd name="T102" fmla="*/ 18 w 144"/>
                <a:gd name="T103" fmla="*/ 125 h 147"/>
                <a:gd name="T104" fmla="*/ 18 w 144"/>
                <a:gd name="T105" fmla="*/ 114 h 147"/>
                <a:gd name="T106" fmla="*/ 9 w 144"/>
                <a:gd name="T107" fmla="*/ 109 h 147"/>
                <a:gd name="T108" fmla="*/ 9 w 144"/>
                <a:gd name="T109" fmla="*/ 102 h 147"/>
                <a:gd name="T110" fmla="*/ 2 w 144"/>
                <a:gd name="T111" fmla="*/ 92 h 147"/>
                <a:gd name="T112" fmla="*/ 2 w 144"/>
                <a:gd name="T113" fmla="*/ 8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47">
                  <a:moveTo>
                    <a:pt x="2" y="83"/>
                  </a:moveTo>
                  <a:lnTo>
                    <a:pt x="11" y="83"/>
                  </a:lnTo>
                  <a:lnTo>
                    <a:pt x="16" y="78"/>
                  </a:lnTo>
                  <a:lnTo>
                    <a:pt x="18" y="64"/>
                  </a:lnTo>
                  <a:lnTo>
                    <a:pt x="26" y="5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33" y="28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2" y="7"/>
                  </a:lnTo>
                  <a:lnTo>
                    <a:pt x="14" y="5"/>
                  </a:lnTo>
                  <a:lnTo>
                    <a:pt x="18" y="9"/>
                  </a:lnTo>
                  <a:lnTo>
                    <a:pt x="33" y="0"/>
                  </a:lnTo>
                  <a:lnTo>
                    <a:pt x="45" y="16"/>
                  </a:lnTo>
                  <a:lnTo>
                    <a:pt x="108" y="2"/>
                  </a:lnTo>
                  <a:lnTo>
                    <a:pt x="111" y="21"/>
                  </a:lnTo>
                  <a:lnTo>
                    <a:pt x="132" y="24"/>
                  </a:lnTo>
                  <a:lnTo>
                    <a:pt x="130" y="35"/>
                  </a:lnTo>
                  <a:lnTo>
                    <a:pt x="137" y="45"/>
                  </a:lnTo>
                  <a:lnTo>
                    <a:pt x="142" y="47"/>
                  </a:lnTo>
                  <a:lnTo>
                    <a:pt x="139" y="57"/>
                  </a:lnTo>
                  <a:lnTo>
                    <a:pt x="144" y="64"/>
                  </a:lnTo>
                  <a:lnTo>
                    <a:pt x="139" y="71"/>
                  </a:lnTo>
                  <a:lnTo>
                    <a:pt x="134" y="71"/>
                  </a:lnTo>
                  <a:lnTo>
                    <a:pt x="116" y="83"/>
                  </a:lnTo>
                  <a:lnTo>
                    <a:pt x="118" y="95"/>
                  </a:lnTo>
                  <a:lnTo>
                    <a:pt x="113" y="109"/>
                  </a:lnTo>
                  <a:lnTo>
                    <a:pt x="94" y="114"/>
                  </a:lnTo>
                  <a:lnTo>
                    <a:pt x="89" y="118"/>
                  </a:lnTo>
                  <a:lnTo>
                    <a:pt x="82" y="116"/>
                  </a:lnTo>
                  <a:lnTo>
                    <a:pt x="71" y="118"/>
                  </a:lnTo>
                  <a:lnTo>
                    <a:pt x="71" y="128"/>
                  </a:lnTo>
                  <a:lnTo>
                    <a:pt x="66" y="130"/>
                  </a:lnTo>
                  <a:lnTo>
                    <a:pt x="75" y="132"/>
                  </a:lnTo>
                  <a:lnTo>
                    <a:pt x="85" y="144"/>
                  </a:lnTo>
                  <a:lnTo>
                    <a:pt x="75" y="147"/>
                  </a:lnTo>
                  <a:lnTo>
                    <a:pt x="68" y="147"/>
                  </a:lnTo>
                  <a:lnTo>
                    <a:pt x="68" y="142"/>
                  </a:lnTo>
                  <a:lnTo>
                    <a:pt x="59" y="137"/>
                  </a:lnTo>
                  <a:lnTo>
                    <a:pt x="54" y="130"/>
                  </a:lnTo>
                  <a:lnTo>
                    <a:pt x="47" y="135"/>
                  </a:lnTo>
                  <a:lnTo>
                    <a:pt x="45" y="144"/>
                  </a:lnTo>
                  <a:lnTo>
                    <a:pt x="26" y="142"/>
                  </a:lnTo>
                  <a:lnTo>
                    <a:pt x="26" y="137"/>
                  </a:lnTo>
                  <a:lnTo>
                    <a:pt x="35" y="132"/>
                  </a:lnTo>
                  <a:lnTo>
                    <a:pt x="23" y="128"/>
                  </a:lnTo>
                  <a:lnTo>
                    <a:pt x="26" y="125"/>
                  </a:lnTo>
                  <a:lnTo>
                    <a:pt x="18" y="125"/>
                  </a:lnTo>
                  <a:lnTo>
                    <a:pt x="18" y="114"/>
                  </a:lnTo>
                  <a:lnTo>
                    <a:pt x="9" y="109"/>
                  </a:lnTo>
                  <a:lnTo>
                    <a:pt x="9" y="102"/>
                  </a:lnTo>
                  <a:lnTo>
                    <a:pt x="2" y="92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2544199" y="3057514"/>
              <a:ext cx="228676" cy="388713"/>
            </a:xfrm>
            <a:custGeom>
              <a:avLst/>
              <a:gdLst>
                <a:gd name="T0" fmla="*/ 42 w 175"/>
                <a:gd name="T1" fmla="*/ 197 h 308"/>
                <a:gd name="T2" fmla="*/ 47 w 175"/>
                <a:gd name="T3" fmla="*/ 206 h 308"/>
                <a:gd name="T4" fmla="*/ 54 w 175"/>
                <a:gd name="T5" fmla="*/ 221 h 308"/>
                <a:gd name="T6" fmla="*/ 78 w 175"/>
                <a:gd name="T7" fmla="*/ 204 h 308"/>
                <a:gd name="T8" fmla="*/ 82 w 175"/>
                <a:gd name="T9" fmla="*/ 183 h 308"/>
                <a:gd name="T10" fmla="*/ 92 w 175"/>
                <a:gd name="T11" fmla="*/ 159 h 308"/>
                <a:gd name="T12" fmla="*/ 90 w 175"/>
                <a:gd name="T13" fmla="*/ 145 h 308"/>
                <a:gd name="T14" fmla="*/ 90 w 175"/>
                <a:gd name="T15" fmla="*/ 121 h 308"/>
                <a:gd name="T16" fmla="*/ 108 w 175"/>
                <a:gd name="T17" fmla="*/ 121 h 308"/>
                <a:gd name="T18" fmla="*/ 120 w 175"/>
                <a:gd name="T19" fmla="*/ 119 h 308"/>
                <a:gd name="T20" fmla="*/ 80 w 175"/>
                <a:gd name="T21" fmla="*/ 15 h 308"/>
                <a:gd name="T22" fmla="*/ 80 w 175"/>
                <a:gd name="T23" fmla="*/ 0 h 308"/>
                <a:gd name="T24" fmla="*/ 101 w 175"/>
                <a:gd name="T25" fmla="*/ 5 h 308"/>
                <a:gd name="T26" fmla="*/ 118 w 175"/>
                <a:gd name="T27" fmla="*/ 17 h 308"/>
                <a:gd name="T28" fmla="*/ 116 w 175"/>
                <a:gd name="T29" fmla="*/ 34 h 308"/>
                <a:gd name="T30" fmla="*/ 127 w 175"/>
                <a:gd name="T31" fmla="*/ 41 h 308"/>
                <a:gd name="T32" fmla="*/ 144 w 175"/>
                <a:gd name="T33" fmla="*/ 34 h 308"/>
                <a:gd name="T34" fmla="*/ 146 w 175"/>
                <a:gd name="T35" fmla="*/ 41 h 308"/>
                <a:gd name="T36" fmla="*/ 146 w 175"/>
                <a:gd name="T37" fmla="*/ 48 h 308"/>
                <a:gd name="T38" fmla="*/ 144 w 175"/>
                <a:gd name="T39" fmla="*/ 60 h 308"/>
                <a:gd name="T40" fmla="*/ 144 w 175"/>
                <a:gd name="T41" fmla="*/ 86 h 308"/>
                <a:gd name="T42" fmla="*/ 151 w 175"/>
                <a:gd name="T43" fmla="*/ 105 h 308"/>
                <a:gd name="T44" fmla="*/ 168 w 175"/>
                <a:gd name="T45" fmla="*/ 145 h 308"/>
                <a:gd name="T46" fmla="*/ 161 w 175"/>
                <a:gd name="T47" fmla="*/ 140 h 308"/>
                <a:gd name="T48" fmla="*/ 158 w 175"/>
                <a:gd name="T49" fmla="*/ 152 h 308"/>
                <a:gd name="T50" fmla="*/ 132 w 175"/>
                <a:gd name="T51" fmla="*/ 164 h 308"/>
                <a:gd name="T52" fmla="*/ 142 w 175"/>
                <a:gd name="T53" fmla="*/ 185 h 308"/>
                <a:gd name="T54" fmla="*/ 127 w 175"/>
                <a:gd name="T55" fmla="*/ 199 h 308"/>
                <a:gd name="T56" fmla="*/ 118 w 175"/>
                <a:gd name="T57" fmla="*/ 216 h 308"/>
                <a:gd name="T58" fmla="*/ 104 w 175"/>
                <a:gd name="T59" fmla="*/ 228 h 308"/>
                <a:gd name="T60" fmla="*/ 94 w 175"/>
                <a:gd name="T61" fmla="*/ 244 h 308"/>
                <a:gd name="T62" fmla="*/ 97 w 175"/>
                <a:gd name="T63" fmla="*/ 256 h 308"/>
                <a:gd name="T64" fmla="*/ 97 w 175"/>
                <a:gd name="T65" fmla="*/ 266 h 308"/>
                <a:gd name="T66" fmla="*/ 111 w 175"/>
                <a:gd name="T67" fmla="*/ 266 h 308"/>
                <a:gd name="T68" fmla="*/ 130 w 175"/>
                <a:gd name="T69" fmla="*/ 275 h 308"/>
                <a:gd name="T70" fmla="*/ 135 w 175"/>
                <a:gd name="T71" fmla="*/ 277 h 308"/>
                <a:gd name="T72" fmla="*/ 139 w 175"/>
                <a:gd name="T73" fmla="*/ 299 h 308"/>
                <a:gd name="T74" fmla="*/ 130 w 175"/>
                <a:gd name="T75" fmla="*/ 308 h 308"/>
                <a:gd name="T76" fmla="*/ 120 w 175"/>
                <a:gd name="T77" fmla="*/ 299 h 308"/>
                <a:gd name="T78" fmla="*/ 101 w 175"/>
                <a:gd name="T79" fmla="*/ 292 h 308"/>
                <a:gd name="T80" fmla="*/ 87 w 175"/>
                <a:gd name="T81" fmla="*/ 285 h 308"/>
                <a:gd name="T82" fmla="*/ 68 w 175"/>
                <a:gd name="T83" fmla="*/ 280 h 308"/>
                <a:gd name="T84" fmla="*/ 59 w 175"/>
                <a:gd name="T85" fmla="*/ 282 h 308"/>
                <a:gd name="T86" fmla="*/ 42 w 175"/>
                <a:gd name="T87" fmla="*/ 294 h 308"/>
                <a:gd name="T88" fmla="*/ 16 w 175"/>
                <a:gd name="T89" fmla="*/ 202 h 308"/>
                <a:gd name="T90" fmla="*/ 0 w 175"/>
                <a:gd name="T91" fmla="*/ 187 h 308"/>
                <a:gd name="T92" fmla="*/ 16 w 175"/>
                <a:gd name="T93" fmla="*/ 18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" h="308">
                  <a:moveTo>
                    <a:pt x="47" y="173"/>
                  </a:moveTo>
                  <a:lnTo>
                    <a:pt x="42" y="197"/>
                  </a:lnTo>
                  <a:lnTo>
                    <a:pt x="49" y="199"/>
                  </a:lnTo>
                  <a:lnTo>
                    <a:pt x="47" y="206"/>
                  </a:lnTo>
                  <a:lnTo>
                    <a:pt x="52" y="218"/>
                  </a:lnTo>
                  <a:lnTo>
                    <a:pt x="54" y="221"/>
                  </a:lnTo>
                  <a:lnTo>
                    <a:pt x="59" y="213"/>
                  </a:lnTo>
                  <a:lnTo>
                    <a:pt x="78" y="204"/>
                  </a:lnTo>
                  <a:lnTo>
                    <a:pt x="73" y="195"/>
                  </a:lnTo>
                  <a:lnTo>
                    <a:pt x="82" y="183"/>
                  </a:lnTo>
                  <a:lnTo>
                    <a:pt x="82" y="169"/>
                  </a:lnTo>
                  <a:lnTo>
                    <a:pt x="92" y="159"/>
                  </a:lnTo>
                  <a:lnTo>
                    <a:pt x="90" y="154"/>
                  </a:lnTo>
                  <a:lnTo>
                    <a:pt x="90" y="145"/>
                  </a:lnTo>
                  <a:lnTo>
                    <a:pt x="82" y="138"/>
                  </a:lnTo>
                  <a:lnTo>
                    <a:pt x="90" y="121"/>
                  </a:lnTo>
                  <a:lnTo>
                    <a:pt x="97" y="126"/>
                  </a:lnTo>
                  <a:lnTo>
                    <a:pt x="108" y="121"/>
                  </a:lnTo>
                  <a:lnTo>
                    <a:pt x="113" y="124"/>
                  </a:lnTo>
                  <a:lnTo>
                    <a:pt x="120" y="119"/>
                  </a:lnTo>
                  <a:lnTo>
                    <a:pt x="108" y="24"/>
                  </a:lnTo>
                  <a:lnTo>
                    <a:pt x="80" y="15"/>
                  </a:lnTo>
                  <a:lnTo>
                    <a:pt x="82" y="8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101" y="5"/>
                  </a:lnTo>
                  <a:lnTo>
                    <a:pt x="113" y="17"/>
                  </a:lnTo>
                  <a:lnTo>
                    <a:pt x="118" y="17"/>
                  </a:lnTo>
                  <a:lnTo>
                    <a:pt x="120" y="26"/>
                  </a:lnTo>
                  <a:lnTo>
                    <a:pt x="116" y="34"/>
                  </a:lnTo>
                  <a:lnTo>
                    <a:pt x="125" y="36"/>
                  </a:lnTo>
                  <a:lnTo>
                    <a:pt x="127" y="41"/>
                  </a:lnTo>
                  <a:lnTo>
                    <a:pt x="142" y="26"/>
                  </a:lnTo>
                  <a:lnTo>
                    <a:pt x="144" y="34"/>
                  </a:lnTo>
                  <a:lnTo>
                    <a:pt x="142" y="38"/>
                  </a:lnTo>
                  <a:lnTo>
                    <a:pt x="146" y="41"/>
                  </a:lnTo>
                  <a:lnTo>
                    <a:pt x="142" y="45"/>
                  </a:lnTo>
                  <a:lnTo>
                    <a:pt x="146" y="48"/>
                  </a:lnTo>
                  <a:lnTo>
                    <a:pt x="149" y="57"/>
                  </a:lnTo>
                  <a:lnTo>
                    <a:pt x="144" y="60"/>
                  </a:lnTo>
                  <a:lnTo>
                    <a:pt x="153" y="79"/>
                  </a:lnTo>
                  <a:lnTo>
                    <a:pt x="144" y="86"/>
                  </a:lnTo>
                  <a:lnTo>
                    <a:pt x="156" y="93"/>
                  </a:lnTo>
                  <a:lnTo>
                    <a:pt x="151" y="105"/>
                  </a:lnTo>
                  <a:lnTo>
                    <a:pt x="175" y="140"/>
                  </a:lnTo>
                  <a:lnTo>
                    <a:pt x="168" y="145"/>
                  </a:lnTo>
                  <a:lnTo>
                    <a:pt x="165" y="140"/>
                  </a:lnTo>
                  <a:lnTo>
                    <a:pt x="161" y="140"/>
                  </a:lnTo>
                  <a:lnTo>
                    <a:pt x="156" y="147"/>
                  </a:lnTo>
                  <a:lnTo>
                    <a:pt x="158" y="152"/>
                  </a:lnTo>
                  <a:lnTo>
                    <a:pt x="146" y="154"/>
                  </a:lnTo>
                  <a:lnTo>
                    <a:pt x="132" y="164"/>
                  </a:lnTo>
                  <a:lnTo>
                    <a:pt x="130" y="176"/>
                  </a:lnTo>
                  <a:lnTo>
                    <a:pt x="142" y="185"/>
                  </a:lnTo>
                  <a:lnTo>
                    <a:pt x="139" y="192"/>
                  </a:lnTo>
                  <a:lnTo>
                    <a:pt x="127" y="199"/>
                  </a:lnTo>
                  <a:lnTo>
                    <a:pt x="125" y="211"/>
                  </a:lnTo>
                  <a:lnTo>
                    <a:pt x="118" y="216"/>
                  </a:lnTo>
                  <a:lnTo>
                    <a:pt x="111" y="228"/>
                  </a:lnTo>
                  <a:lnTo>
                    <a:pt x="104" y="228"/>
                  </a:lnTo>
                  <a:lnTo>
                    <a:pt x="99" y="242"/>
                  </a:lnTo>
                  <a:lnTo>
                    <a:pt x="94" y="244"/>
                  </a:lnTo>
                  <a:lnTo>
                    <a:pt x="94" y="254"/>
                  </a:lnTo>
                  <a:lnTo>
                    <a:pt x="97" y="256"/>
                  </a:lnTo>
                  <a:lnTo>
                    <a:pt x="94" y="261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11" y="266"/>
                  </a:lnTo>
                  <a:lnTo>
                    <a:pt x="123" y="275"/>
                  </a:lnTo>
                  <a:lnTo>
                    <a:pt x="130" y="275"/>
                  </a:lnTo>
                  <a:lnTo>
                    <a:pt x="132" y="280"/>
                  </a:lnTo>
                  <a:lnTo>
                    <a:pt x="135" y="277"/>
                  </a:lnTo>
                  <a:lnTo>
                    <a:pt x="151" y="299"/>
                  </a:lnTo>
                  <a:lnTo>
                    <a:pt x="139" y="299"/>
                  </a:lnTo>
                  <a:lnTo>
                    <a:pt x="135" y="308"/>
                  </a:lnTo>
                  <a:lnTo>
                    <a:pt x="130" y="308"/>
                  </a:lnTo>
                  <a:lnTo>
                    <a:pt x="120" y="303"/>
                  </a:lnTo>
                  <a:lnTo>
                    <a:pt x="120" y="299"/>
                  </a:lnTo>
                  <a:lnTo>
                    <a:pt x="113" y="294"/>
                  </a:lnTo>
                  <a:lnTo>
                    <a:pt x="101" y="292"/>
                  </a:lnTo>
                  <a:lnTo>
                    <a:pt x="94" y="282"/>
                  </a:lnTo>
                  <a:lnTo>
                    <a:pt x="87" y="285"/>
                  </a:lnTo>
                  <a:lnTo>
                    <a:pt x="78" y="280"/>
                  </a:lnTo>
                  <a:lnTo>
                    <a:pt x="68" y="280"/>
                  </a:lnTo>
                  <a:lnTo>
                    <a:pt x="64" y="277"/>
                  </a:lnTo>
                  <a:lnTo>
                    <a:pt x="59" y="282"/>
                  </a:lnTo>
                  <a:lnTo>
                    <a:pt x="47" y="282"/>
                  </a:lnTo>
                  <a:lnTo>
                    <a:pt x="42" y="294"/>
                  </a:lnTo>
                  <a:lnTo>
                    <a:pt x="33" y="232"/>
                  </a:lnTo>
                  <a:lnTo>
                    <a:pt x="16" y="202"/>
                  </a:lnTo>
                  <a:lnTo>
                    <a:pt x="7" y="197"/>
                  </a:lnTo>
                  <a:lnTo>
                    <a:pt x="0" y="187"/>
                  </a:lnTo>
                  <a:lnTo>
                    <a:pt x="14" y="183"/>
                  </a:lnTo>
                  <a:lnTo>
                    <a:pt x="16" y="185"/>
                  </a:lnTo>
                  <a:lnTo>
                    <a:pt x="47" y="17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2569027" y="4333452"/>
              <a:ext cx="147659" cy="65627"/>
            </a:xfrm>
            <a:custGeom>
              <a:avLst/>
              <a:gdLst>
                <a:gd name="T0" fmla="*/ 0 w 113"/>
                <a:gd name="T1" fmla="*/ 33 h 52"/>
                <a:gd name="T2" fmla="*/ 2 w 113"/>
                <a:gd name="T3" fmla="*/ 29 h 52"/>
                <a:gd name="T4" fmla="*/ 0 w 113"/>
                <a:gd name="T5" fmla="*/ 24 h 52"/>
                <a:gd name="T6" fmla="*/ 4 w 113"/>
                <a:gd name="T7" fmla="*/ 12 h 52"/>
                <a:gd name="T8" fmla="*/ 9 w 113"/>
                <a:gd name="T9" fmla="*/ 14 h 52"/>
                <a:gd name="T10" fmla="*/ 26 w 113"/>
                <a:gd name="T11" fmla="*/ 10 h 52"/>
                <a:gd name="T12" fmla="*/ 28 w 113"/>
                <a:gd name="T13" fmla="*/ 0 h 52"/>
                <a:gd name="T14" fmla="*/ 63 w 113"/>
                <a:gd name="T15" fmla="*/ 5 h 52"/>
                <a:gd name="T16" fmla="*/ 68 w 113"/>
                <a:gd name="T17" fmla="*/ 14 h 52"/>
                <a:gd name="T18" fmla="*/ 89 w 113"/>
                <a:gd name="T19" fmla="*/ 12 h 52"/>
                <a:gd name="T20" fmla="*/ 92 w 113"/>
                <a:gd name="T21" fmla="*/ 7 h 52"/>
                <a:gd name="T22" fmla="*/ 99 w 113"/>
                <a:gd name="T23" fmla="*/ 14 h 52"/>
                <a:gd name="T24" fmla="*/ 104 w 113"/>
                <a:gd name="T25" fmla="*/ 7 h 52"/>
                <a:gd name="T26" fmla="*/ 106 w 113"/>
                <a:gd name="T27" fmla="*/ 14 h 52"/>
                <a:gd name="T28" fmla="*/ 113 w 113"/>
                <a:gd name="T29" fmla="*/ 17 h 52"/>
                <a:gd name="T30" fmla="*/ 113 w 113"/>
                <a:gd name="T31" fmla="*/ 26 h 52"/>
                <a:gd name="T32" fmla="*/ 99 w 113"/>
                <a:gd name="T33" fmla="*/ 29 h 52"/>
                <a:gd name="T34" fmla="*/ 82 w 113"/>
                <a:gd name="T35" fmla="*/ 45 h 52"/>
                <a:gd name="T36" fmla="*/ 73 w 113"/>
                <a:gd name="T37" fmla="*/ 48 h 52"/>
                <a:gd name="T38" fmla="*/ 54 w 113"/>
                <a:gd name="T39" fmla="*/ 45 h 52"/>
                <a:gd name="T40" fmla="*/ 49 w 113"/>
                <a:gd name="T41" fmla="*/ 41 h 52"/>
                <a:gd name="T42" fmla="*/ 42 w 113"/>
                <a:gd name="T43" fmla="*/ 45 h 52"/>
                <a:gd name="T44" fmla="*/ 35 w 113"/>
                <a:gd name="T45" fmla="*/ 41 h 52"/>
                <a:gd name="T46" fmla="*/ 26 w 113"/>
                <a:gd name="T47" fmla="*/ 45 h 52"/>
                <a:gd name="T48" fmla="*/ 18 w 113"/>
                <a:gd name="T49" fmla="*/ 52 h 52"/>
                <a:gd name="T50" fmla="*/ 14 w 113"/>
                <a:gd name="T51" fmla="*/ 48 h 52"/>
                <a:gd name="T52" fmla="*/ 2 w 113"/>
                <a:gd name="T53" fmla="*/ 50 h 52"/>
                <a:gd name="T54" fmla="*/ 0 w 113"/>
                <a:gd name="T55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52">
                  <a:moveTo>
                    <a:pt x="0" y="33"/>
                  </a:moveTo>
                  <a:lnTo>
                    <a:pt x="2" y="2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9" y="14"/>
                  </a:lnTo>
                  <a:lnTo>
                    <a:pt x="26" y="10"/>
                  </a:lnTo>
                  <a:lnTo>
                    <a:pt x="28" y="0"/>
                  </a:lnTo>
                  <a:lnTo>
                    <a:pt x="63" y="5"/>
                  </a:lnTo>
                  <a:lnTo>
                    <a:pt x="68" y="14"/>
                  </a:lnTo>
                  <a:lnTo>
                    <a:pt x="89" y="12"/>
                  </a:lnTo>
                  <a:lnTo>
                    <a:pt x="92" y="7"/>
                  </a:lnTo>
                  <a:lnTo>
                    <a:pt x="99" y="14"/>
                  </a:lnTo>
                  <a:lnTo>
                    <a:pt x="104" y="7"/>
                  </a:lnTo>
                  <a:lnTo>
                    <a:pt x="106" y="14"/>
                  </a:lnTo>
                  <a:lnTo>
                    <a:pt x="113" y="17"/>
                  </a:lnTo>
                  <a:lnTo>
                    <a:pt x="113" y="26"/>
                  </a:lnTo>
                  <a:lnTo>
                    <a:pt x="99" y="29"/>
                  </a:lnTo>
                  <a:lnTo>
                    <a:pt x="82" y="45"/>
                  </a:lnTo>
                  <a:lnTo>
                    <a:pt x="73" y="48"/>
                  </a:lnTo>
                  <a:lnTo>
                    <a:pt x="54" y="45"/>
                  </a:lnTo>
                  <a:lnTo>
                    <a:pt x="49" y="41"/>
                  </a:lnTo>
                  <a:lnTo>
                    <a:pt x="42" y="45"/>
                  </a:lnTo>
                  <a:lnTo>
                    <a:pt x="35" y="41"/>
                  </a:lnTo>
                  <a:lnTo>
                    <a:pt x="26" y="45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2" y="50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2574253" y="4022986"/>
              <a:ext cx="87550" cy="71938"/>
            </a:xfrm>
            <a:custGeom>
              <a:avLst/>
              <a:gdLst>
                <a:gd name="T0" fmla="*/ 3 w 67"/>
                <a:gd name="T1" fmla="*/ 0 h 57"/>
                <a:gd name="T2" fmla="*/ 10 w 67"/>
                <a:gd name="T3" fmla="*/ 12 h 57"/>
                <a:gd name="T4" fmla="*/ 17 w 67"/>
                <a:gd name="T5" fmla="*/ 10 h 57"/>
                <a:gd name="T6" fmla="*/ 22 w 67"/>
                <a:gd name="T7" fmla="*/ 2 h 57"/>
                <a:gd name="T8" fmla="*/ 29 w 67"/>
                <a:gd name="T9" fmla="*/ 2 h 57"/>
                <a:gd name="T10" fmla="*/ 31 w 67"/>
                <a:gd name="T11" fmla="*/ 7 h 57"/>
                <a:gd name="T12" fmla="*/ 38 w 67"/>
                <a:gd name="T13" fmla="*/ 10 h 57"/>
                <a:gd name="T14" fmla="*/ 43 w 67"/>
                <a:gd name="T15" fmla="*/ 17 h 57"/>
                <a:gd name="T16" fmla="*/ 41 w 67"/>
                <a:gd name="T17" fmla="*/ 21 h 57"/>
                <a:gd name="T18" fmla="*/ 43 w 67"/>
                <a:gd name="T19" fmla="*/ 24 h 57"/>
                <a:gd name="T20" fmla="*/ 50 w 67"/>
                <a:gd name="T21" fmla="*/ 28 h 57"/>
                <a:gd name="T22" fmla="*/ 55 w 67"/>
                <a:gd name="T23" fmla="*/ 26 h 57"/>
                <a:gd name="T24" fmla="*/ 64 w 67"/>
                <a:gd name="T25" fmla="*/ 26 h 57"/>
                <a:gd name="T26" fmla="*/ 67 w 67"/>
                <a:gd name="T27" fmla="*/ 36 h 57"/>
                <a:gd name="T28" fmla="*/ 62 w 67"/>
                <a:gd name="T29" fmla="*/ 47 h 57"/>
                <a:gd name="T30" fmla="*/ 57 w 67"/>
                <a:gd name="T31" fmla="*/ 52 h 57"/>
                <a:gd name="T32" fmla="*/ 10 w 67"/>
                <a:gd name="T33" fmla="*/ 57 h 57"/>
                <a:gd name="T34" fmla="*/ 0 w 67"/>
                <a:gd name="T35" fmla="*/ 45 h 57"/>
                <a:gd name="T36" fmla="*/ 7 w 67"/>
                <a:gd name="T37" fmla="*/ 26 h 57"/>
                <a:gd name="T38" fmla="*/ 0 w 67"/>
                <a:gd name="T39" fmla="*/ 17 h 57"/>
                <a:gd name="T40" fmla="*/ 3 w 67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57">
                  <a:moveTo>
                    <a:pt x="3" y="0"/>
                  </a:moveTo>
                  <a:lnTo>
                    <a:pt x="10" y="12"/>
                  </a:lnTo>
                  <a:lnTo>
                    <a:pt x="17" y="10"/>
                  </a:lnTo>
                  <a:lnTo>
                    <a:pt x="22" y="2"/>
                  </a:lnTo>
                  <a:lnTo>
                    <a:pt x="29" y="2"/>
                  </a:lnTo>
                  <a:lnTo>
                    <a:pt x="31" y="7"/>
                  </a:lnTo>
                  <a:lnTo>
                    <a:pt x="38" y="10"/>
                  </a:lnTo>
                  <a:lnTo>
                    <a:pt x="43" y="17"/>
                  </a:lnTo>
                  <a:lnTo>
                    <a:pt x="41" y="21"/>
                  </a:lnTo>
                  <a:lnTo>
                    <a:pt x="43" y="24"/>
                  </a:lnTo>
                  <a:lnTo>
                    <a:pt x="50" y="28"/>
                  </a:lnTo>
                  <a:lnTo>
                    <a:pt x="55" y="26"/>
                  </a:lnTo>
                  <a:lnTo>
                    <a:pt x="64" y="26"/>
                  </a:lnTo>
                  <a:lnTo>
                    <a:pt x="67" y="36"/>
                  </a:lnTo>
                  <a:lnTo>
                    <a:pt x="62" y="47"/>
                  </a:lnTo>
                  <a:lnTo>
                    <a:pt x="57" y="52"/>
                  </a:lnTo>
                  <a:lnTo>
                    <a:pt x="10" y="57"/>
                  </a:lnTo>
                  <a:lnTo>
                    <a:pt x="0" y="45"/>
                  </a:lnTo>
                  <a:lnTo>
                    <a:pt x="7" y="26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2571640" y="3891732"/>
              <a:ext cx="92777" cy="146398"/>
            </a:xfrm>
            <a:custGeom>
              <a:avLst/>
              <a:gdLst>
                <a:gd name="T0" fmla="*/ 0 w 71"/>
                <a:gd name="T1" fmla="*/ 88 h 116"/>
                <a:gd name="T2" fmla="*/ 7 w 71"/>
                <a:gd name="T3" fmla="*/ 76 h 116"/>
                <a:gd name="T4" fmla="*/ 5 w 71"/>
                <a:gd name="T5" fmla="*/ 64 h 116"/>
                <a:gd name="T6" fmla="*/ 19 w 71"/>
                <a:gd name="T7" fmla="*/ 54 h 116"/>
                <a:gd name="T8" fmla="*/ 19 w 71"/>
                <a:gd name="T9" fmla="*/ 33 h 116"/>
                <a:gd name="T10" fmla="*/ 24 w 71"/>
                <a:gd name="T11" fmla="*/ 26 h 116"/>
                <a:gd name="T12" fmla="*/ 24 w 71"/>
                <a:gd name="T13" fmla="*/ 21 h 116"/>
                <a:gd name="T14" fmla="*/ 35 w 71"/>
                <a:gd name="T15" fmla="*/ 24 h 116"/>
                <a:gd name="T16" fmla="*/ 38 w 71"/>
                <a:gd name="T17" fmla="*/ 28 h 116"/>
                <a:gd name="T18" fmla="*/ 40 w 71"/>
                <a:gd name="T19" fmla="*/ 16 h 116"/>
                <a:gd name="T20" fmla="*/ 61 w 71"/>
                <a:gd name="T21" fmla="*/ 0 h 116"/>
                <a:gd name="T22" fmla="*/ 64 w 71"/>
                <a:gd name="T23" fmla="*/ 2 h 116"/>
                <a:gd name="T24" fmla="*/ 61 w 71"/>
                <a:gd name="T25" fmla="*/ 24 h 116"/>
                <a:gd name="T26" fmla="*/ 64 w 71"/>
                <a:gd name="T27" fmla="*/ 33 h 116"/>
                <a:gd name="T28" fmla="*/ 71 w 71"/>
                <a:gd name="T29" fmla="*/ 35 h 116"/>
                <a:gd name="T30" fmla="*/ 69 w 71"/>
                <a:gd name="T31" fmla="*/ 43 h 116"/>
                <a:gd name="T32" fmla="*/ 71 w 71"/>
                <a:gd name="T33" fmla="*/ 45 h 116"/>
                <a:gd name="T34" fmla="*/ 66 w 71"/>
                <a:gd name="T35" fmla="*/ 54 h 116"/>
                <a:gd name="T36" fmla="*/ 64 w 71"/>
                <a:gd name="T37" fmla="*/ 52 h 116"/>
                <a:gd name="T38" fmla="*/ 59 w 71"/>
                <a:gd name="T39" fmla="*/ 66 h 116"/>
                <a:gd name="T40" fmla="*/ 52 w 71"/>
                <a:gd name="T41" fmla="*/ 69 h 116"/>
                <a:gd name="T42" fmla="*/ 52 w 71"/>
                <a:gd name="T43" fmla="*/ 80 h 116"/>
                <a:gd name="T44" fmla="*/ 47 w 71"/>
                <a:gd name="T45" fmla="*/ 95 h 116"/>
                <a:gd name="T46" fmla="*/ 45 w 71"/>
                <a:gd name="T47" fmla="*/ 99 h 116"/>
                <a:gd name="T48" fmla="*/ 45 w 71"/>
                <a:gd name="T49" fmla="*/ 106 h 116"/>
                <a:gd name="T50" fmla="*/ 38 w 71"/>
                <a:gd name="T51" fmla="*/ 114 h 116"/>
                <a:gd name="T52" fmla="*/ 33 w 71"/>
                <a:gd name="T53" fmla="*/ 111 h 116"/>
                <a:gd name="T54" fmla="*/ 28 w 71"/>
                <a:gd name="T55" fmla="*/ 106 h 116"/>
                <a:gd name="T56" fmla="*/ 24 w 71"/>
                <a:gd name="T57" fmla="*/ 106 h 116"/>
                <a:gd name="T58" fmla="*/ 19 w 71"/>
                <a:gd name="T59" fmla="*/ 114 h 116"/>
                <a:gd name="T60" fmla="*/ 12 w 71"/>
                <a:gd name="T61" fmla="*/ 116 h 116"/>
                <a:gd name="T62" fmla="*/ 7 w 71"/>
                <a:gd name="T63" fmla="*/ 106 h 116"/>
                <a:gd name="T64" fmla="*/ 0 w 71"/>
                <a:gd name="T65" fmla="*/ 102 h 116"/>
                <a:gd name="T66" fmla="*/ 5 w 71"/>
                <a:gd name="T67" fmla="*/ 97 h 116"/>
                <a:gd name="T68" fmla="*/ 0 w 71"/>
                <a:gd name="T69" fmla="*/ 95 h 116"/>
                <a:gd name="T70" fmla="*/ 0 w 71"/>
                <a:gd name="T71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16">
                  <a:moveTo>
                    <a:pt x="0" y="88"/>
                  </a:moveTo>
                  <a:lnTo>
                    <a:pt x="7" y="76"/>
                  </a:lnTo>
                  <a:lnTo>
                    <a:pt x="5" y="64"/>
                  </a:lnTo>
                  <a:lnTo>
                    <a:pt x="19" y="54"/>
                  </a:lnTo>
                  <a:lnTo>
                    <a:pt x="19" y="33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35" y="24"/>
                  </a:lnTo>
                  <a:lnTo>
                    <a:pt x="38" y="28"/>
                  </a:lnTo>
                  <a:lnTo>
                    <a:pt x="40" y="16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1" y="24"/>
                  </a:lnTo>
                  <a:lnTo>
                    <a:pt x="64" y="33"/>
                  </a:lnTo>
                  <a:lnTo>
                    <a:pt x="71" y="35"/>
                  </a:lnTo>
                  <a:lnTo>
                    <a:pt x="69" y="43"/>
                  </a:lnTo>
                  <a:lnTo>
                    <a:pt x="71" y="45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59" y="66"/>
                  </a:lnTo>
                  <a:lnTo>
                    <a:pt x="52" y="69"/>
                  </a:lnTo>
                  <a:lnTo>
                    <a:pt x="52" y="80"/>
                  </a:lnTo>
                  <a:lnTo>
                    <a:pt x="47" y="95"/>
                  </a:lnTo>
                  <a:lnTo>
                    <a:pt x="45" y="99"/>
                  </a:lnTo>
                  <a:lnTo>
                    <a:pt x="45" y="106"/>
                  </a:lnTo>
                  <a:lnTo>
                    <a:pt x="38" y="114"/>
                  </a:lnTo>
                  <a:lnTo>
                    <a:pt x="33" y="111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9" y="114"/>
                  </a:lnTo>
                  <a:lnTo>
                    <a:pt x="12" y="116"/>
                  </a:lnTo>
                  <a:lnTo>
                    <a:pt x="7" y="106"/>
                  </a:lnTo>
                  <a:lnTo>
                    <a:pt x="0" y="102"/>
                  </a:lnTo>
                  <a:lnTo>
                    <a:pt x="5" y="97"/>
                  </a:lnTo>
                  <a:lnTo>
                    <a:pt x="0" y="95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2578174" y="4082303"/>
              <a:ext cx="95391" cy="93392"/>
            </a:xfrm>
            <a:custGeom>
              <a:avLst/>
              <a:gdLst>
                <a:gd name="T0" fmla="*/ 7 w 73"/>
                <a:gd name="T1" fmla="*/ 10 h 74"/>
                <a:gd name="T2" fmla="*/ 54 w 73"/>
                <a:gd name="T3" fmla="*/ 5 h 74"/>
                <a:gd name="T4" fmla="*/ 59 w 73"/>
                <a:gd name="T5" fmla="*/ 0 h 74"/>
                <a:gd name="T6" fmla="*/ 59 w 73"/>
                <a:gd name="T7" fmla="*/ 5 h 74"/>
                <a:gd name="T8" fmla="*/ 66 w 73"/>
                <a:gd name="T9" fmla="*/ 5 h 74"/>
                <a:gd name="T10" fmla="*/ 66 w 73"/>
                <a:gd name="T11" fmla="*/ 10 h 74"/>
                <a:gd name="T12" fmla="*/ 71 w 73"/>
                <a:gd name="T13" fmla="*/ 10 h 74"/>
                <a:gd name="T14" fmla="*/ 73 w 73"/>
                <a:gd name="T15" fmla="*/ 17 h 74"/>
                <a:gd name="T16" fmla="*/ 64 w 73"/>
                <a:gd name="T17" fmla="*/ 41 h 74"/>
                <a:gd name="T18" fmla="*/ 64 w 73"/>
                <a:gd name="T19" fmla="*/ 50 h 74"/>
                <a:gd name="T20" fmla="*/ 68 w 73"/>
                <a:gd name="T21" fmla="*/ 69 h 74"/>
                <a:gd name="T22" fmla="*/ 59 w 73"/>
                <a:gd name="T23" fmla="*/ 74 h 74"/>
                <a:gd name="T24" fmla="*/ 52 w 73"/>
                <a:gd name="T25" fmla="*/ 69 h 74"/>
                <a:gd name="T26" fmla="*/ 54 w 73"/>
                <a:gd name="T27" fmla="*/ 67 h 74"/>
                <a:gd name="T28" fmla="*/ 47 w 73"/>
                <a:gd name="T29" fmla="*/ 64 h 74"/>
                <a:gd name="T30" fmla="*/ 33 w 73"/>
                <a:gd name="T31" fmla="*/ 67 h 74"/>
                <a:gd name="T32" fmla="*/ 30 w 73"/>
                <a:gd name="T33" fmla="*/ 71 h 74"/>
                <a:gd name="T34" fmla="*/ 19 w 73"/>
                <a:gd name="T35" fmla="*/ 71 h 74"/>
                <a:gd name="T36" fmla="*/ 14 w 73"/>
                <a:gd name="T37" fmla="*/ 69 h 74"/>
                <a:gd name="T38" fmla="*/ 9 w 73"/>
                <a:gd name="T39" fmla="*/ 62 h 74"/>
                <a:gd name="T40" fmla="*/ 11 w 73"/>
                <a:gd name="T41" fmla="*/ 50 h 74"/>
                <a:gd name="T42" fmla="*/ 0 w 73"/>
                <a:gd name="T43" fmla="*/ 36 h 74"/>
                <a:gd name="T44" fmla="*/ 14 w 73"/>
                <a:gd name="T45" fmla="*/ 31 h 74"/>
                <a:gd name="T46" fmla="*/ 19 w 73"/>
                <a:gd name="T47" fmla="*/ 26 h 74"/>
                <a:gd name="T48" fmla="*/ 7 w 73"/>
                <a:gd name="T49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74">
                  <a:moveTo>
                    <a:pt x="7" y="10"/>
                  </a:moveTo>
                  <a:lnTo>
                    <a:pt x="54" y="5"/>
                  </a:lnTo>
                  <a:lnTo>
                    <a:pt x="59" y="0"/>
                  </a:lnTo>
                  <a:lnTo>
                    <a:pt x="59" y="5"/>
                  </a:lnTo>
                  <a:lnTo>
                    <a:pt x="66" y="5"/>
                  </a:lnTo>
                  <a:lnTo>
                    <a:pt x="66" y="10"/>
                  </a:lnTo>
                  <a:lnTo>
                    <a:pt x="71" y="10"/>
                  </a:lnTo>
                  <a:lnTo>
                    <a:pt x="73" y="17"/>
                  </a:lnTo>
                  <a:lnTo>
                    <a:pt x="64" y="41"/>
                  </a:lnTo>
                  <a:lnTo>
                    <a:pt x="64" y="50"/>
                  </a:lnTo>
                  <a:lnTo>
                    <a:pt x="68" y="69"/>
                  </a:lnTo>
                  <a:lnTo>
                    <a:pt x="59" y="74"/>
                  </a:lnTo>
                  <a:lnTo>
                    <a:pt x="52" y="69"/>
                  </a:lnTo>
                  <a:lnTo>
                    <a:pt x="54" y="67"/>
                  </a:lnTo>
                  <a:lnTo>
                    <a:pt x="47" y="64"/>
                  </a:lnTo>
                  <a:lnTo>
                    <a:pt x="33" y="67"/>
                  </a:lnTo>
                  <a:lnTo>
                    <a:pt x="30" y="71"/>
                  </a:lnTo>
                  <a:lnTo>
                    <a:pt x="19" y="71"/>
                  </a:lnTo>
                  <a:lnTo>
                    <a:pt x="14" y="69"/>
                  </a:lnTo>
                  <a:lnTo>
                    <a:pt x="9" y="62"/>
                  </a:lnTo>
                  <a:lnTo>
                    <a:pt x="11" y="50"/>
                  </a:lnTo>
                  <a:lnTo>
                    <a:pt x="0" y="36"/>
                  </a:lnTo>
                  <a:lnTo>
                    <a:pt x="14" y="31"/>
                  </a:lnTo>
                  <a:lnTo>
                    <a:pt x="19" y="26"/>
                  </a:lnTo>
                  <a:lnTo>
                    <a:pt x="7" y="1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2553346" y="2235915"/>
              <a:ext cx="540981" cy="571712"/>
            </a:xfrm>
            <a:custGeom>
              <a:avLst/>
              <a:gdLst>
                <a:gd name="T0" fmla="*/ 14 w 414"/>
                <a:gd name="T1" fmla="*/ 408 h 453"/>
                <a:gd name="T2" fmla="*/ 33 w 414"/>
                <a:gd name="T3" fmla="*/ 400 h 453"/>
                <a:gd name="T4" fmla="*/ 52 w 414"/>
                <a:gd name="T5" fmla="*/ 374 h 453"/>
                <a:gd name="T6" fmla="*/ 75 w 414"/>
                <a:gd name="T7" fmla="*/ 351 h 453"/>
                <a:gd name="T8" fmla="*/ 68 w 414"/>
                <a:gd name="T9" fmla="*/ 313 h 453"/>
                <a:gd name="T10" fmla="*/ 54 w 414"/>
                <a:gd name="T11" fmla="*/ 289 h 453"/>
                <a:gd name="T12" fmla="*/ 38 w 414"/>
                <a:gd name="T13" fmla="*/ 268 h 453"/>
                <a:gd name="T14" fmla="*/ 52 w 414"/>
                <a:gd name="T15" fmla="*/ 247 h 453"/>
                <a:gd name="T16" fmla="*/ 66 w 414"/>
                <a:gd name="T17" fmla="*/ 230 h 453"/>
                <a:gd name="T18" fmla="*/ 87 w 414"/>
                <a:gd name="T19" fmla="*/ 228 h 453"/>
                <a:gd name="T20" fmla="*/ 128 w 414"/>
                <a:gd name="T21" fmla="*/ 211 h 453"/>
                <a:gd name="T22" fmla="*/ 175 w 414"/>
                <a:gd name="T23" fmla="*/ 213 h 453"/>
                <a:gd name="T24" fmla="*/ 168 w 414"/>
                <a:gd name="T25" fmla="*/ 168 h 453"/>
                <a:gd name="T26" fmla="*/ 177 w 414"/>
                <a:gd name="T27" fmla="*/ 128 h 453"/>
                <a:gd name="T28" fmla="*/ 203 w 414"/>
                <a:gd name="T29" fmla="*/ 83 h 453"/>
                <a:gd name="T30" fmla="*/ 217 w 414"/>
                <a:gd name="T31" fmla="*/ 52 h 453"/>
                <a:gd name="T32" fmla="*/ 234 w 414"/>
                <a:gd name="T33" fmla="*/ 41 h 453"/>
                <a:gd name="T34" fmla="*/ 265 w 414"/>
                <a:gd name="T35" fmla="*/ 15 h 453"/>
                <a:gd name="T36" fmla="*/ 284 w 414"/>
                <a:gd name="T37" fmla="*/ 22 h 453"/>
                <a:gd name="T38" fmla="*/ 296 w 414"/>
                <a:gd name="T39" fmla="*/ 52 h 453"/>
                <a:gd name="T40" fmla="*/ 322 w 414"/>
                <a:gd name="T41" fmla="*/ 55 h 453"/>
                <a:gd name="T42" fmla="*/ 393 w 414"/>
                <a:gd name="T43" fmla="*/ 34 h 453"/>
                <a:gd name="T44" fmla="*/ 400 w 414"/>
                <a:gd name="T45" fmla="*/ 45 h 453"/>
                <a:gd name="T46" fmla="*/ 397 w 414"/>
                <a:gd name="T47" fmla="*/ 60 h 453"/>
                <a:gd name="T48" fmla="*/ 414 w 414"/>
                <a:gd name="T49" fmla="*/ 74 h 453"/>
                <a:gd name="T50" fmla="*/ 402 w 414"/>
                <a:gd name="T51" fmla="*/ 90 h 453"/>
                <a:gd name="T52" fmla="*/ 397 w 414"/>
                <a:gd name="T53" fmla="*/ 105 h 453"/>
                <a:gd name="T54" fmla="*/ 390 w 414"/>
                <a:gd name="T55" fmla="*/ 128 h 453"/>
                <a:gd name="T56" fmla="*/ 388 w 414"/>
                <a:gd name="T57" fmla="*/ 145 h 453"/>
                <a:gd name="T58" fmla="*/ 386 w 414"/>
                <a:gd name="T59" fmla="*/ 157 h 453"/>
                <a:gd name="T60" fmla="*/ 376 w 414"/>
                <a:gd name="T61" fmla="*/ 161 h 453"/>
                <a:gd name="T62" fmla="*/ 393 w 414"/>
                <a:gd name="T63" fmla="*/ 185 h 453"/>
                <a:gd name="T64" fmla="*/ 397 w 414"/>
                <a:gd name="T65" fmla="*/ 211 h 453"/>
                <a:gd name="T66" fmla="*/ 378 w 414"/>
                <a:gd name="T67" fmla="*/ 216 h 453"/>
                <a:gd name="T68" fmla="*/ 374 w 414"/>
                <a:gd name="T69" fmla="*/ 230 h 453"/>
                <a:gd name="T70" fmla="*/ 359 w 414"/>
                <a:gd name="T71" fmla="*/ 244 h 453"/>
                <a:gd name="T72" fmla="*/ 350 w 414"/>
                <a:gd name="T73" fmla="*/ 263 h 453"/>
                <a:gd name="T74" fmla="*/ 333 w 414"/>
                <a:gd name="T75" fmla="*/ 277 h 453"/>
                <a:gd name="T76" fmla="*/ 326 w 414"/>
                <a:gd name="T77" fmla="*/ 303 h 453"/>
                <a:gd name="T78" fmla="*/ 322 w 414"/>
                <a:gd name="T79" fmla="*/ 329 h 453"/>
                <a:gd name="T80" fmla="*/ 305 w 414"/>
                <a:gd name="T81" fmla="*/ 337 h 453"/>
                <a:gd name="T82" fmla="*/ 262 w 414"/>
                <a:gd name="T83" fmla="*/ 367 h 453"/>
                <a:gd name="T84" fmla="*/ 232 w 414"/>
                <a:gd name="T85" fmla="*/ 365 h 453"/>
                <a:gd name="T86" fmla="*/ 208 w 414"/>
                <a:gd name="T87" fmla="*/ 358 h 453"/>
                <a:gd name="T88" fmla="*/ 177 w 414"/>
                <a:gd name="T89" fmla="*/ 363 h 453"/>
                <a:gd name="T90" fmla="*/ 189 w 414"/>
                <a:gd name="T91" fmla="*/ 417 h 453"/>
                <a:gd name="T92" fmla="*/ 168 w 414"/>
                <a:gd name="T93" fmla="*/ 424 h 453"/>
                <a:gd name="T94" fmla="*/ 146 w 414"/>
                <a:gd name="T95" fmla="*/ 412 h 453"/>
                <a:gd name="T96" fmla="*/ 130 w 414"/>
                <a:gd name="T97" fmla="*/ 403 h 453"/>
                <a:gd name="T98" fmla="*/ 113 w 414"/>
                <a:gd name="T99" fmla="*/ 412 h 453"/>
                <a:gd name="T100" fmla="*/ 94 w 414"/>
                <a:gd name="T101" fmla="*/ 424 h 453"/>
                <a:gd name="T102" fmla="*/ 90 w 414"/>
                <a:gd name="T103" fmla="*/ 429 h 453"/>
                <a:gd name="T104" fmla="*/ 83 w 414"/>
                <a:gd name="T105" fmla="*/ 443 h 453"/>
                <a:gd name="T106" fmla="*/ 66 w 414"/>
                <a:gd name="T107" fmla="*/ 448 h 453"/>
                <a:gd name="T108" fmla="*/ 57 w 414"/>
                <a:gd name="T109" fmla="*/ 438 h 453"/>
                <a:gd name="T110" fmla="*/ 47 w 414"/>
                <a:gd name="T111" fmla="*/ 445 h 453"/>
                <a:gd name="T112" fmla="*/ 33 w 414"/>
                <a:gd name="T113" fmla="*/ 436 h 453"/>
                <a:gd name="T114" fmla="*/ 16 w 414"/>
                <a:gd name="T115" fmla="*/ 443 h 453"/>
                <a:gd name="T116" fmla="*/ 2 w 414"/>
                <a:gd name="T117" fmla="*/ 43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4" h="453">
                  <a:moveTo>
                    <a:pt x="0" y="434"/>
                  </a:moveTo>
                  <a:lnTo>
                    <a:pt x="7" y="429"/>
                  </a:lnTo>
                  <a:lnTo>
                    <a:pt x="14" y="408"/>
                  </a:lnTo>
                  <a:lnTo>
                    <a:pt x="26" y="408"/>
                  </a:lnTo>
                  <a:lnTo>
                    <a:pt x="26" y="403"/>
                  </a:lnTo>
                  <a:lnTo>
                    <a:pt x="33" y="400"/>
                  </a:lnTo>
                  <a:lnTo>
                    <a:pt x="35" y="386"/>
                  </a:lnTo>
                  <a:lnTo>
                    <a:pt x="45" y="374"/>
                  </a:lnTo>
                  <a:lnTo>
                    <a:pt x="52" y="374"/>
                  </a:lnTo>
                  <a:lnTo>
                    <a:pt x="59" y="367"/>
                  </a:lnTo>
                  <a:lnTo>
                    <a:pt x="59" y="358"/>
                  </a:lnTo>
                  <a:lnTo>
                    <a:pt x="75" y="351"/>
                  </a:lnTo>
                  <a:lnTo>
                    <a:pt x="83" y="341"/>
                  </a:lnTo>
                  <a:lnTo>
                    <a:pt x="68" y="320"/>
                  </a:lnTo>
                  <a:lnTo>
                    <a:pt x="68" y="313"/>
                  </a:lnTo>
                  <a:lnTo>
                    <a:pt x="59" y="311"/>
                  </a:lnTo>
                  <a:lnTo>
                    <a:pt x="47" y="296"/>
                  </a:lnTo>
                  <a:lnTo>
                    <a:pt x="54" y="289"/>
                  </a:lnTo>
                  <a:lnTo>
                    <a:pt x="54" y="284"/>
                  </a:lnTo>
                  <a:lnTo>
                    <a:pt x="47" y="268"/>
                  </a:lnTo>
                  <a:lnTo>
                    <a:pt x="38" y="268"/>
                  </a:lnTo>
                  <a:lnTo>
                    <a:pt x="33" y="258"/>
                  </a:lnTo>
                  <a:lnTo>
                    <a:pt x="45" y="261"/>
                  </a:lnTo>
                  <a:lnTo>
                    <a:pt x="52" y="247"/>
                  </a:lnTo>
                  <a:lnTo>
                    <a:pt x="61" y="242"/>
                  </a:lnTo>
                  <a:lnTo>
                    <a:pt x="59" y="237"/>
                  </a:lnTo>
                  <a:lnTo>
                    <a:pt x="66" y="230"/>
                  </a:lnTo>
                  <a:lnTo>
                    <a:pt x="68" y="230"/>
                  </a:lnTo>
                  <a:lnTo>
                    <a:pt x="78" y="225"/>
                  </a:lnTo>
                  <a:lnTo>
                    <a:pt x="87" y="228"/>
                  </a:lnTo>
                  <a:lnTo>
                    <a:pt x="109" y="213"/>
                  </a:lnTo>
                  <a:lnTo>
                    <a:pt x="111" y="213"/>
                  </a:lnTo>
                  <a:lnTo>
                    <a:pt x="128" y="211"/>
                  </a:lnTo>
                  <a:lnTo>
                    <a:pt x="144" y="221"/>
                  </a:lnTo>
                  <a:lnTo>
                    <a:pt x="158" y="225"/>
                  </a:lnTo>
                  <a:lnTo>
                    <a:pt x="175" y="213"/>
                  </a:lnTo>
                  <a:lnTo>
                    <a:pt x="170" y="197"/>
                  </a:lnTo>
                  <a:lnTo>
                    <a:pt x="172" y="178"/>
                  </a:lnTo>
                  <a:lnTo>
                    <a:pt x="168" y="168"/>
                  </a:lnTo>
                  <a:lnTo>
                    <a:pt x="175" y="157"/>
                  </a:lnTo>
                  <a:lnTo>
                    <a:pt x="168" y="145"/>
                  </a:lnTo>
                  <a:lnTo>
                    <a:pt x="177" y="128"/>
                  </a:lnTo>
                  <a:lnTo>
                    <a:pt x="191" y="112"/>
                  </a:lnTo>
                  <a:lnTo>
                    <a:pt x="203" y="93"/>
                  </a:lnTo>
                  <a:lnTo>
                    <a:pt x="203" y="83"/>
                  </a:lnTo>
                  <a:lnTo>
                    <a:pt x="208" y="71"/>
                  </a:lnTo>
                  <a:lnTo>
                    <a:pt x="215" y="64"/>
                  </a:lnTo>
                  <a:lnTo>
                    <a:pt x="217" y="52"/>
                  </a:lnTo>
                  <a:lnTo>
                    <a:pt x="222" y="48"/>
                  </a:lnTo>
                  <a:lnTo>
                    <a:pt x="222" y="43"/>
                  </a:lnTo>
                  <a:lnTo>
                    <a:pt x="234" y="41"/>
                  </a:lnTo>
                  <a:lnTo>
                    <a:pt x="241" y="36"/>
                  </a:lnTo>
                  <a:lnTo>
                    <a:pt x="246" y="29"/>
                  </a:lnTo>
                  <a:lnTo>
                    <a:pt x="265" y="15"/>
                  </a:lnTo>
                  <a:lnTo>
                    <a:pt x="270" y="5"/>
                  </a:lnTo>
                  <a:lnTo>
                    <a:pt x="277" y="0"/>
                  </a:lnTo>
                  <a:lnTo>
                    <a:pt x="284" y="22"/>
                  </a:lnTo>
                  <a:lnTo>
                    <a:pt x="300" y="26"/>
                  </a:lnTo>
                  <a:lnTo>
                    <a:pt x="291" y="45"/>
                  </a:lnTo>
                  <a:lnTo>
                    <a:pt x="296" y="52"/>
                  </a:lnTo>
                  <a:lnTo>
                    <a:pt x="307" y="57"/>
                  </a:lnTo>
                  <a:lnTo>
                    <a:pt x="317" y="52"/>
                  </a:lnTo>
                  <a:lnTo>
                    <a:pt x="322" y="55"/>
                  </a:lnTo>
                  <a:lnTo>
                    <a:pt x="343" y="79"/>
                  </a:lnTo>
                  <a:lnTo>
                    <a:pt x="388" y="12"/>
                  </a:lnTo>
                  <a:lnTo>
                    <a:pt x="393" y="34"/>
                  </a:lnTo>
                  <a:lnTo>
                    <a:pt x="395" y="38"/>
                  </a:lnTo>
                  <a:lnTo>
                    <a:pt x="404" y="43"/>
                  </a:lnTo>
                  <a:lnTo>
                    <a:pt x="400" y="45"/>
                  </a:lnTo>
                  <a:lnTo>
                    <a:pt x="402" y="50"/>
                  </a:lnTo>
                  <a:lnTo>
                    <a:pt x="395" y="52"/>
                  </a:lnTo>
                  <a:lnTo>
                    <a:pt x="397" y="60"/>
                  </a:lnTo>
                  <a:lnTo>
                    <a:pt x="409" y="60"/>
                  </a:lnTo>
                  <a:lnTo>
                    <a:pt x="404" y="67"/>
                  </a:lnTo>
                  <a:lnTo>
                    <a:pt x="414" y="74"/>
                  </a:lnTo>
                  <a:lnTo>
                    <a:pt x="407" y="76"/>
                  </a:lnTo>
                  <a:lnTo>
                    <a:pt x="402" y="83"/>
                  </a:lnTo>
                  <a:lnTo>
                    <a:pt x="402" y="90"/>
                  </a:lnTo>
                  <a:lnTo>
                    <a:pt x="390" y="93"/>
                  </a:lnTo>
                  <a:lnTo>
                    <a:pt x="390" y="97"/>
                  </a:lnTo>
                  <a:lnTo>
                    <a:pt x="397" y="105"/>
                  </a:lnTo>
                  <a:lnTo>
                    <a:pt x="390" y="107"/>
                  </a:lnTo>
                  <a:lnTo>
                    <a:pt x="386" y="116"/>
                  </a:lnTo>
                  <a:lnTo>
                    <a:pt x="390" y="128"/>
                  </a:lnTo>
                  <a:lnTo>
                    <a:pt x="378" y="128"/>
                  </a:lnTo>
                  <a:lnTo>
                    <a:pt x="388" y="140"/>
                  </a:lnTo>
                  <a:lnTo>
                    <a:pt x="388" y="145"/>
                  </a:lnTo>
                  <a:lnTo>
                    <a:pt x="381" y="147"/>
                  </a:lnTo>
                  <a:lnTo>
                    <a:pt x="386" y="150"/>
                  </a:lnTo>
                  <a:lnTo>
                    <a:pt x="386" y="157"/>
                  </a:lnTo>
                  <a:lnTo>
                    <a:pt x="383" y="159"/>
                  </a:lnTo>
                  <a:lnTo>
                    <a:pt x="383" y="166"/>
                  </a:lnTo>
                  <a:lnTo>
                    <a:pt x="376" y="161"/>
                  </a:lnTo>
                  <a:lnTo>
                    <a:pt x="369" y="166"/>
                  </a:lnTo>
                  <a:lnTo>
                    <a:pt x="383" y="185"/>
                  </a:lnTo>
                  <a:lnTo>
                    <a:pt x="393" y="185"/>
                  </a:lnTo>
                  <a:lnTo>
                    <a:pt x="388" y="187"/>
                  </a:lnTo>
                  <a:lnTo>
                    <a:pt x="397" y="197"/>
                  </a:lnTo>
                  <a:lnTo>
                    <a:pt x="397" y="211"/>
                  </a:lnTo>
                  <a:lnTo>
                    <a:pt x="386" y="211"/>
                  </a:lnTo>
                  <a:lnTo>
                    <a:pt x="383" y="216"/>
                  </a:lnTo>
                  <a:lnTo>
                    <a:pt x="378" y="216"/>
                  </a:lnTo>
                  <a:lnTo>
                    <a:pt x="374" y="221"/>
                  </a:lnTo>
                  <a:lnTo>
                    <a:pt x="378" y="228"/>
                  </a:lnTo>
                  <a:lnTo>
                    <a:pt x="374" y="230"/>
                  </a:lnTo>
                  <a:lnTo>
                    <a:pt x="369" y="240"/>
                  </a:lnTo>
                  <a:lnTo>
                    <a:pt x="364" y="237"/>
                  </a:lnTo>
                  <a:lnTo>
                    <a:pt x="359" y="244"/>
                  </a:lnTo>
                  <a:lnTo>
                    <a:pt x="357" y="254"/>
                  </a:lnTo>
                  <a:lnTo>
                    <a:pt x="350" y="249"/>
                  </a:lnTo>
                  <a:lnTo>
                    <a:pt x="350" y="263"/>
                  </a:lnTo>
                  <a:lnTo>
                    <a:pt x="341" y="270"/>
                  </a:lnTo>
                  <a:lnTo>
                    <a:pt x="338" y="277"/>
                  </a:lnTo>
                  <a:lnTo>
                    <a:pt x="333" y="277"/>
                  </a:lnTo>
                  <a:lnTo>
                    <a:pt x="331" y="289"/>
                  </a:lnTo>
                  <a:lnTo>
                    <a:pt x="333" y="294"/>
                  </a:lnTo>
                  <a:lnTo>
                    <a:pt x="326" y="303"/>
                  </a:lnTo>
                  <a:lnTo>
                    <a:pt x="331" y="311"/>
                  </a:lnTo>
                  <a:lnTo>
                    <a:pt x="324" y="327"/>
                  </a:lnTo>
                  <a:lnTo>
                    <a:pt x="322" y="329"/>
                  </a:lnTo>
                  <a:lnTo>
                    <a:pt x="317" y="327"/>
                  </a:lnTo>
                  <a:lnTo>
                    <a:pt x="317" y="334"/>
                  </a:lnTo>
                  <a:lnTo>
                    <a:pt x="305" y="337"/>
                  </a:lnTo>
                  <a:lnTo>
                    <a:pt x="291" y="356"/>
                  </a:lnTo>
                  <a:lnTo>
                    <a:pt x="277" y="353"/>
                  </a:lnTo>
                  <a:lnTo>
                    <a:pt x="262" y="367"/>
                  </a:lnTo>
                  <a:lnTo>
                    <a:pt x="260" y="363"/>
                  </a:lnTo>
                  <a:lnTo>
                    <a:pt x="248" y="367"/>
                  </a:lnTo>
                  <a:lnTo>
                    <a:pt x="232" y="365"/>
                  </a:lnTo>
                  <a:lnTo>
                    <a:pt x="220" y="370"/>
                  </a:lnTo>
                  <a:lnTo>
                    <a:pt x="213" y="367"/>
                  </a:lnTo>
                  <a:lnTo>
                    <a:pt x="208" y="358"/>
                  </a:lnTo>
                  <a:lnTo>
                    <a:pt x="201" y="360"/>
                  </a:lnTo>
                  <a:lnTo>
                    <a:pt x="194" y="356"/>
                  </a:lnTo>
                  <a:lnTo>
                    <a:pt x="177" y="363"/>
                  </a:lnTo>
                  <a:lnTo>
                    <a:pt x="175" y="358"/>
                  </a:lnTo>
                  <a:lnTo>
                    <a:pt x="163" y="360"/>
                  </a:lnTo>
                  <a:lnTo>
                    <a:pt x="189" y="417"/>
                  </a:lnTo>
                  <a:lnTo>
                    <a:pt x="187" y="417"/>
                  </a:lnTo>
                  <a:lnTo>
                    <a:pt x="177" y="424"/>
                  </a:lnTo>
                  <a:lnTo>
                    <a:pt x="168" y="424"/>
                  </a:lnTo>
                  <a:lnTo>
                    <a:pt x="161" y="417"/>
                  </a:lnTo>
                  <a:lnTo>
                    <a:pt x="151" y="419"/>
                  </a:lnTo>
                  <a:lnTo>
                    <a:pt x="146" y="412"/>
                  </a:lnTo>
                  <a:lnTo>
                    <a:pt x="139" y="410"/>
                  </a:lnTo>
                  <a:lnTo>
                    <a:pt x="139" y="408"/>
                  </a:lnTo>
                  <a:lnTo>
                    <a:pt x="130" y="403"/>
                  </a:lnTo>
                  <a:lnTo>
                    <a:pt x="128" y="405"/>
                  </a:lnTo>
                  <a:lnTo>
                    <a:pt x="123" y="405"/>
                  </a:lnTo>
                  <a:lnTo>
                    <a:pt x="113" y="412"/>
                  </a:lnTo>
                  <a:lnTo>
                    <a:pt x="106" y="412"/>
                  </a:lnTo>
                  <a:lnTo>
                    <a:pt x="94" y="417"/>
                  </a:lnTo>
                  <a:lnTo>
                    <a:pt x="94" y="424"/>
                  </a:lnTo>
                  <a:lnTo>
                    <a:pt x="92" y="422"/>
                  </a:lnTo>
                  <a:lnTo>
                    <a:pt x="92" y="424"/>
                  </a:lnTo>
                  <a:lnTo>
                    <a:pt x="90" y="429"/>
                  </a:lnTo>
                  <a:lnTo>
                    <a:pt x="85" y="427"/>
                  </a:lnTo>
                  <a:lnTo>
                    <a:pt x="78" y="438"/>
                  </a:lnTo>
                  <a:lnTo>
                    <a:pt x="83" y="443"/>
                  </a:lnTo>
                  <a:lnTo>
                    <a:pt x="73" y="453"/>
                  </a:lnTo>
                  <a:lnTo>
                    <a:pt x="68" y="453"/>
                  </a:lnTo>
                  <a:lnTo>
                    <a:pt x="66" y="448"/>
                  </a:lnTo>
                  <a:lnTo>
                    <a:pt x="59" y="450"/>
                  </a:lnTo>
                  <a:lnTo>
                    <a:pt x="59" y="438"/>
                  </a:lnTo>
                  <a:lnTo>
                    <a:pt x="57" y="438"/>
                  </a:lnTo>
                  <a:lnTo>
                    <a:pt x="52" y="441"/>
                  </a:lnTo>
                  <a:lnTo>
                    <a:pt x="52" y="445"/>
                  </a:lnTo>
                  <a:lnTo>
                    <a:pt x="47" y="445"/>
                  </a:lnTo>
                  <a:lnTo>
                    <a:pt x="42" y="443"/>
                  </a:lnTo>
                  <a:lnTo>
                    <a:pt x="42" y="438"/>
                  </a:lnTo>
                  <a:lnTo>
                    <a:pt x="33" y="436"/>
                  </a:lnTo>
                  <a:lnTo>
                    <a:pt x="30" y="431"/>
                  </a:lnTo>
                  <a:lnTo>
                    <a:pt x="19" y="434"/>
                  </a:lnTo>
                  <a:lnTo>
                    <a:pt x="16" y="443"/>
                  </a:lnTo>
                  <a:lnTo>
                    <a:pt x="12" y="441"/>
                  </a:lnTo>
                  <a:lnTo>
                    <a:pt x="9" y="445"/>
                  </a:lnTo>
                  <a:lnTo>
                    <a:pt x="2" y="438"/>
                  </a:lnTo>
                  <a:lnTo>
                    <a:pt x="0" y="43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2587321" y="4208509"/>
              <a:ext cx="176407" cy="146398"/>
            </a:xfrm>
            <a:custGeom>
              <a:avLst/>
              <a:gdLst>
                <a:gd name="T0" fmla="*/ 4 w 135"/>
                <a:gd name="T1" fmla="*/ 69 h 116"/>
                <a:gd name="T2" fmla="*/ 7 w 135"/>
                <a:gd name="T3" fmla="*/ 64 h 116"/>
                <a:gd name="T4" fmla="*/ 14 w 135"/>
                <a:gd name="T5" fmla="*/ 61 h 116"/>
                <a:gd name="T6" fmla="*/ 19 w 135"/>
                <a:gd name="T7" fmla="*/ 50 h 116"/>
                <a:gd name="T8" fmla="*/ 4 w 135"/>
                <a:gd name="T9" fmla="*/ 19 h 116"/>
                <a:gd name="T10" fmla="*/ 14 w 135"/>
                <a:gd name="T11" fmla="*/ 24 h 116"/>
                <a:gd name="T12" fmla="*/ 33 w 135"/>
                <a:gd name="T13" fmla="*/ 21 h 116"/>
                <a:gd name="T14" fmla="*/ 35 w 135"/>
                <a:gd name="T15" fmla="*/ 14 h 116"/>
                <a:gd name="T16" fmla="*/ 59 w 135"/>
                <a:gd name="T17" fmla="*/ 0 h 116"/>
                <a:gd name="T18" fmla="*/ 94 w 135"/>
                <a:gd name="T19" fmla="*/ 14 h 116"/>
                <a:gd name="T20" fmla="*/ 97 w 135"/>
                <a:gd name="T21" fmla="*/ 19 h 116"/>
                <a:gd name="T22" fmla="*/ 123 w 135"/>
                <a:gd name="T23" fmla="*/ 2 h 116"/>
                <a:gd name="T24" fmla="*/ 135 w 135"/>
                <a:gd name="T25" fmla="*/ 12 h 116"/>
                <a:gd name="T26" fmla="*/ 130 w 135"/>
                <a:gd name="T27" fmla="*/ 61 h 116"/>
                <a:gd name="T28" fmla="*/ 104 w 135"/>
                <a:gd name="T29" fmla="*/ 90 h 116"/>
                <a:gd name="T30" fmla="*/ 97 w 135"/>
                <a:gd name="T31" fmla="*/ 92 h 116"/>
                <a:gd name="T32" fmla="*/ 111 w 135"/>
                <a:gd name="T33" fmla="*/ 102 h 116"/>
                <a:gd name="T34" fmla="*/ 99 w 135"/>
                <a:gd name="T35" fmla="*/ 116 h 116"/>
                <a:gd name="T36" fmla="*/ 92 w 135"/>
                <a:gd name="T37" fmla="*/ 113 h 116"/>
                <a:gd name="T38" fmla="*/ 90 w 135"/>
                <a:gd name="T39" fmla="*/ 106 h 116"/>
                <a:gd name="T40" fmla="*/ 85 w 135"/>
                <a:gd name="T41" fmla="*/ 113 h 116"/>
                <a:gd name="T42" fmla="*/ 78 w 135"/>
                <a:gd name="T43" fmla="*/ 106 h 116"/>
                <a:gd name="T44" fmla="*/ 75 w 135"/>
                <a:gd name="T45" fmla="*/ 111 h 116"/>
                <a:gd name="T46" fmla="*/ 54 w 135"/>
                <a:gd name="T47" fmla="*/ 113 h 116"/>
                <a:gd name="T48" fmla="*/ 49 w 135"/>
                <a:gd name="T49" fmla="*/ 104 h 116"/>
                <a:gd name="T50" fmla="*/ 14 w 135"/>
                <a:gd name="T51" fmla="*/ 99 h 116"/>
                <a:gd name="T52" fmla="*/ 12 w 135"/>
                <a:gd name="T53" fmla="*/ 109 h 116"/>
                <a:gd name="T54" fmla="*/ 2 w 135"/>
                <a:gd name="T55" fmla="*/ 113 h 116"/>
                <a:gd name="T56" fmla="*/ 2 w 135"/>
                <a:gd name="T57" fmla="*/ 111 h 116"/>
                <a:gd name="T58" fmla="*/ 0 w 135"/>
                <a:gd name="T59" fmla="*/ 104 h 116"/>
                <a:gd name="T60" fmla="*/ 4 w 135"/>
                <a:gd name="T61" fmla="*/ 6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5" h="116">
                  <a:moveTo>
                    <a:pt x="4" y="69"/>
                  </a:moveTo>
                  <a:lnTo>
                    <a:pt x="7" y="64"/>
                  </a:lnTo>
                  <a:lnTo>
                    <a:pt x="14" y="61"/>
                  </a:lnTo>
                  <a:lnTo>
                    <a:pt x="19" y="50"/>
                  </a:lnTo>
                  <a:lnTo>
                    <a:pt x="4" y="19"/>
                  </a:lnTo>
                  <a:lnTo>
                    <a:pt x="14" y="24"/>
                  </a:lnTo>
                  <a:lnTo>
                    <a:pt x="33" y="21"/>
                  </a:lnTo>
                  <a:lnTo>
                    <a:pt x="35" y="14"/>
                  </a:lnTo>
                  <a:lnTo>
                    <a:pt x="59" y="0"/>
                  </a:lnTo>
                  <a:lnTo>
                    <a:pt x="94" y="14"/>
                  </a:lnTo>
                  <a:lnTo>
                    <a:pt x="97" y="19"/>
                  </a:lnTo>
                  <a:lnTo>
                    <a:pt x="123" y="2"/>
                  </a:lnTo>
                  <a:lnTo>
                    <a:pt x="135" y="12"/>
                  </a:lnTo>
                  <a:lnTo>
                    <a:pt x="130" y="61"/>
                  </a:lnTo>
                  <a:lnTo>
                    <a:pt x="104" y="90"/>
                  </a:lnTo>
                  <a:lnTo>
                    <a:pt x="97" y="92"/>
                  </a:lnTo>
                  <a:lnTo>
                    <a:pt x="111" y="102"/>
                  </a:lnTo>
                  <a:lnTo>
                    <a:pt x="99" y="116"/>
                  </a:lnTo>
                  <a:lnTo>
                    <a:pt x="92" y="113"/>
                  </a:lnTo>
                  <a:lnTo>
                    <a:pt x="90" y="106"/>
                  </a:lnTo>
                  <a:lnTo>
                    <a:pt x="85" y="113"/>
                  </a:lnTo>
                  <a:lnTo>
                    <a:pt x="78" y="106"/>
                  </a:lnTo>
                  <a:lnTo>
                    <a:pt x="75" y="111"/>
                  </a:lnTo>
                  <a:lnTo>
                    <a:pt x="54" y="113"/>
                  </a:lnTo>
                  <a:lnTo>
                    <a:pt x="49" y="104"/>
                  </a:lnTo>
                  <a:lnTo>
                    <a:pt x="14" y="99"/>
                  </a:lnTo>
                  <a:lnTo>
                    <a:pt x="12" y="109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0" y="104"/>
                  </a:lnTo>
                  <a:lnTo>
                    <a:pt x="4" y="6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2608228" y="4767599"/>
              <a:ext cx="210382" cy="212025"/>
            </a:xfrm>
            <a:custGeom>
              <a:avLst/>
              <a:gdLst>
                <a:gd name="T0" fmla="*/ 5 w 161"/>
                <a:gd name="T1" fmla="*/ 37 h 168"/>
                <a:gd name="T2" fmla="*/ 12 w 161"/>
                <a:gd name="T3" fmla="*/ 40 h 168"/>
                <a:gd name="T4" fmla="*/ 22 w 161"/>
                <a:gd name="T5" fmla="*/ 28 h 168"/>
                <a:gd name="T6" fmla="*/ 29 w 161"/>
                <a:gd name="T7" fmla="*/ 26 h 168"/>
                <a:gd name="T8" fmla="*/ 36 w 161"/>
                <a:gd name="T9" fmla="*/ 16 h 168"/>
                <a:gd name="T10" fmla="*/ 52 w 161"/>
                <a:gd name="T11" fmla="*/ 4 h 168"/>
                <a:gd name="T12" fmla="*/ 57 w 161"/>
                <a:gd name="T13" fmla="*/ 4 h 168"/>
                <a:gd name="T14" fmla="*/ 76 w 161"/>
                <a:gd name="T15" fmla="*/ 9 h 168"/>
                <a:gd name="T16" fmla="*/ 81 w 161"/>
                <a:gd name="T17" fmla="*/ 0 h 168"/>
                <a:gd name="T18" fmla="*/ 83 w 161"/>
                <a:gd name="T19" fmla="*/ 0 h 168"/>
                <a:gd name="T20" fmla="*/ 88 w 161"/>
                <a:gd name="T21" fmla="*/ 9 h 168"/>
                <a:gd name="T22" fmla="*/ 100 w 161"/>
                <a:gd name="T23" fmla="*/ 18 h 168"/>
                <a:gd name="T24" fmla="*/ 102 w 161"/>
                <a:gd name="T25" fmla="*/ 28 h 168"/>
                <a:gd name="T26" fmla="*/ 83 w 161"/>
                <a:gd name="T27" fmla="*/ 45 h 168"/>
                <a:gd name="T28" fmla="*/ 74 w 161"/>
                <a:gd name="T29" fmla="*/ 45 h 168"/>
                <a:gd name="T30" fmla="*/ 71 w 161"/>
                <a:gd name="T31" fmla="*/ 52 h 168"/>
                <a:gd name="T32" fmla="*/ 64 w 161"/>
                <a:gd name="T33" fmla="*/ 54 h 168"/>
                <a:gd name="T34" fmla="*/ 67 w 161"/>
                <a:gd name="T35" fmla="*/ 68 h 168"/>
                <a:gd name="T36" fmla="*/ 78 w 161"/>
                <a:gd name="T37" fmla="*/ 78 h 168"/>
                <a:gd name="T38" fmla="*/ 93 w 161"/>
                <a:gd name="T39" fmla="*/ 75 h 168"/>
                <a:gd name="T40" fmla="*/ 128 w 161"/>
                <a:gd name="T41" fmla="*/ 80 h 168"/>
                <a:gd name="T42" fmla="*/ 130 w 161"/>
                <a:gd name="T43" fmla="*/ 92 h 168"/>
                <a:gd name="T44" fmla="*/ 152 w 161"/>
                <a:gd name="T45" fmla="*/ 106 h 168"/>
                <a:gd name="T46" fmla="*/ 152 w 161"/>
                <a:gd name="T47" fmla="*/ 111 h 168"/>
                <a:gd name="T48" fmla="*/ 154 w 161"/>
                <a:gd name="T49" fmla="*/ 113 h 168"/>
                <a:gd name="T50" fmla="*/ 149 w 161"/>
                <a:gd name="T51" fmla="*/ 123 h 168"/>
                <a:gd name="T52" fmla="*/ 154 w 161"/>
                <a:gd name="T53" fmla="*/ 127 h 168"/>
                <a:gd name="T54" fmla="*/ 149 w 161"/>
                <a:gd name="T55" fmla="*/ 134 h 168"/>
                <a:gd name="T56" fmla="*/ 154 w 161"/>
                <a:gd name="T57" fmla="*/ 137 h 168"/>
                <a:gd name="T58" fmla="*/ 154 w 161"/>
                <a:gd name="T59" fmla="*/ 144 h 168"/>
                <a:gd name="T60" fmla="*/ 161 w 161"/>
                <a:gd name="T61" fmla="*/ 151 h 168"/>
                <a:gd name="T62" fmla="*/ 154 w 161"/>
                <a:gd name="T63" fmla="*/ 168 h 168"/>
                <a:gd name="T64" fmla="*/ 147 w 161"/>
                <a:gd name="T65" fmla="*/ 165 h 168"/>
                <a:gd name="T66" fmla="*/ 86 w 161"/>
                <a:gd name="T67" fmla="*/ 85 h 168"/>
                <a:gd name="T68" fmla="*/ 81 w 161"/>
                <a:gd name="T69" fmla="*/ 82 h 168"/>
                <a:gd name="T70" fmla="*/ 52 w 161"/>
                <a:gd name="T71" fmla="*/ 97 h 168"/>
                <a:gd name="T72" fmla="*/ 50 w 161"/>
                <a:gd name="T73" fmla="*/ 92 h 168"/>
                <a:gd name="T74" fmla="*/ 31 w 161"/>
                <a:gd name="T75" fmla="*/ 85 h 168"/>
                <a:gd name="T76" fmla="*/ 33 w 161"/>
                <a:gd name="T77" fmla="*/ 82 h 168"/>
                <a:gd name="T78" fmla="*/ 29 w 161"/>
                <a:gd name="T79" fmla="*/ 78 h 168"/>
                <a:gd name="T80" fmla="*/ 26 w 161"/>
                <a:gd name="T81" fmla="*/ 80 h 168"/>
                <a:gd name="T82" fmla="*/ 24 w 161"/>
                <a:gd name="T83" fmla="*/ 73 h 168"/>
                <a:gd name="T84" fmla="*/ 19 w 161"/>
                <a:gd name="T85" fmla="*/ 73 h 168"/>
                <a:gd name="T86" fmla="*/ 15 w 161"/>
                <a:gd name="T87" fmla="*/ 71 h 168"/>
                <a:gd name="T88" fmla="*/ 5 w 161"/>
                <a:gd name="T89" fmla="*/ 71 h 168"/>
                <a:gd name="T90" fmla="*/ 0 w 161"/>
                <a:gd name="T91" fmla="*/ 66 h 168"/>
                <a:gd name="T92" fmla="*/ 7 w 161"/>
                <a:gd name="T93" fmla="*/ 56 h 168"/>
                <a:gd name="T94" fmla="*/ 7 w 161"/>
                <a:gd name="T95" fmla="*/ 52 h 168"/>
                <a:gd name="T96" fmla="*/ 0 w 161"/>
                <a:gd name="T97" fmla="*/ 47 h 168"/>
                <a:gd name="T98" fmla="*/ 5 w 161"/>
                <a:gd name="T99" fmla="*/ 45 h 168"/>
                <a:gd name="T100" fmla="*/ 5 w 161"/>
                <a:gd name="T101" fmla="*/ 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1" h="168">
                  <a:moveTo>
                    <a:pt x="5" y="37"/>
                  </a:moveTo>
                  <a:lnTo>
                    <a:pt x="12" y="40"/>
                  </a:lnTo>
                  <a:lnTo>
                    <a:pt x="22" y="28"/>
                  </a:lnTo>
                  <a:lnTo>
                    <a:pt x="29" y="26"/>
                  </a:lnTo>
                  <a:lnTo>
                    <a:pt x="36" y="16"/>
                  </a:lnTo>
                  <a:lnTo>
                    <a:pt x="52" y="4"/>
                  </a:lnTo>
                  <a:lnTo>
                    <a:pt x="57" y="4"/>
                  </a:lnTo>
                  <a:lnTo>
                    <a:pt x="76" y="9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8" y="9"/>
                  </a:lnTo>
                  <a:lnTo>
                    <a:pt x="100" y="18"/>
                  </a:lnTo>
                  <a:lnTo>
                    <a:pt x="102" y="28"/>
                  </a:lnTo>
                  <a:lnTo>
                    <a:pt x="83" y="45"/>
                  </a:lnTo>
                  <a:lnTo>
                    <a:pt x="74" y="45"/>
                  </a:lnTo>
                  <a:lnTo>
                    <a:pt x="71" y="52"/>
                  </a:lnTo>
                  <a:lnTo>
                    <a:pt x="64" y="54"/>
                  </a:lnTo>
                  <a:lnTo>
                    <a:pt x="67" y="68"/>
                  </a:lnTo>
                  <a:lnTo>
                    <a:pt x="78" y="78"/>
                  </a:lnTo>
                  <a:lnTo>
                    <a:pt x="93" y="75"/>
                  </a:lnTo>
                  <a:lnTo>
                    <a:pt x="128" y="80"/>
                  </a:lnTo>
                  <a:lnTo>
                    <a:pt x="130" y="92"/>
                  </a:lnTo>
                  <a:lnTo>
                    <a:pt x="152" y="106"/>
                  </a:lnTo>
                  <a:lnTo>
                    <a:pt x="152" y="111"/>
                  </a:lnTo>
                  <a:lnTo>
                    <a:pt x="154" y="113"/>
                  </a:lnTo>
                  <a:lnTo>
                    <a:pt x="149" y="123"/>
                  </a:lnTo>
                  <a:lnTo>
                    <a:pt x="154" y="127"/>
                  </a:lnTo>
                  <a:lnTo>
                    <a:pt x="149" y="134"/>
                  </a:lnTo>
                  <a:lnTo>
                    <a:pt x="154" y="137"/>
                  </a:lnTo>
                  <a:lnTo>
                    <a:pt x="154" y="144"/>
                  </a:lnTo>
                  <a:lnTo>
                    <a:pt x="161" y="151"/>
                  </a:lnTo>
                  <a:lnTo>
                    <a:pt x="154" y="168"/>
                  </a:lnTo>
                  <a:lnTo>
                    <a:pt x="147" y="165"/>
                  </a:lnTo>
                  <a:lnTo>
                    <a:pt x="86" y="85"/>
                  </a:lnTo>
                  <a:lnTo>
                    <a:pt x="81" y="82"/>
                  </a:lnTo>
                  <a:lnTo>
                    <a:pt x="52" y="97"/>
                  </a:lnTo>
                  <a:lnTo>
                    <a:pt x="50" y="9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0" y="47"/>
                  </a:lnTo>
                  <a:lnTo>
                    <a:pt x="5" y="45"/>
                  </a:lnTo>
                  <a:lnTo>
                    <a:pt x="5" y="3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2612149" y="4337238"/>
              <a:ext cx="179021" cy="98440"/>
            </a:xfrm>
            <a:custGeom>
              <a:avLst/>
              <a:gdLst>
                <a:gd name="T0" fmla="*/ 0 w 137"/>
                <a:gd name="T1" fmla="*/ 40 h 78"/>
                <a:gd name="T2" fmla="*/ 9 w 137"/>
                <a:gd name="T3" fmla="*/ 42 h 78"/>
                <a:gd name="T4" fmla="*/ 16 w 137"/>
                <a:gd name="T5" fmla="*/ 38 h 78"/>
                <a:gd name="T6" fmla="*/ 21 w 137"/>
                <a:gd name="T7" fmla="*/ 42 h 78"/>
                <a:gd name="T8" fmla="*/ 47 w 137"/>
                <a:gd name="T9" fmla="*/ 45 h 78"/>
                <a:gd name="T10" fmla="*/ 66 w 137"/>
                <a:gd name="T11" fmla="*/ 26 h 78"/>
                <a:gd name="T12" fmla="*/ 80 w 137"/>
                <a:gd name="T13" fmla="*/ 23 h 78"/>
                <a:gd name="T14" fmla="*/ 80 w 137"/>
                <a:gd name="T15" fmla="*/ 11 h 78"/>
                <a:gd name="T16" fmla="*/ 92 w 137"/>
                <a:gd name="T17" fmla="*/ 0 h 78"/>
                <a:gd name="T18" fmla="*/ 104 w 137"/>
                <a:gd name="T19" fmla="*/ 11 h 78"/>
                <a:gd name="T20" fmla="*/ 104 w 137"/>
                <a:gd name="T21" fmla="*/ 19 h 78"/>
                <a:gd name="T22" fmla="*/ 109 w 137"/>
                <a:gd name="T23" fmla="*/ 23 h 78"/>
                <a:gd name="T24" fmla="*/ 123 w 137"/>
                <a:gd name="T25" fmla="*/ 23 h 78"/>
                <a:gd name="T26" fmla="*/ 137 w 137"/>
                <a:gd name="T27" fmla="*/ 16 h 78"/>
                <a:gd name="T28" fmla="*/ 127 w 137"/>
                <a:gd name="T29" fmla="*/ 33 h 78"/>
                <a:gd name="T30" fmla="*/ 120 w 137"/>
                <a:gd name="T31" fmla="*/ 38 h 78"/>
                <a:gd name="T32" fmla="*/ 116 w 137"/>
                <a:gd name="T33" fmla="*/ 45 h 78"/>
                <a:gd name="T34" fmla="*/ 130 w 137"/>
                <a:gd name="T35" fmla="*/ 54 h 78"/>
                <a:gd name="T36" fmla="*/ 130 w 137"/>
                <a:gd name="T37" fmla="*/ 66 h 78"/>
                <a:gd name="T38" fmla="*/ 135 w 137"/>
                <a:gd name="T39" fmla="*/ 71 h 78"/>
                <a:gd name="T40" fmla="*/ 135 w 137"/>
                <a:gd name="T41" fmla="*/ 78 h 78"/>
                <a:gd name="T42" fmla="*/ 113 w 137"/>
                <a:gd name="T43" fmla="*/ 71 h 78"/>
                <a:gd name="T44" fmla="*/ 101 w 137"/>
                <a:gd name="T45" fmla="*/ 78 h 78"/>
                <a:gd name="T46" fmla="*/ 99 w 137"/>
                <a:gd name="T47" fmla="*/ 78 h 78"/>
                <a:gd name="T48" fmla="*/ 97 w 137"/>
                <a:gd name="T49" fmla="*/ 75 h 78"/>
                <a:gd name="T50" fmla="*/ 99 w 137"/>
                <a:gd name="T51" fmla="*/ 64 h 78"/>
                <a:gd name="T52" fmla="*/ 78 w 137"/>
                <a:gd name="T53" fmla="*/ 61 h 78"/>
                <a:gd name="T54" fmla="*/ 75 w 137"/>
                <a:gd name="T55" fmla="*/ 42 h 78"/>
                <a:gd name="T56" fmla="*/ 12 w 137"/>
                <a:gd name="T57" fmla="*/ 56 h 78"/>
                <a:gd name="T58" fmla="*/ 0 w 137"/>
                <a:gd name="T59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78">
                  <a:moveTo>
                    <a:pt x="0" y="40"/>
                  </a:moveTo>
                  <a:lnTo>
                    <a:pt x="9" y="42"/>
                  </a:lnTo>
                  <a:lnTo>
                    <a:pt x="16" y="38"/>
                  </a:lnTo>
                  <a:lnTo>
                    <a:pt x="21" y="42"/>
                  </a:lnTo>
                  <a:lnTo>
                    <a:pt x="47" y="45"/>
                  </a:lnTo>
                  <a:lnTo>
                    <a:pt x="66" y="26"/>
                  </a:lnTo>
                  <a:lnTo>
                    <a:pt x="80" y="23"/>
                  </a:lnTo>
                  <a:lnTo>
                    <a:pt x="80" y="11"/>
                  </a:lnTo>
                  <a:lnTo>
                    <a:pt x="92" y="0"/>
                  </a:lnTo>
                  <a:lnTo>
                    <a:pt x="104" y="11"/>
                  </a:lnTo>
                  <a:lnTo>
                    <a:pt x="104" y="19"/>
                  </a:lnTo>
                  <a:lnTo>
                    <a:pt x="109" y="23"/>
                  </a:lnTo>
                  <a:lnTo>
                    <a:pt x="123" y="23"/>
                  </a:lnTo>
                  <a:lnTo>
                    <a:pt x="137" y="16"/>
                  </a:lnTo>
                  <a:lnTo>
                    <a:pt x="127" y="33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30" y="54"/>
                  </a:lnTo>
                  <a:lnTo>
                    <a:pt x="130" y="66"/>
                  </a:lnTo>
                  <a:lnTo>
                    <a:pt x="135" y="71"/>
                  </a:lnTo>
                  <a:lnTo>
                    <a:pt x="135" y="78"/>
                  </a:lnTo>
                  <a:lnTo>
                    <a:pt x="113" y="71"/>
                  </a:lnTo>
                  <a:lnTo>
                    <a:pt x="101" y="78"/>
                  </a:lnTo>
                  <a:lnTo>
                    <a:pt x="99" y="78"/>
                  </a:lnTo>
                  <a:lnTo>
                    <a:pt x="97" y="75"/>
                  </a:lnTo>
                  <a:lnTo>
                    <a:pt x="99" y="64"/>
                  </a:lnTo>
                  <a:lnTo>
                    <a:pt x="78" y="61"/>
                  </a:lnTo>
                  <a:lnTo>
                    <a:pt x="75" y="42"/>
                  </a:lnTo>
                  <a:lnTo>
                    <a:pt x="12" y="56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2603001" y="3503019"/>
              <a:ext cx="188167" cy="128730"/>
            </a:xfrm>
            <a:custGeom>
              <a:avLst/>
              <a:gdLst>
                <a:gd name="T0" fmla="*/ 14 w 144"/>
                <a:gd name="T1" fmla="*/ 33 h 102"/>
                <a:gd name="T2" fmla="*/ 21 w 144"/>
                <a:gd name="T3" fmla="*/ 33 h 102"/>
                <a:gd name="T4" fmla="*/ 26 w 144"/>
                <a:gd name="T5" fmla="*/ 24 h 102"/>
                <a:gd name="T6" fmla="*/ 35 w 144"/>
                <a:gd name="T7" fmla="*/ 19 h 102"/>
                <a:gd name="T8" fmla="*/ 37 w 144"/>
                <a:gd name="T9" fmla="*/ 12 h 102"/>
                <a:gd name="T10" fmla="*/ 45 w 144"/>
                <a:gd name="T11" fmla="*/ 12 h 102"/>
                <a:gd name="T12" fmla="*/ 45 w 144"/>
                <a:gd name="T13" fmla="*/ 7 h 102"/>
                <a:gd name="T14" fmla="*/ 49 w 144"/>
                <a:gd name="T15" fmla="*/ 10 h 102"/>
                <a:gd name="T16" fmla="*/ 54 w 144"/>
                <a:gd name="T17" fmla="*/ 17 h 102"/>
                <a:gd name="T18" fmla="*/ 59 w 144"/>
                <a:gd name="T19" fmla="*/ 14 h 102"/>
                <a:gd name="T20" fmla="*/ 61 w 144"/>
                <a:gd name="T21" fmla="*/ 12 h 102"/>
                <a:gd name="T22" fmla="*/ 73 w 144"/>
                <a:gd name="T23" fmla="*/ 12 h 102"/>
                <a:gd name="T24" fmla="*/ 75 w 144"/>
                <a:gd name="T25" fmla="*/ 14 h 102"/>
                <a:gd name="T26" fmla="*/ 80 w 144"/>
                <a:gd name="T27" fmla="*/ 12 h 102"/>
                <a:gd name="T28" fmla="*/ 82 w 144"/>
                <a:gd name="T29" fmla="*/ 17 h 102"/>
                <a:gd name="T30" fmla="*/ 87 w 144"/>
                <a:gd name="T31" fmla="*/ 14 h 102"/>
                <a:gd name="T32" fmla="*/ 92 w 144"/>
                <a:gd name="T33" fmla="*/ 17 h 102"/>
                <a:gd name="T34" fmla="*/ 94 w 144"/>
                <a:gd name="T35" fmla="*/ 12 h 102"/>
                <a:gd name="T36" fmla="*/ 90 w 144"/>
                <a:gd name="T37" fmla="*/ 10 h 102"/>
                <a:gd name="T38" fmla="*/ 94 w 144"/>
                <a:gd name="T39" fmla="*/ 10 h 102"/>
                <a:gd name="T40" fmla="*/ 97 w 144"/>
                <a:gd name="T41" fmla="*/ 0 h 102"/>
                <a:gd name="T42" fmla="*/ 97 w 144"/>
                <a:gd name="T43" fmla="*/ 12 h 102"/>
                <a:gd name="T44" fmla="*/ 106 w 144"/>
                <a:gd name="T45" fmla="*/ 17 h 102"/>
                <a:gd name="T46" fmla="*/ 113 w 144"/>
                <a:gd name="T47" fmla="*/ 17 h 102"/>
                <a:gd name="T48" fmla="*/ 116 w 144"/>
                <a:gd name="T49" fmla="*/ 19 h 102"/>
                <a:gd name="T50" fmla="*/ 125 w 144"/>
                <a:gd name="T51" fmla="*/ 19 h 102"/>
                <a:gd name="T52" fmla="*/ 130 w 144"/>
                <a:gd name="T53" fmla="*/ 14 h 102"/>
                <a:gd name="T54" fmla="*/ 144 w 144"/>
                <a:gd name="T55" fmla="*/ 10 h 102"/>
                <a:gd name="T56" fmla="*/ 125 w 144"/>
                <a:gd name="T57" fmla="*/ 33 h 102"/>
                <a:gd name="T58" fmla="*/ 116 w 144"/>
                <a:gd name="T59" fmla="*/ 38 h 102"/>
                <a:gd name="T60" fmla="*/ 111 w 144"/>
                <a:gd name="T61" fmla="*/ 45 h 102"/>
                <a:gd name="T62" fmla="*/ 113 w 144"/>
                <a:gd name="T63" fmla="*/ 50 h 102"/>
                <a:gd name="T64" fmla="*/ 108 w 144"/>
                <a:gd name="T65" fmla="*/ 59 h 102"/>
                <a:gd name="T66" fmla="*/ 104 w 144"/>
                <a:gd name="T67" fmla="*/ 57 h 102"/>
                <a:gd name="T68" fmla="*/ 92 w 144"/>
                <a:gd name="T69" fmla="*/ 69 h 102"/>
                <a:gd name="T70" fmla="*/ 85 w 144"/>
                <a:gd name="T71" fmla="*/ 59 h 102"/>
                <a:gd name="T72" fmla="*/ 80 w 144"/>
                <a:gd name="T73" fmla="*/ 64 h 102"/>
                <a:gd name="T74" fmla="*/ 78 w 144"/>
                <a:gd name="T75" fmla="*/ 71 h 102"/>
                <a:gd name="T76" fmla="*/ 66 w 144"/>
                <a:gd name="T77" fmla="*/ 76 h 102"/>
                <a:gd name="T78" fmla="*/ 61 w 144"/>
                <a:gd name="T79" fmla="*/ 74 h 102"/>
                <a:gd name="T80" fmla="*/ 66 w 144"/>
                <a:gd name="T81" fmla="*/ 81 h 102"/>
                <a:gd name="T82" fmla="*/ 73 w 144"/>
                <a:gd name="T83" fmla="*/ 78 h 102"/>
                <a:gd name="T84" fmla="*/ 75 w 144"/>
                <a:gd name="T85" fmla="*/ 85 h 102"/>
                <a:gd name="T86" fmla="*/ 71 w 144"/>
                <a:gd name="T87" fmla="*/ 95 h 102"/>
                <a:gd name="T88" fmla="*/ 63 w 144"/>
                <a:gd name="T89" fmla="*/ 92 h 102"/>
                <a:gd name="T90" fmla="*/ 59 w 144"/>
                <a:gd name="T91" fmla="*/ 100 h 102"/>
                <a:gd name="T92" fmla="*/ 52 w 144"/>
                <a:gd name="T93" fmla="*/ 95 h 102"/>
                <a:gd name="T94" fmla="*/ 47 w 144"/>
                <a:gd name="T95" fmla="*/ 100 h 102"/>
                <a:gd name="T96" fmla="*/ 42 w 144"/>
                <a:gd name="T97" fmla="*/ 97 h 102"/>
                <a:gd name="T98" fmla="*/ 33 w 144"/>
                <a:gd name="T99" fmla="*/ 102 h 102"/>
                <a:gd name="T100" fmla="*/ 16 w 144"/>
                <a:gd name="T101" fmla="*/ 97 h 102"/>
                <a:gd name="T102" fmla="*/ 19 w 144"/>
                <a:gd name="T103" fmla="*/ 92 h 102"/>
                <a:gd name="T104" fmla="*/ 14 w 144"/>
                <a:gd name="T105" fmla="*/ 85 h 102"/>
                <a:gd name="T106" fmla="*/ 14 w 144"/>
                <a:gd name="T107" fmla="*/ 83 h 102"/>
                <a:gd name="T108" fmla="*/ 4 w 144"/>
                <a:gd name="T109" fmla="*/ 71 h 102"/>
                <a:gd name="T110" fmla="*/ 0 w 144"/>
                <a:gd name="T111" fmla="*/ 59 h 102"/>
                <a:gd name="T112" fmla="*/ 7 w 144"/>
                <a:gd name="T113" fmla="*/ 52 h 102"/>
                <a:gd name="T114" fmla="*/ 9 w 144"/>
                <a:gd name="T115" fmla="*/ 36 h 102"/>
                <a:gd name="T116" fmla="*/ 14 w 144"/>
                <a:gd name="T117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02">
                  <a:moveTo>
                    <a:pt x="14" y="33"/>
                  </a:moveTo>
                  <a:lnTo>
                    <a:pt x="21" y="33"/>
                  </a:lnTo>
                  <a:lnTo>
                    <a:pt x="26" y="24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9" y="10"/>
                  </a:lnTo>
                  <a:lnTo>
                    <a:pt x="54" y="17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73" y="12"/>
                  </a:lnTo>
                  <a:lnTo>
                    <a:pt x="75" y="14"/>
                  </a:lnTo>
                  <a:lnTo>
                    <a:pt x="80" y="12"/>
                  </a:lnTo>
                  <a:lnTo>
                    <a:pt x="82" y="17"/>
                  </a:lnTo>
                  <a:lnTo>
                    <a:pt x="87" y="14"/>
                  </a:lnTo>
                  <a:lnTo>
                    <a:pt x="92" y="17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106" y="17"/>
                  </a:lnTo>
                  <a:lnTo>
                    <a:pt x="113" y="17"/>
                  </a:lnTo>
                  <a:lnTo>
                    <a:pt x="116" y="19"/>
                  </a:lnTo>
                  <a:lnTo>
                    <a:pt x="125" y="19"/>
                  </a:lnTo>
                  <a:lnTo>
                    <a:pt x="130" y="14"/>
                  </a:lnTo>
                  <a:lnTo>
                    <a:pt x="144" y="10"/>
                  </a:lnTo>
                  <a:lnTo>
                    <a:pt x="125" y="33"/>
                  </a:lnTo>
                  <a:lnTo>
                    <a:pt x="116" y="38"/>
                  </a:lnTo>
                  <a:lnTo>
                    <a:pt x="111" y="45"/>
                  </a:lnTo>
                  <a:lnTo>
                    <a:pt x="113" y="50"/>
                  </a:lnTo>
                  <a:lnTo>
                    <a:pt x="108" y="59"/>
                  </a:lnTo>
                  <a:lnTo>
                    <a:pt x="104" y="57"/>
                  </a:lnTo>
                  <a:lnTo>
                    <a:pt x="92" y="69"/>
                  </a:lnTo>
                  <a:lnTo>
                    <a:pt x="85" y="59"/>
                  </a:lnTo>
                  <a:lnTo>
                    <a:pt x="80" y="64"/>
                  </a:lnTo>
                  <a:lnTo>
                    <a:pt x="78" y="71"/>
                  </a:lnTo>
                  <a:lnTo>
                    <a:pt x="66" y="76"/>
                  </a:lnTo>
                  <a:lnTo>
                    <a:pt x="61" y="74"/>
                  </a:lnTo>
                  <a:lnTo>
                    <a:pt x="66" y="81"/>
                  </a:lnTo>
                  <a:lnTo>
                    <a:pt x="73" y="78"/>
                  </a:lnTo>
                  <a:lnTo>
                    <a:pt x="75" y="85"/>
                  </a:lnTo>
                  <a:lnTo>
                    <a:pt x="71" y="95"/>
                  </a:lnTo>
                  <a:lnTo>
                    <a:pt x="63" y="92"/>
                  </a:lnTo>
                  <a:lnTo>
                    <a:pt x="59" y="100"/>
                  </a:lnTo>
                  <a:lnTo>
                    <a:pt x="52" y="95"/>
                  </a:lnTo>
                  <a:lnTo>
                    <a:pt x="47" y="100"/>
                  </a:lnTo>
                  <a:lnTo>
                    <a:pt x="42" y="97"/>
                  </a:lnTo>
                  <a:lnTo>
                    <a:pt x="33" y="102"/>
                  </a:lnTo>
                  <a:lnTo>
                    <a:pt x="16" y="97"/>
                  </a:lnTo>
                  <a:lnTo>
                    <a:pt x="19" y="92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4" y="71"/>
                  </a:lnTo>
                  <a:lnTo>
                    <a:pt x="0" y="59"/>
                  </a:lnTo>
                  <a:lnTo>
                    <a:pt x="7" y="52"/>
                  </a:lnTo>
                  <a:lnTo>
                    <a:pt x="9" y="36"/>
                  </a:lnTo>
                  <a:lnTo>
                    <a:pt x="14" y="3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2621295" y="3775623"/>
              <a:ext cx="287478" cy="328134"/>
            </a:xfrm>
            <a:custGeom>
              <a:avLst/>
              <a:gdLst>
                <a:gd name="T0" fmla="*/ 9 w 220"/>
                <a:gd name="T1" fmla="*/ 187 h 260"/>
                <a:gd name="T2" fmla="*/ 21 w 220"/>
                <a:gd name="T3" fmla="*/ 158 h 260"/>
                <a:gd name="T4" fmla="*/ 28 w 220"/>
                <a:gd name="T5" fmla="*/ 146 h 260"/>
                <a:gd name="T6" fmla="*/ 31 w 220"/>
                <a:gd name="T7" fmla="*/ 135 h 260"/>
                <a:gd name="T8" fmla="*/ 26 w 220"/>
                <a:gd name="T9" fmla="*/ 125 h 260"/>
                <a:gd name="T10" fmla="*/ 26 w 220"/>
                <a:gd name="T11" fmla="*/ 94 h 260"/>
                <a:gd name="T12" fmla="*/ 23 w 220"/>
                <a:gd name="T13" fmla="*/ 71 h 260"/>
                <a:gd name="T14" fmla="*/ 26 w 220"/>
                <a:gd name="T15" fmla="*/ 49 h 260"/>
                <a:gd name="T16" fmla="*/ 19 w 220"/>
                <a:gd name="T17" fmla="*/ 19 h 260"/>
                <a:gd name="T18" fmla="*/ 35 w 220"/>
                <a:gd name="T19" fmla="*/ 21 h 260"/>
                <a:gd name="T20" fmla="*/ 40 w 220"/>
                <a:gd name="T21" fmla="*/ 19 h 260"/>
                <a:gd name="T22" fmla="*/ 45 w 220"/>
                <a:gd name="T23" fmla="*/ 28 h 260"/>
                <a:gd name="T24" fmla="*/ 47 w 220"/>
                <a:gd name="T25" fmla="*/ 35 h 260"/>
                <a:gd name="T26" fmla="*/ 71 w 220"/>
                <a:gd name="T27" fmla="*/ 45 h 260"/>
                <a:gd name="T28" fmla="*/ 78 w 220"/>
                <a:gd name="T29" fmla="*/ 28 h 260"/>
                <a:gd name="T30" fmla="*/ 102 w 220"/>
                <a:gd name="T31" fmla="*/ 30 h 260"/>
                <a:gd name="T32" fmla="*/ 123 w 220"/>
                <a:gd name="T33" fmla="*/ 28 h 260"/>
                <a:gd name="T34" fmla="*/ 135 w 220"/>
                <a:gd name="T35" fmla="*/ 26 h 260"/>
                <a:gd name="T36" fmla="*/ 139 w 220"/>
                <a:gd name="T37" fmla="*/ 14 h 260"/>
                <a:gd name="T38" fmla="*/ 156 w 220"/>
                <a:gd name="T39" fmla="*/ 2 h 260"/>
                <a:gd name="T40" fmla="*/ 163 w 220"/>
                <a:gd name="T41" fmla="*/ 9 h 260"/>
                <a:gd name="T42" fmla="*/ 177 w 220"/>
                <a:gd name="T43" fmla="*/ 23 h 260"/>
                <a:gd name="T44" fmla="*/ 175 w 220"/>
                <a:gd name="T45" fmla="*/ 33 h 260"/>
                <a:gd name="T46" fmla="*/ 175 w 220"/>
                <a:gd name="T47" fmla="*/ 49 h 260"/>
                <a:gd name="T48" fmla="*/ 170 w 220"/>
                <a:gd name="T49" fmla="*/ 56 h 260"/>
                <a:gd name="T50" fmla="*/ 182 w 220"/>
                <a:gd name="T51" fmla="*/ 59 h 260"/>
                <a:gd name="T52" fmla="*/ 191 w 220"/>
                <a:gd name="T53" fmla="*/ 80 h 260"/>
                <a:gd name="T54" fmla="*/ 206 w 220"/>
                <a:gd name="T55" fmla="*/ 85 h 260"/>
                <a:gd name="T56" fmla="*/ 208 w 220"/>
                <a:gd name="T57" fmla="*/ 85 h 260"/>
                <a:gd name="T58" fmla="*/ 215 w 220"/>
                <a:gd name="T59" fmla="*/ 82 h 260"/>
                <a:gd name="T60" fmla="*/ 220 w 220"/>
                <a:gd name="T61" fmla="*/ 85 h 260"/>
                <a:gd name="T62" fmla="*/ 177 w 220"/>
                <a:gd name="T63" fmla="*/ 187 h 260"/>
                <a:gd name="T64" fmla="*/ 147 w 220"/>
                <a:gd name="T65" fmla="*/ 198 h 260"/>
                <a:gd name="T66" fmla="*/ 113 w 220"/>
                <a:gd name="T67" fmla="*/ 213 h 260"/>
                <a:gd name="T68" fmla="*/ 102 w 220"/>
                <a:gd name="T69" fmla="*/ 215 h 260"/>
                <a:gd name="T70" fmla="*/ 97 w 220"/>
                <a:gd name="T71" fmla="*/ 208 h 260"/>
                <a:gd name="T72" fmla="*/ 73 w 220"/>
                <a:gd name="T73" fmla="*/ 227 h 260"/>
                <a:gd name="T74" fmla="*/ 64 w 220"/>
                <a:gd name="T75" fmla="*/ 260 h 260"/>
                <a:gd name="T76" fmla="*/ 42 w 220"/>
                <a:gd name="T77" fmla="*/ 248 h 260"/>
                <a:gd name="T78" fmla="*/ 28 w 220"/>
                <a:gd name="T79" fmla="*/ 222 h 260"/>
                <a:gd name="T80" fmla="*/ 5 w 220"/>
                <a:gd name="T81" fmla="*/ 217 h 260"/>
                <a:gd name="T82" fmla="*/ 0 w 220"/>
                <a:gd name="T83" fmla="*/ 20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260">
                  <a:moveTo>
                    <a:pt x="0" y="206"/>
                  </a:moveTo>
                  <a:lnTo>
                    <a:pt x="9" y="187"/>
                  </a:lnTo>
                  <a:lnTo>
                    <a:pt x="14" y="161"/>
                  </a:lnTo>
                  <a:lnTo>
                    <a:pt x="21" y="158"/>
                  </a:lnTo>
                  <a:lnTo>
                    <a:pt x="26" y="144"/>
                  </a:lnTo>
                  <a:lnTo>
                    <a:pt x="28" y="146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33" y="127"/>
                  </a:lnTo>
                  <a:lnTo>
                    <a:pt x="26" y="125"/>
                  </a:lnTo>
                  <a:lnTo>
                    <a:pt x="23" y="116"/>
                  </a:lnTo>
                  <a:lnTo>
                    <a:pt x="26" y="94"/>
                  </a:lnTo>
                  <a:lnTo>
                    <a:pt x="19" y="73"/>
                  </a:lnTo>
                  <a:lnTo>
                    <a:pt x="23" y="71"/>
                  </a:lnTo>
                  <a:lnTo>
                    <a:pt x="21" y="56"/>
                  </a:lnTo>
                  <a:lnTo>
                    <a:pt x="26" y="49"/>
                  </a:lnTo>
                  <a:lnTo>
                    <a:pt x="14" y="37"/>
                  </a:lnTo>
                  <a:lnTo>
                    <a:pt x="19" y="19"/>
                  </a:lnTo>
                  <a:lnTo>
                    <a:pt x="23" y="14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40" y="19"/>
                  </a:lnTo>
                  <a:lnTo>
                    <a:pt x="40" y="30"/>
                  </a:lnTo>
                  <a:lnTo>
                    <a:pt x="45" y="28"/>
                  </a:lnTo>
                  <a:lnTo>
                    <a:pt x="47" y="30"/>
                  </a:lnTo>
                  <a:lnTo>
                    <a:pt x="47" y="35"/>
                  </a:lnTo>
                  <a:lnTo>
                    <a:pt x="54" y="35"/>
                  </a:lnTo>
                  <a:lnTo>
                    <a:pt x="71" y="45"/>
                  </a:lnTo>
                  <a:lnTo>
                    <a:pt x="76" y="42"/>
                  </a:lnTo>
                  <a:lnTo>
                    <a:pt x="78" y="28"/>
                  </a:lnTo>
                  <a:lnTo>
                    <a:pt x="83" y="26"/>
                  </a:lnTo>
                  <a:lnTo>
                    <a:pt x="102" y="30"/>
                  </a:lnTo>
                  <a:lnTo>
                    <a:pt x="106" y="26"/>
                  </a:lnTo>
                  <a:lnTo>
                    <a:pt x="123" y="28"/>
                  </a:lnTo>
                  <a:lnTo>
                    <a:pt x="128" y="21"/>
                  </a:lnTo>
                  <a:lnTo>
                    <a:pt x="135" y="26"/>
                  </a:lnTo>
                  <a:lnTo>
                    <a:pt x="137" y="14"/>
                  </a:lnTo>
                  <a:lnTo>
                    <a:pt x="139" y="14"/>
                  </a:lnTo>
                  <a:lnTo>
                    <a:pt x="149" y="0"/>
                  </a:lnTo>
                  <a:lnTo>
                    <a:pt x="156" y="2"/>
                  </a:lnTo>
                  <a:lnTo>
                    <a:pt x="156" y="4"/>
                  </a:lnTo>
                  <a:lnTo>
                    <a:pt x="163" y="9"/>
                  </a:lnTo>
                  <a:lnTo>
                    <a:pt x="170" y="9"/>
                  </a:lnTo>
                  <a:lnTo>
                    <a:pt x="177" y="23"/>
                  </a:lnTo>
                  <a:lnTo>
                    <a:pt x="175" y="28"/>
                  </a:lnTo>
                  <a:lnTo>
                    <a:pt x="175" y="33"/>
                  </a:lnTo>
                  <a:lnTo>
                    <a:pt x="173" y="35"/>
                  </a:lnTo>
                  <a:lnTo>
                    <a:pt x="175" y="49"/>
                  </a:lnTo>
                  <a:lnTo>
                    <a:pt x="170" y="54"/>
                  </a:lnTo>
                  <a:lnTo>
                    <a:pt x="170" y="56"/>
                  </a:lnTo>
                  <a:lnTo>
                    <a:pt x="175" y="61"/>
                  </a:lnTo>
                  <a:lnTo>
                    <a:pt x="182" y="59"/>
                  </a:lnTo>
                  <a:lnTo>
                    <a:pt x="194" y="75"/>
                  </a:lnTo>
                  <a:lnTo>
                    <a:pt x="191" y="80"/>
                  </a:lnTo>
                  <a:lnTo>
                    <a:pt x="201" y="87"/>
                  </a:lnTo>
                  <a:lnTo>
                    <a:pt x="206" y="85"/>
                  </a:lnTo>
                  <a:lnTo>
                    <a:pt x="208" y="87"/>
                  </a:lnTo>
                  <a:lnTo>
                    <a:pt x="208" y="85"/>
                  </a:lnTo>
                  <a:lnTo>
                    <a:pt x="210" y="82"/>
                  </a:lnTo>
                  <a:lnTo>
                    <a:pt x="215" y="82"/>
                  </a:lnTo>
                  <a:lnTo>
                    <a:pt x="213" y="85"/>
                  </a:lnTo>
                  <a:lnTo>
                    <a:pt x="220" y="85"/>
                  </a:lnTo>
                  <a:lnTo>
                    <a:pt x="180" y="194"/>
                  </a:lnTo>
                  <a:lnTo>
                    <a:pt x="177" y="187"/>
                  </a:lnTo>
                  <a:lnTo>
                    <a:pt x="163" y="182"/>
                  </a:lnTo>
                  <a:lnTo>
                    <a:pt x="147" y="198"/>
                  </a:lnTo>
                  <a:lnTo>
                    <a:pt x="123" y="213"/>
                  </a:lnTo>
                  <a:lnTo>
                    <a:pt x="113" y="213"/>
                  </a:lnTo>
                  <a:lnTo>
                    <a:pt x="104" y="220"/>
                  </a:lnTo>
                  <a:lnTo>
                    <a:pt x="102" y="215"/>
                  </a:lnTo>
                  <a:lnTo>
                    <a:pt x="99" y="208"/>
                  </a:lnTo>
                  <a:lnTo>
                    <a:pt x="97" y="208"/>
                  </a:lnTo>
                  <a:lnTo>
                    <a:pt x="97" y="215"/>
                  </a:lnTo>
                  <a:lnTo>
                    <a:pt x="73" y="227"/>
                  </a:lnTo>
                  <a:lnTo>
                    <a:pt x="64" y="236"/>
                  </a:lnTo>
                  <a:lnTo>
                    <a:pt x="64" y="260"/>
                  </a:lnTo>
                  <a:lnTo>
                    <a:pt x="45" y="246"/>
                  </a:lnTo>
                  <a:lnTo>
                    <a:pt x="42" y="248"/>
                  </a:lnTo>
                  <a:lnTo>
                    <a:pt x="26" y="248"/>
                  </a:lnTo>
                  <a:lnTo>
                    <a:pt x="28" y="222"/>
                  </a:lnTo>
                  <a:lnTo>
                    <a:pt x="12" y="222"/>
                  </a:lnTo>
                  <a:lnTo>
                    <a:pt x="5" y="217"/>
                  </a:lnTo>
                  <a:lnTo>
                    <a:pt x="7" y="213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2655270" y="5310283"/>
              <a:ext cx="188167" cy="152709"/>
            </a:xfrm>
            <a:custGeom>
              <a:avLst/>
              <a:gdLst>
                <a:gd name="T0" fmla="*/ 0 w 144"/>
                <a:gd name="T1" fmla="*/ 60 h 121"/>
                <a:gd name="T2" fmla="*/ 7 w 144"/>
                <a:gd name="T3" fmla="*/ 55 h 121"/>
                <a:gd name="T4" fmla="*/ 5 w 144"/>
                <a:gd name="T5" fmla="*/ 45 h 121"/>
                <a:gd name="T6" fmla="*/ 12 w 144"/>
                <a:gd name="T7" fmla="*/ 45 h 121"/>
                <a:gd name="T8" fmla="*/ 16 w 144"/>
                <a:gd name="T9" fmla="*/ 38 h 121"/>
                <a:gd name="T10" fmla="*/ 12 w 144"/>
                <a:gd name="T11" fmla="*/ 36 h 121"/>
                <a:gd name="T12" fmla="*/ 19 w 144"/>
                <a:gd name="T13" fmla="*/ 34 h 121"/>
                <a:gd name="T14" fmla="*/ 14 w 144"/>
                <a:gd name="T15" fmla="*/ 29 h 121"/>
                <a:gd name="T16" fmla="*/ 19 w 144"/>
                <a:gd name="T17" fmla="*/ 24 h 121"/>
                <a:gd name="T18" fmla="*/ 19 w 144"/>
                <a:gd name="T19" fmla="*/ 17 h 121"/>
                <a:gd name="T20" fmla="*/ 26 w 144"/>
                <a:gd name="T21" fmla="*/ 17 h 121"/>
                <a:gd name="T22" fmla="*/ 26 w 144"/>
                <a:gd name="T23" fmla="*/ 15 h 121"/>
                <a:gd name="T24" fmla="*/ 19 w 144"/>
                <a:gd name="T25" fmla="*/ 8 h 121"/>
                <a:gd name="T26" fmla="*/ 19 w 144"/>
                <a:gd name="T27" fmla="*/ 3 h 121"/>
                <a:gd name="T28" fmla="*/ 23 w 144"/>
                <a:gd name="T29" fmla="*/ 0 h 121"/>
                <a:gd name="T30" fmla="*/ 28 w 144"/>
                <a:gd name="T31" fmla="*/ 5 h 121"/>
                <a:gd name="T32" fmla="*/ 42 w 144"/>
                <a:gd name="T33" fmla="*/ 8 h 121"/>
                <a:gd name="T34" fmla="*/ 47 w 144"/>
                <a:gd name="T35" fmla="*/ 15 h 121"/>
                <a:gd name="T36" fmla="*/ 59 w 144"/>
                <a:gd name="T37" fmla="*/ 22 h 121"/>
                <a:gd name="T38" fmla="*/ 64 w 144"/>
                <a:gd name="T39" fmla="*/ 29 h 121"/>
                <a:gd name="T40" fmla="*/ 76 w 144"/>
                <a:gd name="T41" fmla="*/ 31 h 121"/>
                <a:gd name="T42" fmla="*/ 80 w 144"/>
                <a:gd name="T43" fmla="*/ 26 h 121"/>
                <a:gd name="T44" fmla="*/ 94 w 144"/>
                <a:gd name="T45" fmla="*/ 48 h 121"/>
                <a:gd name="T46" fmla="*/ 99 w 144"/>
                <a:gd name="T47" fmla="*/ 43 h 121"/>
                <a:gd name="T48" fmla="*/ 109 w 144"/>
                <a:gd name="T49" fmla="*/ 41 h 121"/>
                <a:gd name="T50" fmla="*/ 111 w 144"/>
                <a:gd name="T51" fmla="*/ 36 h 121"/>
                <a:gd name="T52" fmla="*/ 118 w 144"/>
                <a:gd name="T53" fmla="*/ 31 h 121"/>
                <a:gd name="T54" fmla="*/ 125 w 144"/>
                <a:gd name="T55" fmla="*/ 31 h 121"/>
                <a:gd name="T56" fmla="*/ 123 w 144"/>
                <a:gd name="T57" fmla="*/ 36 h 121"/>
                <a:gd name="T58" fmla="*/ 132 w 144"/>
                <a:gd name="T59" fmla="*/ 38 h 121"/>
                <a:gd name="T60" fmla="*/ 137 w 144"/>
                <a:gd name="T61" fmla="*/ 45 h 121"/>
                <a:gd name="T62" fmla="*/ 135 w 144"/>
                <a:gd name="T63" fmla="*/ 52 h 121"/>
                <a:gd name="T64" fmla="*/ 139 w 144"/>
                <a:gd name="T65" fmla="*/ 57 h 121"/>
                <a:gd name="T66" fmla="*/ 142 w 144"/>
                <a:gd name="T67" fmla="*/ 55 h 121"/>
                <a:gd name="T68" fmla="*/ 144 w 144"/>
                <a:gd name="T69" fmla="*/ 62 h 121"/>
                <a:gd name="T70" fmla="*/ 144 w 144"/>
                <a:gd name="T71" fmla="*/ 67 h 121"/>
                <a:gd name="T72" fmla="*/ 137 w 144"/>
                <a:gd name="T73" fmla="*/ 69 h 121"/>
                <a:gd name="T74" fmla="*/ 123 w 144"/>
                <a:gd name="T75" fmla="*/ 69 h 121"/>
                <a:gd name="T76" fmla="*/ 118 w 144"/>
                <a:gd name="T77" fmla="*/ 76 h 121"/>
                <a:gd name="T78" fmla="*/ 104 w 144"/>
                <a:gd name="T79" fmla="*/ 86 h 121"/>
                <a:gd name="T80" fmla="*/ 104 w 144"/>
                <a:gd name="T81" fmla="*/ 93 h 121"/>
                <a:gd name="T82" fmla="*/ 97 w 144"/>
                <a:gd name="T83" fmla="*/ 97 h 121"/>
                <a:gd name="T84" fmla="*/ 85 w 144"/>
                <a:gd name="T85" fmla="*/ 97 h 121"/>
                <a:gd name="T86" fmla="*/ 80 w 144"/>
                <a:gd name="T87" fmla="*/ 107 h 121"/>
                <a:gd name="T88" fmla="*/ 76 w 144"/>
                <a:gd name="T89" fmla="*/ 109 h 121"/>
                <a:gd name="T90" fmla="*/ 78 w 144"/>
                <a:gd name="T91" fmla="*/ 112 h 121"/>
                <a:gd name="T92" fmla="*/ 73 w 144"/>
                <a:gd name="T93" fmla="*/ 119 h 121"/>
                <a:gd name="T94" fmla="*/ 66 w 144"/>
                <a:gd name="T95" fmla="*/ 121 h 121"/>
                <a:gd name="T96" fmla="*/ 61 w 144"/>
                <a:gd name="T97" fmla="*/ 97 h 121"/>
                <a:gd name="T98" fmla="*/ 38 w 144"/>
                <a:gd name="T99" fmla="*/ 88 h 121"/>
                <a:gd name="T100" fmla="*/ 33 w 144"/>
                <a:gd name="T101" fmla="*/ 90 h 121"/>
                <a:gd name="T102" fmla="*/ 31 w 144"/>
                <a:gd name="T103" fmla="*/ 76 h 121"/>
                <a:gd name="T104" fmla="*/ 19 w 144"/>
                <a:gd name="T105" fmla="*/ 62 h 121"/>
                <a:gd name="T106" fmla="*/ 9 w 144"/>
                <a:gd name="T107" fmla="*/ 62 h 121"/>
                <a:gd name="T108" fmla="*/ 5 w 144"/>
                <a:gd name="T109" fmla="*/ 67 h 121"/>
                <a:gd name="T110" fmla="*/ 0 w 144"/>
                <a:gd name="T111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21">
                  <a:moveTo>
                    <a:pt x="0" y="60"/>
                  </a:moveTo>
                  <a:lnTo>
                    <a:pt x="7" y="55"/>
                  </a:lnTo>
                  <a:lnTo>
                    <a:pt x="5" y="45"/>
                  </a:lnTo>
                  <a:lnTo>
                    <a:pt x="12" y="45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9" y="34"/>
                  </a:lnTo>
                  <a:lnTo>
                    <a:pt x="14" y="29"/>
                  </a:lnTo>
                  <a:lnTo>
                    <a:pt x="19" y="24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42" y="8"/>
                  </a:lnTo>
                  <a:lnTo>
                    <a:pt x="47" y="15"/>
                  </a:lnTo>
                  <a:lnTo>
                    <a:pt x="59" y="22"/>
                  </a:lnTo>
                  <a:lnTo>
                    <a:pt x="64" y="29"/>
                  </a:lnTo>
                  <a:lnTo>
                    <a:pt x="76" y="31"/>
                  </a:lnTo>
                  <a:lnTo>
                    <a:pt x="80" y="26"/>
                  </a:lnTo>
                  <a:lnTo>
                    <a:pt x="94" y="48"/>
                  </a:lnTo>
                  <a:lnTo>
                    <a:pt x="99" y="43"/>
                  </a:lnTo>
                  <a:lnTo>
                    <a:pt x="109" y="41"/>
                  </a:lnTo>
                  <a:lnTo>
                    <a:pt x="111" y="36"/>
                  </a:lnTo>
                  <a:lnTo>
                    <a:pt x="118" y="31"/>
                  </a:lnTo>
                  <a:lnTo>
                    <a:pt x="125" y="31"/>
                  </a:lnTo>
                  <a:lnTo>
                    <a:pt x="123" y="36"/>
                  </a:lnTo>
                  <a:lnTo>
                    <a:pt x="132" y="38"/>
                  </a:lnTo>
                  <a:lnTo>
                    <a:pt x="137" y="45"/>
                  </a:lnTo>
                  <a:lnTo>
                    <a:pt x="135" y="52"/>
                  </a:lnTo>
                  <a:lnTo>
                    <a:pt x="139" y="57"/>
                  </a:lnTo>
                  <a:lnTo>
                    <a:pt x="142" y="55"/>
                  </a:lnTo>
                  <a:lnTo>
                    <a:pt x="144" y="62"/>
                  </a:lnTo>
                  <a:lnTo>
                    <a:pt x="144" y="67"/>
                  </a:lnTo>
                  <a:lnTo>
                    <a:pt x="137" y="69"/>
                  </a:lnTo>
                  <a:lnTo>
                    <a:pt x="123" y="69"/>
                  </a:lnTo>
                  <a:lnTo>
                    <a:pt x="118" y="76"/>
                  </a:lnTo>
                  <a:lnTo>
                    <a:pt x="104" y="86"/>
                  </a:lnTo>
                  <a:lnTo>
                    <a:pt x="104" y="93"/>
                  </a:lnTo>
                  <a:lnTo>
                    <a:pt x="97" y="97"/>
                  </a:lnTo>
                  <a:lnTo>
                    <a:pt x="85" y="97"/>
                  </a:lnTo>
                  <a:lnTo>
                    <a:pt x="80" y="107"/>
                  </a:lnTo>
                  <a:lnTo>
                    <a:pt x="76" y="109"/>
                  </a:lnTo>
                  <a:lnTo>
                    <a:pt x="78" y="112"/>
                  </a:lnTo>
                  <a:lnTo>
                    <a:pt x="73" y="119"/>
                  </a:lnTo>
                  <a:lnTo>
                    <a:pt x="66" y="121"/>
                  </a:lnTo>
                  <a:lnTo>
                    <a:pt x="61" y="97"/>
                  </a:lnTo>
                  <a:lnTo>
                    <a:pt x="38" y="88"/>
                  </a:lnTo>
                  <a:lnTo>
                    <a:pt x="33" y="90"/>
                  </a:lnTo>
                  <a:lnTo>
                    <a:pt x="31" y="76"/>
                  </a:lnTo>
                  <a:lnTo>
                    <a:pt x="19" y="62"/>
                  </a:lnTo>
                  <a:lnTo>
                    <a:pt x="9" y="62"/>
                  </a:lnTo>
                  <a:lnTo>
                    <a:pt x="5" y="67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2621295" y="3622915"/>
              <a:ext cx="92777" cy="166591"/>
            </a:xfrm>
            <a:custGeom>
              <a:avLst/>
              <a:gdLst>
                <a:gd name="T0" fmla="*/ 0 w 71"/>
                <a:gd name="T1" fmla="*/ 106 h 132"/>
                <a:gd name="T2" fmla="*/ 0 w 71"/>
                <a:gd name="T3" fmla="*/ 97 h 132"/>
                <a:gd name="T4" fmla="*/ 2 w 71"/>
                <a:gd name="T5" fmla="*/ 99 h 132"/>
                <a:gd name="T6" fmla="*/ 9 w 71"/>
                <a:gd name="T7" fmla="*/ 92 h 132"/>
                <a:gd name="T8" fmla="*/ 7 w 71"/>
                <a:gd name="T9" fmla="*/ 76 h 132"/>
                <a:gd name="T10" fmla="*/ 14 w 71"/>
                <a:gd name="T11" fmla="*/ 73 h 132"/>
                <a:gd name="T12" fmla="*/ 7 w 71"/>
                <a:gd name="T13" fmla="*/ 66 h 132"/>
                <a:gd name="T14" fmla="*/ 9 w 71"/>
                <a:gd name="T15" fmla="*/ 61 h 132"/>
                <a:gd name="T16" fmla="*/ 14 w 71"/>
                <a:gd name="T17" fmla="*/ 59 h 132"/>
                <a:gd name="T18" fmla="*/ 26 w 71"/>
                <a:gd name="T19" fmla="*/ 40 h 132"/>
                <a:gd name="T20" fmla="*/ 19 w 71"/>
                <a:gd name="T21" fmla="*/ 31 h 132"/>
                <a:gd name="T22" fmla="*/ 26 w 71"/>
                <a:gd name="T23" fmla="*/ 14 h 132"/>
                <a:gd name="T24" fmla="*/ 26 w 71"/>
                <a:gd name="T25" fmla="*/ 5 h 132"/>
                <a:gd name="T26" fmla="*/ 33 w 71"/>
                <a:gd name="T27" fmla="*/ 5 h 132"/>
                <a:gd name="T28" fmla="*/ 38 w 71"/>
                <a:gd name="T29" fmla="*/ 0 h 132"/>
                <a:gd name="T30" fmla="*/ 45 w 71"/>
                <a:gd name="T31" fmla="*/ 5 h 132"/>
                <a:gd name="T32" fmla="*/ 47 w 71"/>
                <a:gd name="T33" fmla="*/ 2 h 132"/>
                <a:gd name="T34" fmla="*/ 49 w 71"/>
                <a:gd name="T35" fmla="*/ 12 h 132"/>
                <a:gd name="T36" fmla="*/ 45 w 71"/>
                <a:gd name="T37" fmla="*/ 16 h 132"/>
                <a:gd name="T38" fmla="*/ 45 w 71"/>
                <a:gd name="T39" fmla="*/ 26 h 132"/>
                <a:gd name="T40" fmla="*/ 47 w 71"/>
                <a:gd name="T41" fmla="*/ 28 h 132"/>
                <a:gd name="T42" fmla="*/ 57 w 71"/>
                <a:gd name="T43" fmla="*/ 28 h 132"/>
                <a:gd name="T44" fmla="*/ 49 w 71"/>
                <a:gd name="T45" fmla="*/ 35 h 132"/>
                <a:gd name="T46" fmla="*/ 47 w 71"/>
                <a:gd name="T47" fmla="*/ 33 h 132"/>
                <a:gd name="T48" fmla="*/ 40 w 71"/>
                <a:gd name="T49" fmla="*/ 45 h 132"/>
                <a:gd name="T50" fmla="*/ 42 w 71"/>
                <a:gd name="T51" fmla="*/ 54 h 132"/>
                <a:gd name="T52" fmla="*/ 49 w 71"/>
                <a:gd name="T53" fmla="*/ 57 h 132"/>
                <a:gd name="T54" fmla="*/ 49 w 71"/>
                <a:gd name="T55" fmla="*/ 64 h 132"/>
                <a:gd name="T56" fmla="*/ 57 w 71"/>
                <a:gd name="T57" fmla="*/ 69 h 132"/>
                <a:gd name="T58" fmla="*/ 52 w 71"/>
                <a:gd name="T59" fmla="*/ 80 h 132"/>
                <a:gd name="T60" fmla="*/ 71 w 71"/>
                <a:gd name="T61" fmla="*/ 95 h 132"/>
                <a:gd name="T62" fmla="*/ 66 w 71"/>
                <a:gd name="T63" fmla="*/ 106 h 132"/>
                <a:gd name="T64" fmla="*/ 66 w 71"/>
                <a:gd name="T65" fmla="*/ 116 h 132"/>
                <a:gd name="T66" fmla="*/ 49 w 71"/>
                <a:gd name="T67" fmla="*/ 123 h 132"/>
                <a:gd name="T68" fmla="*/ 45 w 71"/>
                <a:gd name="T69" fmla="*/ 121 h 132"/>
                <a:gd name="T70" fmla="*/ 38 w 71"/>
                <a:gd name="T71" fmla="*/ 128 h 132"/>
                <a:gd name="T72" fmla="*/ 23 w 71"/>
                <a:gd name="T73" fmla="*/ 125 h 132"/>
                <a:gd name="T74" fmla="*/ 23 w 71"/>
                <a:gd name="T75" fmla="*/ 130 h 132"/>
                <a:gd name="T76" fmla="*/ 21 w 71"/>
                <a:gd name="T77" fmla="*/ 132 h 132"/>
                <a:gd name="T78" fmla="*/ 21 w 71"/>
                <a:gd name="T79" fmla="*/ 128 h 132"/>
                <a:gd name="T80" fmla="*/ 16 w 71"/>
                <a:gd name="T81" fmla="*/ 130 h 132"/>
                <a:gd name="T82" fmla="*/ 14 w 71"/>
                <a:gd name="T83" fmla="*/ 123 h 132"/>
                <a:gd name="T84" fmla="*/ 9 w 71"/>
                <a:gd name="T85" fmla="*/ 125 h 132"/>
                <a:gd name="T86" fmla="*/ 12 w 71"/>
                <a:gd name="T87" fmla="*/ 121 h 132"/>
                <a:gd name="T88" fmla="*/ 9 w 71"/>
                <a:gd name="T89" fmla="*/ 109 h 132"/>
                <a:gd name="T90" fmla="*/ 0 w 71"/>
                <a:gd name="T91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132">
                  <a:moveTo>
                    <a:pt x="0" y="106"/>
                  </a:moveTo>
                  <a:lnTo>
                    <a:pt x="0" y="97"/>
                  </a:lnTo>
                  <a:lnTo>
                    <a:pt x="2" y="99"/>
                  </a:lnTo>
                  <a:lnTo>
                    <a:pt x="9" y="92"/>
                  </a:lnTo>
                  <a:lnTo>
                    <a:pt x="7" y="76"/>
                  </a:lnTo>
                  <a:lnTo>
                    <a:pt x="14" y="73"/>
                  </a:lnTo>
                  <a:lnTo>
                    <a:pt x="7" y="66"/>
                  </a:lnTo>
                  <a:lnTo>
                    <a:pt x="9" y="61"/>
                  </a:lnTo>
                  <a:lnTo>
                    <a:pt x="14" y="59"/>
                  </a:lnTo>
                  <a:lnTo>
                    <a:pt x="26" y="40"/>
                  </a:lnTo>
                  <a:lnTo>
                    <a:pt x="19" y="31"/>
                  </a:lnTo>
                  <a:lnTo>
                    <a:pt x="26" y="14"/>
                  </a:lnTo>
                  <a:lnTo>
                    <a:pt x="26" y="5"/>
                  </a:lnTo>
                  <a:lnTo>
                    <a:pt x="33" y="5"/>
                  </a:lnTo>
                  <a:lnTo>
                    <a:pt x="38" y="0"/>
                  </a:lnTo>
                  <a:lnTo>
                    <a:pt x="45" y="5"/>
                  </a:lnTo>
                  <a:lnTo>
                    <a:pt x="47" y="2"/>
                  </a:lnTo>
                  <a:lnTo>
                    <a:pt x="49" y="12"/>
                  </a:lnTo>
                  <a:lnTo>
                    <a:pt x="45" y="16"/>
                  </a:lnTo>
                  <a:lnTo>
                    <a:pt x="45" y="26"/>
                  </a:lnTo>
                  <a:lnTo>
                    <a:pt x="47" y="28"/>
                  </a:lnTo>
                  <a:lnTo>
                    <a:pt x="57" y="28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0" y="45"/>
                  </a:lnTo>
                  <a:lnTo>
                    <a:pt x="42" y="54"/>
                  </a:lnTo>
                  <a:lnTo>
                    <a:pt x="49" y="57"/>
                  </a:lnTo>
                  <a:lnTo>
                    <a:pt x="49" y="64"/>
                  </a:lnTo>
                  <a:lnTo>
                    <a:pt x="57" y="69"/>
                  </a:lnTo>
                  <a:lnTo>
                    <a:pt x="52" y="80"/>
                  </a:lnTo>
                  <a:lnTo>
                    <a:pt x="71" y="95"/>
                  </a:lnTo>
                  <a:lnTo>
                    <a:pt x="66" y="106"/>
                  </a:lnTo>
                  <a:lnTo>
                    <a:pt x="66" y="116"/>
                  </a:lnTo>
                  <a:lnTo>
                    <a:pt x="49" y="123"/>
                  </a:lnTo>
                  <a:lnTo>
                    <a:pt x="45" y="121"/>
                  </a:lnTo>
                  <a:lnTo>
                    <a:pt x="38" y="128"/>
                  </a:lnTo>
                  <a:lnTo>
                    <a:pt x="23" y="125"/>
                  </a:lnTo>
                  <a:lnTo>
                    <a:pt x="23" y="130"/>
                  </a:lnTo>
                  <a:lnTo>
                    <a:pt x="21" y="132"/>
                  </a:lnTo>
                  <a:lnTo>
                    <a:pt x="21" y="128"/>
                  </a:lnTo>
                  <a:lnTo>
                    <a:pt x="16" y="130"/>
                  </a:lnTo>
                  <a:lnTo>
                    <a:pt x="14" y="123"/>
                  </a:lnTo>
                  <a:lnTo>
                    <a:pt x="9" y="125"/>
                  </a:lnTo>
                  <a:lnTo>
                    <a:pt x="12" y="121"/>
                  </a:lnTo>
                  <a:lnTo>
                    <a:pt x="9" y="109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2655270" y="4518974"/>
              <a:ext cx="99310" cy="83296"/>
            </a:xfrm>
            <a:custGeom>
              <a:avLst/>
              <a:gdLst>
                <a:gd name="T0" fmla="*/ 47 w 76"/>
                <a:gd name="T1" fmla="*/ 0 h 66"/>
                <a:gd name="T2" fmla="*/ 57 w 76"/>
                <a:gd name="T3" fmla="*/ 2 h 66"/>
                <a:gd name="T4" fmla="*/ 64 w 76"/>
                <a:gd name="T5" fmla="*/ 12 h 66"/>
                <a:gd name="T6" fmla="*/ 76 w 76"/>
                <a:gd name="T7" fmla="*/ 52 h 66"/>
                <a:gd name="T8" fmla="*/ 57 w 76"/>
                <a:gd name="T9" fmla="*/ 66 h 66"/>
                <a:gd name="T10" fmla="*/ 42 w 76"/>
                <a:gd name="T11" fmla="*/ 66 h 66"/>
                <a:gd name="T12" fmla="*/ 40 w 76"/>
                <a:gd name="T13" fmla="*/ 59 h 66"/>
                <a:gd name="T14" fmla="*/ 42 w 76"/>
                <a:gd name="T15" fmla="*/ 50 h 66"/>
                <a:gd name="T16" fmla="*/ 33 w 76"/>
                <a:gd name="T17" fmla="*/ 36 h 66"/>
                <a:gd name="T18" fmla="*/ 26 w 76"/>
                <a:gd name="T19" fmla="*/ 36 h 66"/>
                <a:gd name="T20" fmla="*/ 21 w 76"/>
                <a:gd name="T21" fmla="*/ 40 h 66"/>
                <a:gd name="T22" fmla="*/ 9 w 76"/>
                <a:gd name="T23" fmla="*/ 28 h 66"/>
                <a:gd name="T24" fmla="*/ 0 w 76"/>
                <a:gd name="T25" fmla="*/ 26 h 66"/>
                <a:gd name="T26" fmla="*/ 5 w 76"/>
                <a:gd name="T27" fmla="*/ 24 h 66"/>
                <a:gd name="T28" fmla="*/ 5 w 76"/>
                <a:gd name="T29" fmla="*/ 14 h 66"/>
                <a:gd name="T30" fmla="*/ 16 w 76"/>
                <a:gd name="T31" fmla="*/ 12 h 66"/>
                <a:gd name="T32" fmla="*/ 23 w 76"/>
                <a:gd name="T33" fmla="*/ 14 h 66"/>
                <a:gd name="T34" fmla="*/ 28 w 76"/>
                <a:gd name="T35" fmla="*/ 10 h 66"/>
                <a:gd name="T36" fmla="*/ 47 w 76"/>
                <a:gd name="T37" fmla="*/ 5 h 66"/>
                <a:gd name="T38" fmla="*/ 47 w 76"/>
                <a:gd name="T3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66">
                  <a:moveTo>
                    <a:pt x="47" y="0"/>
                  </a:moveTo>
                  <a:lnTo>
                    <a:pt x="57" y="2"/>
                  </a:lnTo>
                  <a:lnTo>
                    <a:pt x="64" y="12"/>
                  </a:lnTo>
                  <a:lnTo>
                    <a:pt x="76" y="52"/>
                  </a:lnTo>
                  <a:lnTo>
                    <a:pt x="57" y="66"/>
                  </a:lnTo>
                  <a:lnTo>
                    <a:pt x="42" y="66"/>
                  </a:lnTo>
                  <a:lnTo>
                    <a:pt x="40" y="59"/>
                  </a:lnTo>
                  <a:lnTo>
                    <a:pt x="42" y="50"/>
                  </a:lnTo>
                  <a:lnTo>
                    <a:pt x="33" y="36"/>
                  </a:lnTo>
                  <a:lnTo>
                    <a:pt x="26" y="36"/>
                  </a:lnTo>
                  <a:lnTo>
                    <a:pt x="21" y="40"/>
                  </a:lnTo>
                  <a:lnTo>
                    <a:pt x="9" y="28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4"/>
                  </a:lnTo>
                  <a:lnTo>
                    <a:pt x="16" y="12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2630443" y="2978004"/>
              <a:ext cx="192088" cy="131254"/>
            </a:xfrm>
            <a:custGeom>
              <a:avLst/>
              <a:gdLst>
                <a:gd name="T0" fmla="*/ 144 w 147"/>
                <a:gd name="T1" fmla="*/ 71 h 104"/>
                <a:gd name="T2" fmla="*/ 125 w 147"/>
                <a:gd name="T3" fmla="*/ 80 h 104"/>
                <a:gd name="T4" fmla="*/ 121 w 147"/>
                <a:gd name="T5" fmla="*/ 89 h 104"/>
                <a:gd name="T6" fmla="*/ 106 w 147"/>
                <a:gd name="T7" fmla="*/ 92 h 104"/>
                <a:gd name="T8" fmla="*/ 104 w 147"/>
                <a:gd name="T9" fmla="*/ 85 h 104"/>
                <a:gd name="T10" fmla="*/ 99 w 147"/>
                <a:gd name="T11" fmla="*/ 87 h 104"/>
                <a:gd name="T12" fmla="*/ 97 w 147"/>
                <a:gd name="T13" fmla="*/ 85 h 104"/>
                <a:gd name="T14" fmla="*/ 97 w 147"/>
                <a:gd name="T15" fmla="*/ 89 h 104"/>
                <a:gd name="T16" fmla="*/ 87 w 147"/>
                <a:gd name="T17" fmla="*/ 89 h 104"/>
                <a:gd name="T18" fmla="*/ 78 w 147"/>
                <a:gd name="T19" fmla="*/ 94 h 104"/>
                <a:gd name="T20" fmla="*/ 73 w 147"/>
                <a:gd name="T21" fmla="*/ 89 h 104"/>
                <a:gd name="T22" fmla="*/ 69 w 147"/>
                <a:gd name="T23" fmla="*/ 94 h 104"/>
                <a:gd name="T24" fmla="*/ 69 w 147"/>
                <a:gd name="T25" fmla="*/ 99 h 104"/>
                <a:gd name="T26" fmla="*/ 61 w 147"/>
                <a:gd name="T27" fmla="*/ 104 h 104"/>
                <a:gd name="T28" fmla="*/ 59 w 147"/>
                <a:gd name="T29" fmla="*/ 99 h 104"/>
                <a:gd name="T30" fmla="*/ 50 w 147"/>
                <a:gd name="T31" fmla="*/ 97 h 104"/>
                <a:gd name="T32" fmla="*/ 54 w 147"/>
                <a:gd name="T33" fmla="*/ 89 h 104"/>
                <a:gd name="T34" fmla="*/ 50 w 147"/>
                <a:gd name="T35" fmla="*/ 80 h 104"/>
                <a:gd name="T36" fmla="*/ 47 w 147"/>
                <a:gd name="T37" fmla="*/ 80 h 104"/>
                <a:gd name="T38" fmla="*/ 35 w 147"/>
                <a:gd name="T39" fmla="*/ 68 h 104"/>
                <a:gd name="T40" fmla="*/ 14 w 147"/>
                <a:gd name="T41" fmla="*/ 61 h 104"/>
                <a:gd name="T42" fmla="*/ 14 w 147"/>
                <a:gd name="T43" fmla="*/ 54 h 104"/>
                <a:gd name="T44" fmla="*/ 19 w 147"/>
                <a:gd name="T45" fmla="*/ 54 h 104"/>
                <a:gd name="T46" fmla="*/ 21 w 147"/>
                <a:gd name="T47" fmla="*/ 47 h 104"/>
                <a:gd name="T48" fmla="*/ 19 w 147"/>
                <a:gd name="T49" fmla="*/ 42 h 104"/>
                <a:gd name="T50" fmla="*/ 12 w 147"/>
                <a:gd name="T51" fmla="*/ 40 h 104"/>
                <a:gd name="T52" fmla="*/ 9 w 147"/>
                <a:gd name="T53" fmla="*/ 37 h 104"/>
                <a:gd name="T54" fmla="*/ 12 w 147"/>
                <a:gd name="T55" fmla="*/ 35 h 104"/>
                <a:gd name="T56" fmla="*/ 9 w 147"/>
                <a:gd name="T57" fmla="*/ 30 h 104"/>
                <a:gd name="T58" fmla="*/ 0 w 147"/>
                <a:gd name="T59" fmla="*/ 28 h 104"/>
                <a:gd name="T60" fmla="*/ 5 w 147"/>
                <a:gd name="T61" fmla="*/ 21 h 104"/>
                <a:gd name="T62" fmla="*/ 9 w 147"/>
                <a:gd name="T63" fmla="*/ 21 h 104"/>
                <a:gd name="T64" fmla="*/ 9 w 147"/>
                <a:gd name="T65" fmla="*/ 16 h 104"/>
                <a:gd name="T66" fmla="*/ 33 w 147"/>
                <a:gd name="T67" fmla="*/ 9 h 104"/>
                <a:gd name="T68" fmla="*/ 64 w 147"/>
                <a:gd name="T69" fmla="*/ 9 h 104"/>
                <a:gd name="T70" fmla="*/ 71 w 147"/>
                <a:gd name="T71" fmla="*/ 2 h 104"/>
                <a:gd name="T72" fmla="*/ 95 w 147"/>
                <a:gd name="T73" fmla="*/ 0 h 104"/>
                <a:gd name="T74" fmla="*/ 92 w 147"/>
                <a:gd name="T75" fmla="*/ 9 h 104"/>
                <a:gd name="T76" fmla="*/ 106 w 147"/>
                <a:gd name="T77" fmla="*/ 28 h 104"/>
                <a:gd name="T78" fmla="*/ 121 w 147"/>
                <a:gd name="T79" fmla="*/ 28 h 104"/>
                <a:gd name="T80" fmla="*/ 142 w 147"/>
                <a:gd name="T81" fmla="*/ 44 h 104"/>
                <a:gd name="T82" fmla="*/ 147 w 147"/>
                <a:gd name="T83" fmla="*/ 54 h 104"/>
                <a:gd name="T84" fmla="*/ 144 w 147"/>
                <a:gd name="T8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04">
                  <a:moveTo>
                    <a:pt x="144" y="71"/>
                  </a:moveTo>
                  <a:lnTo>
                    <a:pt x="125" y="80"/>
                  </a:lnTo>
                  <a:lnTo>
                    <a:pt x="121" y="89"/>
                  </a:lnTo>
                  <a:lnTo>
                    <a:pt x="106" y="92"/>
                  </a:lnTo>
                  <a:lnTo>
                    <a:pt x="104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9"/>
                  </a:lnTo>
                  <a:lnTo>
                    <a:pt x="87" y="89"/>
                  </a:lnTo>
                  <a:lnTo>
                    <a:pt x="78" y="94"/>
                  </a:lnTo>
                  <a:lnTo>
                    <a:pt x="73" y="89"/>
                  </a:lnTo>
                  <a:lnTo>
                    <a:pt x="69" y="94"/>
                  </a:lnTo>
                  <a:lnTo>
                    <a:pt x="69" y="99"/>
                  </a:lnTo>
                  <a:lnTo>
                    <a:pt x="61" y="104"/>
                  </a:lnTo>
                  <a:lnTo>
                    <a:pt x="59" y="99"/>
                  </a:lnTo>
                  <a:lnTo>
                    <a:pt x="50" y="97"/>
                  </a:lnTo>
                  <a:lnTo>
                    <a:pt x="54" y="89"/>
                  </a:lnTo>
                  <a:lnTo>
                    <a:pt x="50" y="80"/>
                  </a:lnTo>
                  <a:lnTo>
                    <a:pt x="47" y="80"/>
                  </a:lnTo>
                  <a:lnTo>
                    <a:pt x="35" y="68"/>
                  </a:lnTo>
                  <a:lnTo>
                    <a:pt x="14" y="61"/>
                  </a:lnTo>
                  <a:lnTo>
                    <a:pt x="14" y="54"/>
                  </a:lnTo>
                  <a:lnTo>
                    <a:pt x="19" y="54"/>
                  </a:lnTo>
                  <a:lnTo>
                    <a:pt x="21" y="47"/>
                  </a:lnTo>
                  <a:lnTo>
                    <a:pt x="19" y="42"/>
                  </a:lnTo>
                  <a:lnTo>
                    <a:pt x="12" y="40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9" y="30"/>
                  </a:lnTo>
                  <a:lnTo>
                    <a:pt x="0" y="28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9" y="16"/>
                  </a:lnTo>
                  <a:lnTo>
                    <a:pt x="33" y="9"/>
                  </a:lnTo>
                  <a:lnTo>
                    <a:pt x="64" y="9"/>
                  </a:lnTo>
                  <a:lnTo>
                    <a:pt x="71" y="2"/>
                  </a:lnTo>
                  <a:lnTo>
                    <a:pt x="95" y="0"/>
                  </a:lnTo>
                  <a:lnTo>
                    <a:pt x="92" y="9"/>
                  </a:lnTo>
                  <a:lnTo>
                    <a:pt x="106" y="28"/>
                  </a:lnTo>
                  <a:lnTo>
                    <a:pt x="121" y="28"/>
                  </a:lnTo>
                  <a:lnTo>
                    <a:pt x="142" y="44"/>
                  </a:lnTo>
                  <a:lnTo>
                    <a:pt x="147" y="54"/>
                  </a:lnTo>
                  <a:lnTo>
                    <a:pt x="144" y="7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2676177" y="5050299"/>
              <a:ext cx="62722" cy="69413"/>
            </a:xfrm>
            <a:custGeom>
              <a:avLst/>
              <a:gdLst>
                <a:gd name="T0" fmla="*/ 48 w 48"/>
                <a:gd name="T1" fmla="*/ 12 h 55"/>
                <a:gd name="T2" fmla="*/ 48 w 48"/>
                <a:gd name="T3" fmla="*/ 29 h 55"/>
                <a:gd name="T4" fmla="*/ 43 w 48"/>
                <a:gd name="T5" fmla="*/ 31 h 55"/>
                <a:gd name="T6" fmla="*/ 43 w 48"/>
                <a:gd name="T7" fmla="*/ 38 h 55"/>
                <a:gd name="T8" fmla="*/ 41 w 48"/>
                <a:gd name="T9" fmla="*/ 41 h 55"/>
                <a:gd name="T10" fmla="*/ 34 w 48"/>
                <a:gd name="T11" fmla="*/ 36 h 55"/>
                <a:gd name="T12" fmla="*/ 34 w 48"/>
                <a:gd name="T13" fmla="*/ 41 h 55"/>
                <a:gd name="T14" fmla="*/ 38 w 48"/>
                <a:gd name="T15" fmla="*/ 50 h 55"/>
                <a:gd name="T16" fmla="*/ 29 w 48"/>
                <a:gd name="T17" fmla="*/ 53 h 55"/>
                <a:gd name="T18" fmla="*/ 26 w 48"/>
                <a:gd name="T19" fmla="*/ 55 h 55"/>
                <a:gd name="T20" fmla="*/ 3 w 48"/>
                <a:gd name="T21" fmla="*/ 55 h 55"/>
                <a:gd name="T22" fmla="*/ 0 w 48"/>
                <a:gd name="T23" fmla="*/ 19 h 55"/>
                <a:gd name="T24" fmla="*/ 5 w 48"/>
                <a:gd name="T25" fmla="*/ 12 h 55"/>
                <a:gd name="T26" fmla="*/ 15 w 48"/>
                <a:gd name="T27" fmla="*/ 12 h 55"/>
                <a:gd name="T28" fmla="*/ 34 w 48"/>
                <a:gd name="T29" fmla="*/ 0 h 55"/>
                <a:gd name="T30" fmla="*/ 41 w 48"/>
                <a:gd name="T31" fmla="*/ 3 h 55"/>
                <a:gd name="T32" fmla="*/ 43 w 48"/>
                <a:gd name="T33" fmla="*/ 15 h 55"/>
                <a:gd name="T34" fmla="*/ 48 w 48"/>
                <a:gd name="T35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48" y="29"/>
                  </a:lnTo>
                  <a:lnTo>
                    <a:pt x="43" y="31"/>
                  </a:lnTo>
                  <a:lnTo>
                    <a:pt x="43" y="38"/>
                  </a:lnTo>
                  <a:lnTo>
                    <a:pt x="41" y="41"/>
                  </a:lnTo>
                  <a:lnTo>
                    <a:pt x="34" y="36"/>
                  </a:lnTo>
                  <a:lnTo>
                    <a:pt x="34" y="41"/>
                  </a:lnTo>
                  <a:lnTo>
                    <a:pt x="38" y="50"/>
                  </a:lnTo>
                  <a:lnTo>
                    <a:pt x="29" y="53"/>
                  </a:lnTo>
                  <a:lnTo>
                    <a:pt x="26" y="55"/>
                  </a:lnTo>
                  <a:lnTo>
                    <a:pt x="3" y="55"/>
                  </a:lnTo>
                  <a:lnTo>
                    <a:pt x="0" y="19"/>
                  </a:lnTo>
                  <a:lnTo>
                    <a:pt x="5" y="12"/>
                  </a:lnTo>
                  <a:lnTo>
                    <a:pt x="15" y="12"/>
                  </a:lnTo>
                  <a:lnTo>
                    <a:pt x="34" y="0"/>
                  </a:lnTo>
                  <a:lnTo>
                    <a:pt x="41" y="3"/>
                  </a:lnTo>
                  <a:lnTo>
                    <a:pt x="43" y="15"/>
                  </a:lnTo>
                  <a:lnTo>
                    <a:pt x="48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2633056" y="2681421"/>
              <a:ext cx="309692" cy="176688"/>
            </a:xfrm>
            <a:custGeom>
              <a:avLst/>
              <a:gdLst>
                <a:gd name="T0" fmla="*/ 12 w 237"/>
                <a:gd name="T1" fmla="*/ 100 h 140"/>
                <a:gd name="T2" fmla="*/ 17 w 237"/>
                <a:gd name="T3" fmla="*/ 85 h 140"/>
                <a:gd name="T4" fmla="*/ 29 w 237"/>
                <a:gd name="T5" fmla="*/ 76 h 140"/>
                <a:gd name="T6" fmla="*/ 31 w 237"/>
                <a:gd name="T7" fmla="*/ 69 h 140"/>
                <a:gd name="T8" fmla="*/ 33 w 237"/>
                <a:gd name="T9" fmla="*/ 64 h 140"/>
                <a:gd name="T10" fmla="*/ 52 w 237"/>
                <a:gd name="T11" fmla="*/ 59 h 140"/>
                <a:gd name="T12" fmla="*/ 67 w 237"/>
                <a:gd name="T13" fmla="*/ 52 h 140"/>
                <a:gd name="T14" fmla="*/ 90 w 237"/>
                <a:gd name="T15" fmla="*/ 66 h 140"/>
                <a:gd name="T16" fmla="*/ 107 w 237"/>
                <a:gd name="T17" fmla="*/ 71 h 140"/>
                <a:gd name="T18" fmla="*/ 126 w 237"/>
                <a:gd name="T19" fmla="*/ 64 h 140"/>
                <a:gd name="T20" fmla="*/ 102 w 237"/>
                <a:gd name="T21" fmla="*/ 7 h 140"/>
                <a:gd name="T22" fmla="*/ 116 w 237"/>
                <a:gd name="T23" fmla="*/ 10 h 140"/>
                <a:gd name="T24" fmla="*/ 140 w 237"/>
                <a:gd name="T25" fmla="*/ 7 h 140"/>
                <a:gd name="T26" fmla="*/ 152 w 237"/>
                <a:gd name="T27" fmla="*/ 14 h 140"/>
                <a:gd name="T28" fmla="*/ 171 w 237"/>
                <a:gd name="T29" fmla="*/ 12 h 140"/>
                <a:gd name="T30" fmla="*/ 199 w 237"/>
                <a:gd name="T31" fmla="*/ 10 h 140"/>
                <a:gd name="T32" fmla="*/ 216 w 237"/>
                <a:gd name="T33" fmla="*/ 0 h 140"/>
                <a:gd name="T34" fmla="*/ 232 w 237"/>
                <a:gd name="T35" fmla="*/ 0 h 140"/>
                <a:gd name="T36" fmla="*/ 235 w 237"/>
                <a:gd name="T37" fmla="*/ 10 h 140"/>
                <a:gd name="T38" fmla="*/ 230 w 237"/>
                <a:gd name="T39" fmla="*/ 24 h 140"/>
                <a:gd name="T40" fmla="*/ 216 w 237"/>
                <a:gd name="T41" fmla="*/ 29 h 140"/>
                <a:gd name="T42" fmla="*/ 218 w 237"/>
                <a:gd name="T43" fmla="*/ 43 h 140"/>
                <a:gd name="T44" fmla="*/ 220 w 237"/>
                <a:gd name="T45" fmla="*/ 52 h 140"/>
                <a:gd name="T46" fmla="*/ 206 w 237"/>
                <a:gd name="T47" fmla="*/ 59 h 140"/>
                <a:gd name="T48" fmla="*/ 197 w 237"/>
                <a:gd name="T49" fmla="*/ 74 h 140"/>
                <a:gd name="T50" fmla="*/ 190 w 237"/>
                <a:gd name="T51" fmla="*/ 74 h 140"/>
                <a:gd name="T52" fmla="*/ 187 w 237"/>
                <a:gd name="T53" fmla="*/ 78 h 140"/>
                <a:gd name="T54" fmla="*/ 187 w 237"/>
                <a:gd name="T55" fmla="*/ 97 h 140"/>
                <a:gd name="T56" fmla="*/ 197 w 237"/>
                <a:gd name="T57" fmla="*/ 128 h 140"/>
                <a:gd name="T58" fmla="*/ 142 w 237"/>
                <a:gd name="T59" fmla="*/ 111 h 140"/>
                <a:gd name="T60" fmla="*/ 104 w 237"/>
                <a:gd name="T61" fmla="*/ 100 h 140"/>
                <a:gd name="T62" fmla="*/ 88 w 237"/>
                <a:gd name="T63" fmla="*/ 109 h 140"/>
                <a:gd name="T64" fmla="*/ 71 w 237"/>
                <a:gd name="T65" fmla="*/ 121 h 140"/>
                <a:gd name="T66" fmla="*/ 64 w 237"/>
                <a:gd name="T67" fmla="*/ 119 h 140"/>
                <a:gd name="T68" fmla="*/ 59 w 237"/>
                <a:gd name="T69" fmla="*/ 119 h 140"/>
                <a:gd name="T70" fmla="*/ 36 w 237"/>
                <a:gd name="T71" fmla="*/ 126 h 140"/>
                <a:gd name="T72" fmla="*/ 22 w 237"/>
                <a:gd name="T73" fmla="*/ 123 h 140"/>
                <a:gd name="T74" fmla="*/ 14 w 237"/>
                <a:gd name="T75" fmla="*/ 114 h 140"/>
                <a:gd name="T76" fmla="*/ 0 w 237"/>
                <a:gd name="T77" fmla="*/ 10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" h="140">
                  <a:moveTo>
                    <a:pt x="5" y="97"/>
                  </a:moveTo>
                  <a:lnTo>
                    <a:pt x="12" y="100"/>
                  </a:lnTo>
                  <a:lnTo>
                    <a:pt x="22" y="90"/>
                  </a:lnTo>
                  <a:lnTo>
                    <a:pt x="17" y="85"/>
                  </a:lnTo>
                  <a:lnTo>
                    <a:pt x="24" y="74"/>
                  </a:lnTo>
                  <a:lnTo>
                    <a:pt x="29" y="76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71"/>
                  </a:lnTo>
                  <a:lnTo>
                    <a:pt x="33" y="6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62" y="52"/>
                  </a:lnTo>
                  <a:lnTo>
                    <a:pt x="67" y="52"/>
                  </a:lnTo>
                  <a:lnTo>
                    <a:pt x="71" y="50"/>
                  </a:lnTo>
                  <a:lnTo>
                    <a:pt x="90" y="66"/>
                  </a:lnTo>
                  <a:lnTo>
                    <a:pt x="100" y="64"/>
                  </a:lnTo>
                  <a:lnTo>
                    <a:pt x="107" y="71"/>
                  </a:lnTo>
                  <a:lnTo>
                    <a:pt x="116" y="71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02" y="7"/>
                  </a:lnTo>
                  <a:lnTo>
                    <a:pt x="107" y="5"/>
                  </a:lnTo>
                  <a:lnTo>
                    <a:pt x="116" y="10"/>
                  </a:lnTo>
                  <a:lnTo>
                    <a:pt x="133" y="3"/>
                  </a:lnTo>
                  <a:lnTo>
                    <a:pt x="140" y="7"/>
                  </a:lnTo>
                  <a:lnTo>
                    <a:pt x="147" y="5"/>
                  </a:lnTo>
                  <a:lnTo>
                    <a:pt x="152" y="14"/>
                  </a:lnTo>
                  <a:lnTo>
                    <a:pt x="159" y="17"/>
                  </a:lnTo>
                  <a:lnTo>
                    <a:pt x="171" y="12"/>
                  </a:lnTo>
                  <a:lnTo>
                    <a:pt x="187" y="14"/>
                  </a:lnTo>
                  <a:lnTo>
                    <a:pt x="199" y="10"/>
                  </a:lnTo>
                  <a:lnTo>
                    <a:pt x="201" y="14"/>
                  </a:lnTo>
                  <a:lnTo>
                    <a:pt x="216" y="0"/>
                  </a:lnTo>
                  <a:lnTo>
                    <a:pt x="230" y="3"/>
                  </a:lnTo>
                  <a:lnTo>
                    <a:pt x="232" y="0"/>
                  </a:lnTo>
                  <a:lnTo>
                    <a:pt x="237" y="0"/>
                  </a:lnTo>
                  <a:lnTo>
                    <a:pt x="235" y="10"/>
                  </a:lnTo>
                  <a:lnTo>
                    <a:pt x="230" y="21"/>
                  </a:lnTo>
                  <a:lnTo>
                    <a:pt x="230" y="24"/>
                  </a:lnTo>
                  <a:lnTo>
                    <a:pt x="225" y="29"/>
                  </a:lnTo>
                  <a:lnTo>
                    <a:pt x="216" y="29"/>
                  </a:lnTo>
                  <a:lnTo>
                    <a:pt x="216" y="38"/>
                  </a:lnTo>
                  <a:lnTo>
                    <a:pt x="218" y="43"/>
                  </a:lnTo>
                  <a:lnTo>
                    <a:pt x="216" y="50"/>
                  </a:lnTo>
                  <a:lnTo>
                    <a:pt x="220" y="52"/>
                  </a:lnTo>
                  <a:lnTo>
                    <a:pt x="209" y="62"/>
                  </a:lnTo>
                  <a:lnTo>
                    <a:pt x="206" y="59"/>
                  </a:lnTo>
                  <a:lnTo>
                    <a:pt x="197" y="66"/>
                  </a:lnTo>
                  <a:lnTo>
                    <a:pt x="197" y="74"/>
                  </a:lnTo>
                  <a:lnTo>
                    <a:pt x="192" y="71"/>
                  </a:lnTo>
                  <a:lnTo>
                    <a:pt x="190" y="74"/>
                  </a:lnTo>
                  <a:lnTo>
                    <a:pt x="190" y="78"/>
                  </a:lnTo>
                  <a:lnTo>
                    <a:pt x="187" y="78"/>
                  </a:lnTo>
                  <a:lnTo>
                    <a:pt x="190" y="95"/>
                  </a:lnTo>
                  <a:lnTo>
                    <a:pt x="187" y="97"/>
                  </a:lnTo>
                  <a:lnTo>
                    <a:pt x="197" y="104"/>
                  </a:lnTo>
                  <a:lnTo>
                    <a:pt x="197" y="128"/>
                  </a:lnTo>
                  <a:lnTo>
                    <a:pt x="206" y="140"/>
                  </a:lnTo>
                  <a:lnTo>
                    <a:pt x="142" y="111"/>
                  </a:lnTo>
                  <a:lnTo>
                    <a:pt x="119" y="97"/>
                  </a:lnTo>
                  <a:lnTo>
                    <a:pt x="104" y="100"/>
                  </a:lnTo>
                  <a:lnTo>
                    <a:pt x="97" y="109"/>
                  </a:lnTo>
                  <a:lnTo>
                    <a:pt x="88" y="109"/>
                  </a:lnTo>
                  <a:lnTo>
                    <a:pt x="81" y="121"/>
                  </a:lnTo>
                  <a:lnTo>
                    <a:pt x="71" y="121"/>
                  </a:lnTo>
                  <a:lnTo>
                    <a:pt x="67" y="12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19"/>
                  </a:lnTo>
                  <a:lnTo>
                    <a:pt x="50" y="126"/>
                  </a:lnTo>
                  <a:lnTo>
                    <a:pt x="36" y="126"/>
                  </a:lnTo>
                  <a:lnTo>
                    <a:pt x="31" y="130"/>
                  </a:lnTo>
                  <a:lnTo>
                    <a:pt x="22" y="123"/>
                  </a:lnTo>
                  <a:lnTo>
                    <a:pt x="19" y="114"/>
                  </a:lnTo>
                  <a:lnTo>
                    <a:pt x="14" y="114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5" y="9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2661804" y="4086089"/>
              <a:ext cx="82324" cy="116109"/>
            </a:xfrm>
            <a:custGeom>
              <a:avLst/>
              <a:gdLst>
                <a:gd name="T0" fmla="*/ 2 w 63"/>
                <a:gd name="T1" fmla="*/ 2 h 92"/>
                <a:gd name="T2" fmla="*/ 14 w 63"/>
                <a:gd name="T3" fmla="*/ 0 h 92"/>
                <a:gd name="T4" fmla="*/ 40 w 63"/>
                <a:gd name="T5" fmla="*/ 19 h 92"/>
                <a:gd name="T6" fmla="*/ 63 w 63"/>
                <a:gd name="T7" fmla="*/ 21 h 92"/>
                <a:gd name="T8" fmla="*/ 61 w 63"/>
                <a:gd name="T9" fmla="*/ 28 h 92"/>
                <a:gd name="T10" fmla="*/ 49 w 63"/>
                <a:gd name="T11" fmla="*/ 40 h 92"/>
                <a:gd name="T12" fmla="*/ 45 w 63"/>
                <a:gd name="T13" fmla="*/ 64 h 92"/>
                <a:gd name="T14" fmla="*/ 40 w 63"/>
                <a:gd name="T15" fmla="*/ 66 h 92"/>
                <a:gd name="T16" fmla="*/ 37 w 63"/>
                <a:gd name="T17" fmla="*/ 78 h 92"/>
                <a:gd name="T18" fmla="*/ 42 w 63"/>
                <a:gd name="T19" fmla="*/ 92 h 92"/>
                <a:gd name="T20" fmla="*/ 30 w 63"/>
                <a:gd name="T21" fmla="*/ 83 h 92"/>
                <a:gd name="T22" fmla="*/ 23 w 63"/>
                <a:gd name="T23" fmla="*/ 73 h 92"/>
                <a:gd name="T24" fmla="*/ 7 w 63"/>
                <a:gd name="T25" fmla="*/ 71 h 92"/>
                <a:gd name="T26" fmla="*/ 2 w 63"/>
                <a:gd name="T27" fmla="*/ 61 h 92"/>
                <a:gd name="T28" fmla="*/ 0 w 63"/>
                <a:gd name="T29" fmla="*/ 38 h 92"/>
                <a:gd name="T30" fmla="*/ 9 w 63"/>
                <a:gd name="T31" fmla="*/ 14 h 92"/>
                <a:gd name="T32" fmla="*/ 7 w 63"/>
                <a:gd name="T33" fmla="*/ 7 h 92"/>
                <a:gd name="T34" fmla="*/ 2 w 63"/>
                <a:gd name="T35" fmla="*/ 7 h 92"/>
                <a:gd name="T36" fmla="*/ 2 w 63"/>
                <a:gd name="T37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92">
                  <a:moveTo>
                    <a:pt x="2" y="2"/>
                  </a:moveTo>
                  <a:lnTo>
                    <a:pt x="14" y="0"/>
                  </a:lnTo>
                  <a:lnTo>
                    <a:pt x="40" y="19"/>
                  </a:lnTo>
                  <a:lnTo>
                    <a:pt x="63" y="21"/>
                  </a:lnTo>
                  <a:lnTo>
                    <a:pt x="61" y="28"/>
                  </a:lnTo>
                  <a:lnTo>
                    <a:pt x="49" y="40"/>
                  </a:lnTo>
                  <a:lnTo>
                    <a:pt x="45" y="64"/>
                  </a:lnTo>
                  <a:lnTo>
                    <a:pt x="40" y="66"/>
                  </a:lnTo>
                  <a:lnTo>
                    <a:pt x="37" y="78"/>
                  </a:lnTo>
                  <a:lnTo>
                    <a:pt x="42" y="92"/>
                  </a:lnTo>
                  <a:lnTo>
                    <a:pt x="30" y="83"/>
                  </a:lnTo>
                  <a:lnTo>
                    <a:pt x="23" y="73"/>
                  </a:lnTo>
                  <a:lnTo>
                    <a:pt x="7" y="71"/>
                  </a:lnTo>
                  <a:lnTo>
                    <a:pt x="2" y="61"/>
                  </a:lnTo>
                  <a:lnTo>
                    <a:pt x="0" y="38"/>
                  </a:lnTo>
                  <a:lnTo>
                    <a:pt x="9" y="14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2657883" y="3769313"/>
              <a:ext cx="133285" cy="63103"/>
            </a:xfrm>
            <a:custGeom>
              <a:avLst/>
              <a:gdLst>
                <a:gd name="T0" fmla="*/ 0 w 102"/>
                <a:gd name="T1" fmla="*/ 19 h 50"/>
                <a:gd name="T2" fmla="*/ 0 w 102"/>
                <a:gd name="T3" fmla="*/ 9 h 50"/>
                <a:gd name="T4" fmla="*/ 10 w 102"/>
                <a:gd name="T5" fmla="*/ 12 h 50"/>
                <a:gd name="T6" fmla="*/ 17 w 102"/>
                <a:gd name="T7" fmla="*/ 5 h 50"/>
                <a:gd name="T8" fmla="*/ 50 w 102"/>
                <a:gd name="T9" fmla="*/ 0 h 50"/>
                <a:gd name="T10" fmla="*/ 74 w 102"/>
                <a:gd name="T11" fmla="*/ 7 h 50"/>
                <a:gd name="T12" fmla="*/ 83 w 102"/>
                <a:gd name="T13" fmla="*/ 2 h 50"/>
                <a:gd name="T14" fmla="*/ 90 w 102"/>
                <a:gd name="T15" fmla="*/ 12 h 50"/>
                <a:gd name="T16" fmla="*/ 97 w 102"/>
                <a:gd name="T17" fmla="*/ 9 h 50"/>
                <a:gd name="T18" fmla="*/ 102 w 102"/>
                <a:gd name="T19" fmla="*/ 12 h 50"/>
                <a:gd name="T20" fmla="*/ 92 w 102"/>
                <a:gd name="T21" fmla="*/ 19 h 50"/>
                <a:gd name="T22" fmla="*/ 92 w 102"/>
                <a:gd name="T23" fmla="*/ 24 h 50"/>
                <a:gd name="T24" fmla="*/ 100 w 102"/>
                <a:gd name="T25" fmla="*/ 26 h 50"/>
                <a:gd name="T26" fmla="*/ 95 w 102"/>
                <a:gd name="T27" fmla="*/ 33 h 50"/>
                <a:gd name="T28" fmla="*/ 78 w 102"/>
                <a:gd name="T29" fmla="*/ 31 h 50"/>
                <a:gd name="T30" fmla="*/ 69 w 102"/>
                <a:gd name="T31" fmla="*/ 35 h 50"/>
                <a:gd name="T32" fmla="*/ 55 w 102"/>
                <a:gd name="T33" fmla="*/ 31 h 50"/>
                <a:gd name="T34" fmla="*/ 50 w 102"/>
                <a:gd name="T35" fmla="*/ 33 h 50"/>
                <a:gd name="T36" fmla="*/ 48 w 102"/>
                <a:gd name="T37" fmla="*/ 47 h 50"/>
                <a:gd name="T38" fmla="*/ 43 w 102"/>
                <a:gd name="T39" fmla="*/ 50 h 50"/>
                <a:gd name="T40" fmla="*/ 26 w 102"/>
                <a:gd name="T41" fmla="*/ 40 h 50"/>
                <a:gd name="T42" fmla="*/ 19 w 102"/>
                <a:gd name="T43" fmla="*/ 40 h 50"/>
                <a:gd name="T44" fmla="*/ 19 w 102"/>
                <a:gd name="T45" fmla="*/ 35 h 50"/>
                <a:gd name="T46" fmla="*/ 17 w 102"/>
                <a:gd name="T47" fmla="*/ 33 h 50"/>
                <a:gd name="T48" fmla="*/ 12 w 102"/>
                <a:gd name="T49" fmla="*/ 35 h 50"/>
                <a:gd name="T50" fmla="*/ 12 w 102"/>
                <a:gd name="T51" fmla="*/ 24 h 50"/>
                <a:gd name="T52" fmla="*/ 7 w 102"/>
                <a:gd name="T53" fmla="*/ 21 h 50"/>
                <a:gd name="T54" fmla="*/ 5 w 102"/>
                <a:gd name="T55" fmla="*/ 26 h 50"/>
                <a:gd name="T56" fmla="*/ 0 w 102"/>
                <a:gd name="T57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50">
                  <a:moveTo>
                    <a:pt x="0" y="19"/>
                  </a:moveTo>
                  <a:lnTo>
                    <a:pt x="0" y="9"/>
                  </a:lnTo>
                  <a:lnTo>
                    <a:pt x="10" y="12"/>
                  </a:lnTo>
                  <a:lnTo>
                    <a:pt x="17" y="5"/>
                  </a:lnTo>
                  <a:lnTo>
                    <a:pt x="50" y="0"/>
                  </a:lnTo>
                  <a:lnTo>
                    <a:pt x="74" y="7"/>
                  </a:lnTo>
                  <a:lnTo>
                    <a:pt x="83" y="2"/>
                  </a:lnTo>
                  <a:lnTo>
                    <a:pt x="90" y="12"/>
                  </a:lnTo>
                  <a:lnTo>
                    <a:pt x="97" y="9"/>
                  </a:lnTo>
                  <a:lnTo>
                    <a:pt x="102" y="12"/>
                  </a:lnTo>
                  <a:lnTo>
                    <a:pt x="92" y="19"/>
                  </a:lnTo>
                  <a:lnTo>
                    <a:pt x="92" y="24"/>
                  </a:lnTo>
                  <a:lnTo>
                    <a:pt x="100" y="26"/>
                  </a:lnTo>
                  <a:lnTo>
                    <a:pt x="95" y="33"/>
                  </a:lnTo>
                  <a:lnTo>
                    <a:pt x="78" y="31"/>
                  </a:lnTo>
                  <a:lnTo>
                    <a:pt x="69" y="35"/>
                  </a:lnTo>
                  <a:lnTo>
                    <a:pt x="55" y="31"/>
                  </a:lnTo>
                  <a:lnTo>
                    <a:pt x="50" y="33"/>
                  </a:lnTo>
                  <a:lnTo>
                    <a:pt x="48" y="47"/>
                  </a:lnTo>
                  <a:lnTo>
                    <a:pt x="43" y="50"/>
                  </a:lnTo>
                  <a:lnTo>
                    <a:pt x="26" y="40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2689245" y="4593435"/>
              <a:ext cx="262650" cy="185523"/>
            </a:xfrm>
            <a:custGeom>
              <a:avLst/>
              <a:gdLst>
                <a:gd name="T0" fmla="*/ 9 w 201"/>
                <a:gd name="T1" fmla="*/ 83 h 147"/>
                <a:gd name="T2" fmla="*/ 26 w 201"/>
                <a:gd name="T3" fmla="*/ 88 h 147"/>
                <a:gd name="T4" fmla="*/ 45 w 201"/>
                <a:gd name="T5" fmla="*/ 88 h 147"/>
                <a:gd name="T6" fmla="*/ 54 w 201"/>
                <a:gd name="T7" fmla="*/ 83 h 147"/>
                <a:gd name="T8" fmla="*/ 54 w 201"/>
                <a:gd name="T9" fmla="*/ 64 h 147"/>
                <a:gd name="T10" fmla="*/ 59 w 201"/>
                <a:gd name="T11" fmla="*/ 33 h 147"/>
                <a:gd name="T12" fmla="*/ 59 w 201"/>
                <a:gd name="T13" fmla="*/ 19 h 147"/>
                <a:gd name="T14" fmla="*/ 78 w 201"/>
                <a:gd name="T15" fmla="*/ 7 h 147"/>
                <a:gd name="T16" fmla="*/ 106 w 201"/>
                <a:gd name="T17" fmla="*/ 0 h 147"/>
                <a:gd name="T18" fmla="*/ 142 w 201"/>
                <a:gd name="T19" fmla="*/ 12 h 147"/>
                <a:gd name="T20" fmla="*/ 161 w 201"/>
                <a:gd name="T21" fmla="*/ 17 h 147"/>
                <a:gd name="T22" fmla="*/ 161 w 201"/>
                <a:gd name="T23" fmla="*/ 26 h 147"/>
                <a:gd name="T24" fmla="*/ 168 w 201"/>
                <a:gd name="T25" fmla="*/ 33 h 147"/>
                <a:gd name="T26" fmla="*/ 170 w 201"/>
                <a:gd name="T27" fmla="*/ 40 h 147"/>
                <a:gd name="T28" fmla="*/ 180 w 201"/>
                <a:gd name="T29" fmla="*/ 50 h 147"/>
                <a:gd name="T30" fmla="*/ 187 w 201"/>
                <a:gd name="T31" fmla="*/ 50 h 147"/>
                <a:gd name="T32" fmla="*/ 182 w 201"/>
                <a:gd name="T33" fmla="*/ 50 h 147"/>
                <a:gd name="T34" fmla="*/ 201 w 201"/>
                <a:gd name="T35" fmla="*/ 64 h 147"/>
                <a:gd name="T36" fmla="*/ 196 w 201"/>
                <a:gd name="T37" fmla="*/ 76 h 147"/>
                <a:gd name="T38" fmla="*/ 187 w 201"/>
                <a:gd name="T39" fmla="*/ 81 h 147"/>
                <a:gd name="T40" fmla="*/ 187 w 201"/>
                <a:gd name="T41" fmla="*/ 83 h 147"/>
                <a:gd name="T42" fmla="*/ 189 w 201"/>
                <a:gd name="T43" fmla="*/ 93 h 147"/>
                <a:gd name="T44" fmla="*/ 189 w 201"/>
                <a:gd name="T45" fmla="*/ 100 h 147"/>
                <a:gd name="T46" fmla="*/ 184 w 201"/>
                <a:gd name="T47" fmla="*/ 104 h 147"/>
                <a:gd name="T48" fmla="*/ 177 w 201"/>
                <a:gd name="T49" fmla="*/ 114 h 147"/>
                <a:gd name="T50" fmla="*/ 173 w 201"/>
                <a:gd name="T51" fmla="*/ 126 h 147"/>
                <a:gd name="T52" fmla="*/ 175 w 201"/>
                <a:gd name="T53" fmla="*/ 135 h 147"/>
                <a:gd name="T54" fmla="*/ 139 w 201"/>
                <a:gd name="T55" fmla="*/ 135 h 147"/>
                <a:gd name="T56" fmla="*/ 128 w 201"/>
                <a:gd name="T57" fmla="*/ 114 h 147"/>
                <a:gd name="T58" fmla="*/ 92 w 201"/>
                <a:gd name="T59" fmla="*/ 121 h 147"/>
                <a:gd name="T60" fmla="*/ 59 w 201"/>
                <a:gd name="T61" fmla="*/ 138 h 147"/>
                <a:gd name="T62" fmla="*/ 33 w 201"/>
                <a:gd name="T63" fmla="*/ 145 h 147"/>
                <a:gd name="T64" fmla="*/ 14 w 201"/>
                <a:gd name="T65" fmla="*/ 147 h 147"/>
                <a:gd name="T66" fmla="*/ 7 w 201"/>
                <a:gd name="T67" fmla="*/ 133 h 147"/>
                <a:gd name="T68" fmla="*/ 7 w 201"/>
                <a:gd name="T69" fmla="*/ 123 h 147"/>
                <a:gd name="T70" fmla="*/ 2 w 201"/>
                <a:gd name="T71" fmla="*/ 102 h 147"/>
                <a:gd name="T72" fmla="*/ 5 w 201"/>
                <a:gd name="T73" fmla="*/ 8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1" h="147">
                  <a:moveTo>
                    <a:pt x="5" y="83"/>
                  </a:moveTo>
                  <a:lnTo>
                    <a:pt x="9" y="83"/>
                  </a:lnTo>
                  <a:lnTo>
                    <a:pt x="16" y="90"/>
                  </a:lnTo>
                  <a:lnTo>
                    <a:pt x="26" y="88"/>
                  </a:lnTo>
                  <a:lnTo>
                    <a:pt x="33" y="93"/>
                  </a:lnTo>
                  <a:lnTo>
                    <a:pt x="45" y="88"/>
                  </a:lnTo>
                  <a:lnTo>
                    <a:pt x="57" y="90"/>
                  </a:lnTo>
                  <a:lnTo>
                    <a:pt x="54" y="83"/>
                  </a:lnTo>
                  <a:lnTo>
                    <a:pt x="57" y="76"/>
                  </a:lnTo>
                  <a:lnTo>
                    <a:pt x="54" y="64"/>
                  </a:lnTo>
                  <a:lnTo>
                    <a:pt x="61" y="43"/>
                  </a:lnTo>
                  <a:lnTo>
                    <a:pt x="59" y="33"/>
                  </a:lnTo>
                  <a:lnTo>
                    <a:pt x="61" y="24"/>
                  </a:lnTo>
                  <a:lnTo>
                    <a:pt x="59" y="19"/>
                  </a:lnTo>
                  <a:lnTo>
                    <a:pt x="80" y="17"/>
                  </a:lnTo>
                  <a:lnTo>
                    <a:pt x="78" y="7"/>
                  </a:lnTo>
                  <a:lnTo>
                    <a:pt x="87" y="10"/>
                  </a:lnTo>
                  <a:lnTo>
                    <a:pt x="106" y="0"/>
                  </a:lnTo>
                  <a:lnTo>
                    <a:pt x="116" y="7"/>
                  </a:lnTo>
                  <a:lnTo>
                    <a:pt x="142" y="12"/>
                  </a:lnTo>
                  <a:lnTo>
                    <a:pt x="149" y="22"/>
                  </a:lnTo>
                  <a:lnTo>
                    <a:pt x="161" y="17"/>
                  </a:lnTo>
                  <a:lnTo>
                    <a:pt x="163" y="19"/>
                  </a:lnTo>
                  <a:lnTo>
                    <a:pt x="161" y="26"/>
                  </a:lnTo>
                  <a:lnTo>
                    <a:pt x="168" y="29"/>
                  </a:lnTo>
                  <a:lnTo>
                    <a:pt x="168" y="33"/>
                  </a:lnTo>
                  <a:lnTo>
                    <a:pt x="175" y="31"/>
                  </a:lnTo>
                  <a:lnTo>
                    <a:pt x="170" y="40"/>
                  </a:lnTo>
                  <a:lnTo>
                    <a:pt x="175" y="48"/>
                  </a:lnTo>
                  <a:lnTo>
                    <a:pt x="180" y="50"/>
                  </a:lnTo>
                  <a:lnTo>
                    <a:pt x="187" y="45"/>
                  </a:lnTo>
                  <a:lnTo>
                    <a:pt x="187" y="50"/>
                  </a:lnTo>
                  <a:lnTo>
                    <a:pt x="182" y="48"/>
                  </a:lnTo>
                  <a:lnTo>
                    <a:pt x="182" y="50"/>
                  </a:lnTo>
                  <a:lnTo>
                    <a:pt x="194" y="52"/>
                  </a:lnTo>
                  <a:lnTo>
                    <a:pt x="201" y="64"/>
                  </a:lnTo>
                  <a:lnTo>
                    <a:pt x="194" y="71"/>
                  </a:lnTo>
                  <a:lnTo>
                    <a:pt x="196" y="76"/>
                  </a:lnTo>
                  <a:lnTo>
                    <a:pt x="189" y="74"/>
                  </a:lnTo>
                  <a:lnTo>
                    <a:pt x="187" y="81"/>
                  </a:lnTo>
                  <a:lnTo>
                    <a:pt x="189" y="83"/>
                  </a:lnTo>
                  <a:lnTo>
                    <a:pt x="187" y="83"/>
                  </a:lnTo>
                  <a:lnTo>
                    <a:pt x="184" y="88"/>
                  </a:lnTo>
                  <a:lnTo>
                    <a:pt x="189" y="93"/>
                  </a:lnTo>
                  <a:lnTo>
                    <a:pt x="182" y="95"/>
                  </a:lnTo>
                  <a:lnTo>
                    <a:pt x="189" y="100"/>
                  </a:lnTo>
                  <a:lnTo>
                    <a:pt x="187" y="107"/>
                  </a:lnTo>
                  <a:lnTo>
                    <a:pt x="184" y="104"/>
                  </a:lnTo>
                  <a:lnTo>
                    <a:pt x="177" y="107"/>
                  </a:lnTo>
                  <a:lnTo>
                    <a:pt x="177" y="114"/>
                  </a:lnTo>
                  <a:lnTo>
                    <a:pt x="173" y="116"/>
                  </a:lnTo>
                  <a:lnTo>
                    <a:pt x="173" y="126"/>
                  </a:lnTo>
                  <a:lnTo>
                    <a:pt x="177" y="128"/>
                  </a:lnTo>
                  <a:lnTo>
                    <a:pt x="175" y="135"/>
                  </a:lnTo>
                  <a:lnTo>
                    <a:pt x="147" y="128"/>
                  </a:lnTo>
                  <a:lnTo>
                    <a:pt x="139" y="135"/>
                  </a:lnTo>
                  <a:lnTo>
                    <a:pt x="128" y="119"/>
                  </a:lnTo>
                  <a:lnTo>
                    <a:pt x="128" y="114"/>
                  </a:lnTo>
                  <a:lnTo>
                    <a:pt x="121" y="109"/>
                  </a:lnTo>
                  <a:lnTo>
                    <a:pt x="92" y="121"/>
                  </a:lnTo>
                  <a:lnTo>
                    <a:pt x="80" y="133"/>
                  </a:lnTo>
                  <a:lnTo>
                    <a:pt x="59" y="138"/>
                  </a:lnTo>
                  <a:lnTo>
                    <a:pt x="50" y="145"/>
                  </a:lnTo>
                  <a:lnTo>
                    <a:pt x="33" y="145"/>
                  </a:lnTo>
                  <a:lnTo>
                    <a:pt x="21" y="138"/>
                  </a:lnTo>
                  <a:lnTo>
                    <a:pt x="14" y="147"/>
                  </a:lnTo>
                  <a:lnTo>
                    <a:pt x="2" y="145"/>
                  </a:lnTo>
                  <a:lnTo>
                    <a:pt x="7" y="133"/>
                  </a:lnTo>
                  <a:lnTo>
                    <a:pt x="0" y="128"/>
                  </a:lnTo>
                  <a:lnTo>
                    <a:pt x="7" y="123"/>
                  </a:lnTo>
                  <a:lnTo>
                    <a:pt x="9" y="119"/>
                  </a:lnTo>
                  <a:lnTo>
                    <a:pt x="2" y="102"/>
                  </a:lnTo>
                  <a:lnTo>
                    <a:pt x="7" y="90"/>
                  </a:lnTo>
                  <a:lnTo>
                    <a:pt x="5" y="8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2691858" y="4757502"/>
              <a:ext cx="139819" cy="143874"/>
            </a:xfrm>
            <a:custGeom>
              <a:avLst/>
              <a:gdLst>
                <a:gd name="T0" fmla="*/ 17 w 107"/>
                <a:gd name="T1" fmla="*/ 8 h 114"/>
                <a:gd name="T2" fmla="*/ 24 w 107"/>
                <a:gd name="T3" fmla="*/ 8 h 114"/>
                <a:gd name="T4" fmla="*/ 31 w 107"/>
                <a:gd name="T5" fmla="*/ 15 h 114"/>
                <a:gd name="T6" fmla="*/ 40 w 107"/>
                <a:gd name="T7" fmla="*/ 15 h 114"/>
                <a:gd name="T8" fmla="*/ 76 w 107"/>
                <a:gd name="T9" fmla="*/ 0 h 114"/>
                <a:gd name="T10" fmla="*/ 97 w 107"/>
                <a:gd name="T11" fmla="*/ 15 h 114"/>
                <a:gd name="T12" fmla="*/ 100 w 107"/>
                <a:gd name="T13" fmla="*/ 26 h 114"/>
                <a:gd name="T14" fmla="*/ 104 w 107"/>
                <a:gd name="T15" fmla="*/ 26 h 114"/>
                <a:gd name="T16" fmla="*/ 107 w 107"/>
                <a:gd name="T17" fmla="*/ 34 h 114"/>
                <a:gd name="T18" fmla="*/ 102 w 107"/>
                <a:gd name="T19" fmla="*/ 41 h 114"/>
                <a:gd name="T20" fmla="*/ 104 w 107"/>
                <a:gd name="T21" fmla="*/ 50 h 114"/>
                <a:gd name="T22" fmla="*/ 97 w 107"/>
                <a:gd name="T23" fmla="*/ 57 h 114"/>
                <a:gd name="T24" fmla="*/ 97 w 107"/>
                <a:gd name="T25" fmla="*/ 69 h 114"/>
                <a:gd name="T26" fmla="*/ 93 w 107"/>
                <a:gd name="T27" fmla="*/ 71 h 114"/>
                <a:gd name="T28" fmla="*/ 95 w 107"/>
                <a:gd name="T29" fmla="*/ 74 h 114"/>
                <a:gd name="T30" fmla="*/ 90 w 107"/>
                <a:gd name="T31" fmla="*/ 76 h 114"/>
                <a:gd name="T32" fmla="*/ 90 w 107"/>
                <a:gd name="T33" fmla="*/ 83 h 114"/>
                <a:gd name="T34" fmla="*/ 85 w 107"/>
                <a:gd name="T35" fmla="*/ 86 h 114"/>
                <a:gd name="T36" fmla="*/ 90 w 107"/>
                <a:gd name="T37" fmla="*/ 90 h 114"/>
                <a:gd name="T38" fmla="*/ 93 w 107"/>
                <a:gd name="T39" fmla="*/ 98 h 114"/>
                <a:gd name="T40" fmla="*/ 88 w 107"/>
                <a:gd name="T41" fmla="*/ 100 h 114"/>
                <a:gd name="T42" fmla="*/ 90 w 107"/>
                <a:gd name="T43" fmla="*/ 107 h 114"/>
                <a:gd name="T44" fmla="*/ 88 w 107"/>
                <a:gd name="T45" fmla="*/ 114 h 114"/>
                <a:gd name="T46" fmla="*/ 66 w 107"/>
                <a:gd name="T47" fmla="*/ 100 h 114"/>
                <a:gd name="T48" fmla="*/ 64 w 107"/>
                <a:gd name="T49" fmla="*/ 88 h 114"/>
                <a:gd name="T50" fmla="*/ 29 w 107"/>
                <a:gd name="T51" fmla="*/ 83 h 114"/>
                <a:gd name="T52" fmla="*/ 14 w 107"/>
                <a:gd name="T53" fmla="*/ 86 h 114"/>
                <a:gd name="T54" fmla="*/ 3 w 107"/>
                <a:gd name="T55" fmla="*/ 76 h 114"/>
                <a:gd name="T56" fmla="*/ 0 w 107"/>
                <a:gd name="T57" fmla="*/ 62 h 114"/>
                <a:gd name="T58" fmla="*/ 7 w 107"/>
                <a:gd name="T59" fmla="*/ 60 h 114"/>
                <a:gd name="T60" fmla="*/ 10 w 107"/>
                <a:gd name="T61" fmla="*/ 53 h 114"/>
                <a:gd name="T62" fmla="*/ 19 w 107"/>
                <a:gd name="T63" fmla="*/ 53 h 114"/>
                <a:gd name="T64" fmla="*/ 38 w 107"/>
                <a:gd name="T65" fmla="*/ 36 h 114"/>
                <a:gd name="T66" fmla="*/ 36 w 107"/>
                <a:gd name="T67" fmla="*/ 26 h 114"/>
                <a:gd name="T68" fmla="*/ 24 w 107"/>
                <a:gd name="T69" fmla="*/ 17 h 114"/>
                <a:gd name="T70" fmla="*/ 19 w 107"/>
                <a:gd name="T71" fmla="*/ 8 h 114"/>
                <a:gd name="T72" fmla="*/ 17 w 107"/>
                <a:gd name="T73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14">
                  <a:moveTo>
                    <a:pt x="17" y="8"/>
                  </a:moveTo>
                  <a:lnTo>
                    <a:pt x="24" y="8"/>
                  </a:lnTo>
                  <a:lnTo>
                    <a:pt x="31" y="15"/>
                  </a:lnTo>
                  <a:lnTo>
                    <a:pt x="40" y="15"/>
                  </a:lnTo>
                  <a:lnTo>
                    <a:pt x="76" y="0"/>
                  </a:lnTo>
                  <a:lnTo>
                    <a:pt x="97" y="15"/>
                  </a:lnTo>
                  <a:lnTo>
                    <a:pt x="100" y="26"/>
                  </a:lnTo>
                  <a:lnTo>
                    <a:pt x="104" y="26"/>
                  </a:lnTo>
                  <a:lnTo>
                    <a:pt x="107" y="34"/>
                  </a:lnTo>
                  <a:lnTo>
                    <a:pt x="102" y="41"/>
                  </a:lnTo>
                  <a:lnTo>
                    <a:pt x="104" y="50"/>
                  </a:lnTo>
                  <a:lnTo>
                    <a:pt x="97" y="57"/>
                  </a:lnTo>
                  <a:lnTo>
                    <a:pt x="97" y="69"/>
                  </a:lnTo>
                  <a:lnTo>
                    <a:pt x="93" y="71"/>
                  </a:lnTo>
                  <a:lnTo>
                    <a:pt x="95" y="74"/>
                  </a:lnTo>
                  <a:lnTo>
                    <a:pt x="90" y="76"/>
                  </a:lnTo>
                  <a:lnTo>
                    <a:pt x="90" y="83"/>
                  </a:lnTo>
                  <a:lnTo>
                    <a:pt x="85" y="86"/>
                  </a:lnTo>
                  <a:lnTo>
                    <a:pt x="90" y="90"/>
                  </a:lnTo>
                  <a:lnTo>
                    <a:pt x="93" y="98"/>
                  </a:lnTo>
                  <a:lnTo>
                    <a:pt x="88" y="100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66" y="100"/>
                  </a:lnTo>
                  <a:lnTo>
                    <a:pt x="64" y="88"/>
                  </a:lnTo>
                  <a:lnTo>
                    <a:pt x="29" y="83"/>
                  </a:lnTo>
                  <a:lnTo>
                    <a:pt x="14" y="86"/>
                  </a:lnTo>
                  <a:lnTo>
                    <a:pt x="3" y="76"/>
                  </a:lnTo>
                  <a:lnTo>
                    <a:pt x="0" y="62"/>
                  </a:lnTo>
                  <a:lnTo>
                    <a:pt x="7" y="60"/>
                  </a:lnTo>
                  <a:lnTo>
                    <a:pt x="10" y="53"/>
                  </a:lnTo>
                  <a:lnTo>
                    <a:pt x="19" y="53"/>
                  </a:lnTo>
                  <a:lnTo>
                    <a:pt x="38" y="36"/>
                  </a:lnTo>
                  <a:lnTo>
                    <a:pt x="36" y="26"/>
                  </a:lnTo>
                  <a:lnTo>
                    <a:pt x="24" y="17"/>
                  </a:lnTo>
                  <a:lnTo>
                    <a:pt x="19" y="8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2695779" y="4584601"/>
              <a:ext cx="73176" cy="126206"/>
            </a:xfrm>
            <a:custGeom>
              <a:avLst/>
              <a:gdLst>
                <a:gd name="T0" fmla="*/ 2 w 56"/>
                <a:gd name="T1" fmla="*/ 69 h 100"/>
                <a:gd name="T2" fmla="*/ 0 w 56"/>
                <a:gd name="T3" fmla="*/ 45 h 100"/>
                <a:gd name="T4" fmla="*/ 9 w 56"/>
                <a:gd name="T5" fmla="*/ 40 h 100"/>
                <a:gd name="T6" fmla="*/ 7 w 56"/>
                <a:gd name="T7" fmla="*/ 31 h 100"/>
                <a:gd name="T8" fmla="*/ 16 w 56"/>
                <a:gd name="T9" fmla="*/ 33 h 100"/>
                <a:gd name="T10" fmla="*/ 21 w 56"/>
                <a:gd name="T11" fmla="*/ 14 h 100"/>
                <a:gd name="T12" fmla="*/ 33 w 56"/>
                <a:gd name="T13" fmla="*/ 10 h 100"/>
                <a:gd name="T14" fmla="*/ 45 w 56"/>
                <a:gd name="T15" fmla="*/ 0 h 100"/>
                <a:gd name="T16" fmla="*/ 47 w 56"/>
                <a:gd name="T17" fmla="*/ 5 h 100"/>
                <a:gd name="T18" fmla="*/ 45 w 56"/>
                <a:gd name="T19" fmla="*/ 14 h 100"/>
                <a:gd name="T20" fmla="*/ 56 w 56"/>
                <a:gd name="T21" fmla="*/ 31 h 100"/>
                <a:gd name="T22" fmla="*/ 54 w 56"/>
                <a:gd name="T23" fmla="*/ 40 h 100"/>
                <a:gd name="T24" fmla="*/ 54 w 56"/>
                <a:gd name="T25" fmla="*/ 62 h 100"/>
                <a:gd name="T26" fmla="*/ 49 w 56"/>
                <a:gd name="T27" fmla="*/ 71 h 100"/>
                <a:gd name="T28" fmla="*/ 52 w 56"/>
                <a:gd name="T29" fmla="*/ 83 h 100"/>
                <a:gd name="T30" fmla="*/ 49 w 56"/>
                <a:gd name="T31" fmla="*/ 90 h 100"/>
                <a:gd name="T32" fmla="*/ 54 w 56"/>
                <a:gd name="T33" fmla="*/ 95 h 100"/>
                <a:gd name="T34" fmla="*/ 47 w 56"/>
                <a:gd name="T35" fmla="*/ 97 h 100"/>
                <a:gd name="T36" fmla="*/ 40 w 56"/>
                <a:gd name="T37" fmla="*/ 95 h 100"/>
                <a:gd name="T38" fmla="*/ 28 w 56"/>
                <a:gd name="T39" fmla="*/ 100 h 100"/>
                <a:gd name="T40" fmla="*/ 21 w 56"/>
                <a:gd name="T41" fmla="*/ 95 h 100"/>
                <a:gd name="T42" fmla="*/ 9 w 56"/>
                <a:gd name="T43" fmla="*/ 95 h 100"/>
                <a:gd name="T44" fmla="*/ 4 w 56"/>
                <a:gd name="T45" fmla="*/ 90 h 100"/>
                <a:gd name="T46" fmla="*/ 0 w 56"/>
                <a:gd name="T47" fmla="*/ 90 h 100"/>
                <a:gd name="T48" fmla="*/ 7 w 56"/>
                <a:gd name="T49" fmla="*/ 76 h 100"/>
                <a:gd name="T50" fmla="*/ 2 w 56"/>
                <a:gd name="T51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0">
                  <a:moveTo>
                    <a:pt x="2" y="69"/>
                  </a:moveTo>
                  <a:lnTo>
                    <a:pt x="0" y="45"/>
                  </a:lnTo>
                  <a:lnTo>
                    <a:pt x="9" y="40"/>
                  </a:lnTo>
                  <a:lnTo>
                    <a:pt x="7" y="31"/>
                  </a:lnTo>
                  <a:lnTo>
                    <a:pt x="16" y="33"/>
                  </a:lnTo>
                  <a:lnTo>
                    <a:pt x="21" y="14"/>
                  </a:lnTo>
                  <a:lnTo>
                    <a:pt x="33" y="10"/>
                  </a:lnTo>
                  <a:lnTo>
                    <a:pt x="45" y="0"/>
                  </a:lnTo>
                  <a:lnTo>
                    <a:pt x="47" y="5"/>
                  </a:lnTo>
                  <a:lnTo>
                    <a:pt x="45" y="14"/>
                  </a:lnTo>
                  <a:lnTo>
                    <a:pt x="56" y="31"/>
                  </a:lnTo>
                  <a:lnTo>
                    <a:pt x="54" y="40"/>
                  </a:lnTo>
                  <a:lnTo>
                    <a:pt x="54" y="62"/>
                  </a:lnTo>
                  <a:lnTo>
                    <a:pt x="49" y="71"/>
                  </a:lnTo>
                  <a:lnTo>
                    <a:pt x="52" y="83"/>
                  </a:lnTo>
                  <a:lnTo>
                    <a:pt x="49" y="90"/>
                  </a:lnTo>
                  <a:lnTo>
                    <a:pt x="54" y="95"/>
                  </a:lnTo>
                  <a:lnTo>
                    <a:pt x="47" y="97"/>
                  </a:lnTo>
                  <a:lnTo>
                    <a:pt x="40" y="95"/>
                  </a:lnTo>
                  <a:lnTo>
                    <a:pt x="28" y="100"/>
                  </a:lnTo>
                  <a:lnTo>
                    <a:pt x="21" y="95"/>
                  </a:lnTo>
                  <a:lnTo>
                    <a:pt x="9" y="95"/>
                  </a:lnTo>
                  <a:lnTo>
                    <a:pt x="4" y="90"/>
                  </a:lnTo>
                  <a:lnTo>
                    <a:pt x="0" y="90"/>
                  </a:lnTo>
                  <a:lnTo>
                    <a:pt x="7" y="76"/>
                  </a:lnTo>
                  <a:lnTo>
                    <a:pt x="2" y="6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2667031" y="3293518"/>
              <a:ext cx="219528" cy="150185"/>
            </a:xfrm>
            <a:custGeom>
              <a:avLst/>
              <a:gdLst>
                <a:gd name="T0" fmla="*/ 45 w 168"/>
                <a:gd name="T1" fmla="*/ 5 h 119"/>
                <a:gd name="T2" fmla="*/ 50 w 168"/>
                <a:gd name="T3" fmla="*/ 10 h 119"/>
                <a:gd name="T4" fmla="*/ 64 w 168"/>
                <a:gd name="T5" fmla="*/ 15 h 119"/>
                <a:gd name="T6" fmla="*/ 69 w 168"/>
                <a:gd name="T7" fmla="*/ 8 h 119"/>
                <a:gd name="T8" fmla="*/ 74 w 168"/>
                <a:gd name="T9" fmla="*/ 8 h 119"/>
                <a:gd name="T10" fmla="*/ 81 w 168"/>
                <a:gd name="T11" fmla="*/ 0 h 119"/>
                <a:gd name="T12" fmla="*/ 83 w 168"/>
                <a:gd name="T13" fmla="*/ 3 h 119"/>
                <a:gd name="T14" fmla="*/ 90 w 168"/>
                <a:gd name="T15" fmla="*/ 12 h 119"/>
                <a:gd name="T16" fmla="*/ 95 w 168"/>
                <a:gd name="T17" fmla="*/ 15 h 119"/>
                <a:gd name="T18" fmla="*/ 97 w 168"/>
                <a:gd name="T19" fmla="*/ 29 h 119"/>
                <a:gd name="T20" fmla="*/ 112 w 168"/>
                <a:gd name="T21" fmla="*/ 31 h 119"/>
                <a:gd name="T22" fmla="*/ 116 w 168"/>
                <a:gd name="T23" fmla="*/ 34 h 119"/>
                <a:gd name="T24" fmla="*/ 114 w 168"/>
                <a:gd name="T25" fmla="*/ 36 h 119"/>
                <a:gd name="T26" fmla="*/ 119 w 168"/>
                <a:gd name="T27" fmla="*/ 45 h 119"/>
                <a:gd name="T28" fmla="*/ 138 w 168"/>
                <a:gd name="T29" fmla="*/ 53 h 119"/>
                <a:gd name="T30" fmla="*/ 138 w 168"/>
                <a:gd name="T31" fmla="*/ 57 h 119"/>
                <a:gd name="T32" fmla="*/ 152 w 168"/>
                <a:gd name="T33" fmla="*/ 64 h 119"/>
                <a:gd name="T34" fmla="*/ 156 w 168"/>
                <a:gd name="T35" fmla="*/ 71 h 119"/>
                <a:gd name="T36" fmla="*/ 154 w 168"/>
                <a:gd name="T37" fmla="*/ 79 h 119"/>
                <a:gd name="T38" fmla="*/ 159 w 168"/>
                <a:gd name="T39" fmla="*/ 88 h 119"/>
                <a:gd name="T40" fmla="*/ 168 w 168"/>
                <a:gd name="T41" fmla="*/ 88 h 119"/>
                <a:gd name="T42" fmla="*/ 147 w 168"/>
                <a:gd name="T43" fmla="*/ 98 h 119"/>
                <a:gd name="T44" fmla="*/ 147 w 168"/>
                <a:gd name="T45" fmla="*/ 102 h 119"/>
                <a:gd name="T46" fmla="*/ 149 w 168"/>
                <a:gd name="T47" fmla="*/ 109 h 119"/>
                <a:gd name="T48" fmla="*/ 135 w 168"/>
                <a:gd name="T49" fmla="*/ 119 h 119"/>
                <a:gd name="T50" fmla="*/ 133 w 168"/>
                <a:gd name="T51" fmla="*/ 112 h 119"/>
                <a:gd name="T52" fmla="*/ 133 w 168"/>
                <a:gd name="T53" fmla="*/ 102 h 119"/>
                <a:gd name="T54" fmla="*/ 123 w 168"/>
                <a:gd name="T55" fmla="*/ 98 h 119"/>
                <a:gd name="T56" fmla="*/ 104 w 168"/>
                <a:gd name="T57" fmla="*/ 98 h 119"/>
                <a:gd name="T58" fmla="*/ 100 w 168"/>
                <a:gd name="T59" fmla="*/ 95 h 119"/>
                <a:gd name="T60" fmla="*/ 95 w 168"/>
                <a:gd name="T61" fmla="*/ 98 h 119"/>
                <a:gd name="T62" fmla="*/ 85 w 168"/>
                <a:gd name="T63" fmla="*/ 93 h 119"/>
                <a:gd name="T64" fmla="*/ 76 w 168"/>
                <a:gd name="T65" fmla="*/ 98 h 119"/>
                <a:gd name="T66" fmla="*/ 67 w 168"/>
                <a:gd name="T67" fmla="*/ 98 h 119"/>
                <a:gd name="T68" fmla="*/ 57 w 168"/>
                <a:gd name="T69" fmla="*/ 112 h 119"/>
                <a:gd name="T70" fmla="*/ 41 w 168"/>
                <a:gd name="T71" fmla="*/ 90 h 119"/>
                <a:gd name="T72" fmla="*/ 38 w 168"/>
                <a:gd name="T73" fmla="*/ 93 h 119"/>
                <a:gd name="T74" fmla="*/ 36 w 168"/>
                <a:gd name="T75" fmla="*/ 88 h 119"/>
                <a:gd name="T76" fmla="*/ 29 w 168"/>
                <a:gd name="T77" fmla="*/ 88 h 119"/>
                <a:gd name="T78" fmla="*/ 17 w 168"/>
                <a:gd name="T79" fmla="*/ 79 h 119"/>
                <a:gd name="T80" fmla="*/ 5 w 168"/>
                <a:gd name="T81" fmla="*/ 81 h 119"/>
                <a:gd name="T82" fmla="*/ 0 w 168"/>
                <a:gd name="T83" fmla="*/ 74 h 119"/>
                <a:gd name="T84" fmla="*/ 3 w 168"/>
                <a:gd name="T85" fmla="*/ 69 h 119"/>
                <a:gd name="T86" fmla="*/ 0 w 168"/>
                <a:gd name="T87" fmla="*/ 67 h 119"/>
                <a:gd name="T88" fmla="*/ 0 w 168"/>
                <a:gd name="T89" fmla="*/ 57 h 119"/>
                <a:gd name="T90" fmla="*/ 5 w 168"/>
                <a:gd name="T91" fmla="*/ 55 h 119"/>
                <a:gd name="T92" fmla="*/ 10 w 168"/>
                <a:gd name="T93" fmla="*/ 41 h 119"/>
                <a:gd name="T94" fmla="*/ 17 w 168"/>
                <a:gd name="T95" fmla="*/ 41 h 119"/>
                <a:gd name="T96" fmla="*/ 24 w 168"/>
                <a:gd name="T97" fmla="*/ 29 h 119"/>
                <a:gd name="T98" fmla="*/ 31 w 168"/>
                <a:gd name="T99" fmla="*/ 24 h 119"/>
                <a:gd name="T100" fmla="*/ 33 w 168"/>
                <a:gd name="T101" fmla="*/ 12 h 119"/>
                <a:gd name="T102" fmla="*/ 45 w 168"/>
                <a:gd name="T10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" h="119">
                  <a:moveTo>
                    <a:pt x="45" y="5"/>
                  </a:moveTo>
                  <a:lnTo>
                    <a:pt x="50" y="10"/>
                  </a:lnTo>
                  <a:lnTo>
                    <a:pt x="64" y="15"/>
                  </a:lnTo>
                  <a:lnTo>
                    <a:pt x="69" y="8"/>
                  </a:lnTo>
                  <a:lnTo>
                    <a:pt x="74" y="8"/>
                  </a:lnTo>
                  <a:lnTo>
                    <a:pt x="81" y="0"/>
                  </a:lnTo>
                  <a:lnTo>
                    <a:pt x="83" y="3"/>
                  </a:lnTo>
                  <a:lnTo>
                    <a:pt x="90" y="12"/>
                  </a:lnTo>
                  <a:lnTo>
                    <a:pt x="95" y="15"/>
                  </a:lnTo>
                  <a:lnTo>
                    <a:pt x="97" y="29"/>
                  </a:lnTo>
                  <a:lnTo>
                    <a:pt x="112" y="31"/>
                  </a:lnTo>
                  <a:lnTo>
                    <a:pt x="116" y="34"/>
                  </a:lnTo>
                  <a:lnTo>
                    <a:pt x="114" y="36"/>
                  </a:lnTo>
                  <a:lnTo>
                    <a:pt x="119" y="45"/>
                  </a:lnTo>
                  <a:lnTo>
                    <a:pt x="138" y="53"/>
                  </a:lnTo>
                  <a:lnTo>
                    <a:pt x="138" y="57"/>
                  </a:lnTo>
                  <a:lnTo>
                    <a:pt x="152" y="64"/>
                  </a:lnTo>
                  <a:lnTo>
                    <a:pt x="156" y="71"/>
                  </a:lnTo>
                  <a:lnTo>
                    <a:pt x="154" y="79"/>
                  </a:lnTo>
                  <a:lnTo>
                    <a:pt x="159" y="88"/>
                  </a:lnTo>
                  <a:lnTo>
                    <a:pt x="168" y="88"/>
                  </a:lnTo>
                  <a:lnTo>
                    <a:pt x="147" y="98"/>
                  </a:lnTo>
                  <a:lnTo>
                    <a:pt x="147" y="102"/>
                  </a:lnTo>
                  <a:lnTo>
                    <a:pt x="149" y="109"/>
                  </a:lnTo>
                  <a:lnTo>
                    <a:pt x="135" y="119"/>
                  </a:lnTo>
                  <a:lnTo>
                    <a:pt x="133" y="112"/>
                  </a:lnTo>
                  <a:lnTo>
                    <a:pt x="133" y="102"/>
                  </a:lnTo>
                  <a:lnTo>
                    <a:pt x="123" y="98"/>
                  </a:lnTo>
                  <a:lnTo>
                    <a:pt x="104" y="98"/>
                  </a:lnTo>
                  <a:lnTo>
                    <a:pt x="100" y="95"/>
                  </a:lnTo>
                  <a:lnTo>
                    <a:pt x="95" y="98"/>
                  </a:lnTo>
                  <a:lnTo>
                    <a:pt x="85" y="93"/>
                  </a:lnTo>
                  <a:lnTo>
                    <a:pt x="76" y="98"/>
                  </a:lnTo>
                  <a:lnTo>
                    <a:pt x="67" y="98"/>
                  </a:lnTo>
                  <a:lnTo>
                    <a:pt x="57" y="112"/>
                  </a:lnTo>
                  <a:lnTo>
                    <a:pt x="41" y="90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29" y="88"/>
                  </a:lnTo>
                  <a:lnTo>
                    <a:pt x="17" y="79"/>
                  </a:lnTo>
                  <a:lnTo>
                    <a:pt x="5" y="81"/>
                  </a:lnTo>
                  <a:lnTo>
                    <a:pt x="0" y="74"/>
                  </a:lnTo>
                  <a:lnTo>
                    <a:pt x="3" y="69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5" y="55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4" y="29"/>
                  </a:lnTo>
                  <a:lnTo>
                    <a:pt x="31" y="24"/>
                  </a:lnTo>
                  <a:lnTo>
                    <a:pt x="33" y="12"/>
                  </a:lnTo>
                  <a:lnTo>
                    <a:pt x="45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6" name="Freeform 147"/>
            <p:cNvSpPr>
              <a:spLocks/>
            </p:cNvSpPr>
            <p:nvPr/>
          </p:nvSpPr>
          <p:spPr bwMode="auto">
            <a:xfrm>
              <a:off x="2710152" y="4979624"/>
              <a:ext cx="386788" cy="340755"/>
            </a:xfrm>
            <a:custGeom>
              <a:avLst/>
              <a:gdLst>
                <a:gd name="T0" fmla="*/ 10 w 296"/>
                <a:gd name="T1" fmla="*/ 146 h 270"/>
                <a:gd name="T2" fmla="*/ 3 w 296"/>
                <a:gd name="T3" fmla="*/ 127 h 270"/>
                <a:gd name="T4" fmla="*/ 15 w 296"/>
                <a:gd name="T5" fmla="*/ 123 h 270"/>
                <a:gd name="T6" fmla="*/ 17 w 296"/>
                <a:gd name="T7" fmla="*/ 120 h 270"/>
                <a:gd name="T8" fmla="*/ 17 w 296"/>
                <a:gd name="T9" fmla="*/ 113 h 270"/>
                <a:gd name="T10" fmla="*/ 8 w 296"/>
                <a:gd name="T11" fmla="*/ 111 h 270"/>
                <a:gd name="T12" fmla="*/ 0 w 296"/>
                <a:gd name="T13" fmla="*/ 111 h 270"/>
                <a:gd name="T14" fmla="*/ 12 w 296"/>
                <a:gd name="T15" fmla="*/ 104 h 270"/>
                <a:gd name="T16" fmla="*/ 8 w 296"/>
                <a:gd name="T17" fmla="*/ 92 h 270"/>
                <a:gd name="T18" fmla="*/ 17 w 296"/>
                <a:gd name="T19" fmla="*/ 94 h 270"/>
                <a:gd name="T20" fmla="*/ 22 w 296"/>
                <a:gd name="T21" fmla="*/ 85 h 270"/>
                <a:gd name="T22" fmla="*/ 24 w 296"/>
                <a:gd name="T23" fmla="*/ 73 h 270"/>
                <a:gd name="T24" fmla="*/ 36 w 296"/>
                <a:gd name="T25" fmla="*/ 47 h 270"/>
                <a:gd name="T26" fmla="*/ 45 w 296"/>
                <a:gd name="T27" fmla="*/ 45 h 270"/>
                <a:gd name="T28" fmla="*/ 48 w 296"/>
                <a:gd name="T29" fmla="*/ 40 h 270"/>
                <a:gd name="T30" fmla="*/ 60 w 296"/>
                <a:gd name="T31" fmla="*/ 35 h 270"/>
                <a:gd name="T32" fmla="*/ 64 w 296"/>
                <a:gd name="T33" fmla="*/ 28 h 270"/>
                <a:gd name="T34" fmla="*/ 69 w 296"/>
                <a:gd name="T35" fmla="*/ 9 h 270"/>
                <a:gd name="T36" fmla="*/ 71 w 296"/>
                <a:gd name="T37" fmla="*/ 0 h 270"/>
                <a:gd name="T38" fmla="*/ 97 w 296"/>
                <a:gd name="T39" fmla="*/ 0 h 270"/>
                <a:gd name="T40" fmla="*/ 121 w 296"/>
                <a:gd name="T41" fmla="*/ 11 h 270"/>
                <a:gd name="T42" fmla="*/ 131 w 296"/>
                <a:gd name="T43" fmla="*/ 14 h 270"/>
                <a:gd name="T44" fmla="*/ 152 w 296"/>
                <a:gd name="T45" fmla="*/ 9 h 270"/>
                <a:gd name="T46" fmla="*/ 176 w 296"/>
                <a:gd name="T47" fmla="*/ 7 h 270"/>
                <a:gd name="T48" fmla="*/ 223 w 296"/>
                <a:gd name="T49" fmla="*/ 30 h 270"/>
                <a:gd name="T50" fmla="*/ 251 w 296"/>
                <a:gd name="T51" fmla="*/ 47 h 270"/>
                <a:gd name="T52" fmla="*/ 261 w 296"/>
                <a:gd name="T53" fmla="*/ 56 h 270"/>
                <a:gd name="T54" fmla="*/ 280 w 296"/>
                <a:gd name="T55" fmla="*/ 80 h 270"/>
                <a:gd name="T56" fmla="*/ 282 w 296"/>
                <a:gd name="T57" fmla="*/ 90 h 270"/>
                <a:gd name="T58" fmla="*/ 287 w 296"/>
                <a:gd name="T59" fmla="*/ 106 h 270"/>
                <a:gd name="T60" fmla="*/ 294 w 296"/>
                <a:gd name="T61" fmla="*/ 127 h 270"/>
                <a:gd name="T62" fmla="*/ 289 w 296"/>
                <a:gd name="T63" fmla="*/ 135 h 270"/>
                <a:gd name="T64" fmla="*/ 289 w 296"/>
                <a:gd name="T65" fmla="*/ 146 h 270"/>
                <a:gd name="T66" fmla="*/ 289 w 296"/>
                <a:gd name="T67" fmla="*/ 161 h 270"/>
                <a:gd name="T68" fmla="*/ 280 w 296"/>
                <a:gd name="T69" fmla="*/ 170 h 270"/>
                <a:gd name="T70" fmla="*/ 284 w 296"/>
                <a:gd name="T71" fmla="*/ 180 h 270"/>
                <a:gd name="T72" fmla="*/ 287 w 296"/>
                <a:gd name="T73" fmla="*/ 196 h 270"/>
                <a:gd name="T74" fmla="*/ 277 w 296"/>
                <a:gd name="T75" fmla="*/ 215 h 270"/>
                <a:gd name="T76" fmla="*/ 275 w 296"/>
                <a:gd name="T77" fmla="*/ 222 h 270"/>
                <a:gd name="T78" fmla="*/ 275 w 296"/>
                <a:gd name="T79" fmla="*/ 241 h 270"/>
                <a:gd name="T80" fmla="*/ 275 w 296"/>
                <a:gd name="T81" fmla="*/ 246 h 270"/>
                <a:gd name="T82" fmla="*/ 270 w 296"/>
                <a:gd name="T83" fmla="*/ 255 h 270"/>
                <a:gd name="T84" fmla="*/ 268 w 296"/>
                <a:gd name="T85" fmla="*/ 262 h 270"/>
                <a:gd name="T86" fmla="*/ 256 w 296"/>
                <a:gd name="T87" fmla="*/ 267 h 270"/>
                <a:gd name="T88" fmla="*/ 251 w 296"/>
                <a:gd name="T89" fmla="*/ 267 h 270"/>
                <a:gd name="T90" fmla="*/ 247 w 296"/>
                <a:gd name="T91" fmla="*/ 260 h 270"/>
                <a:gd name="T92" fmla="*/ 237 w 296"/>
                <a:gd name="T93" fmla="*/ 251 h 270"/>
                <a:gd name="T94" fmla="*/ 244 w 296"/>
                <a:gd name="T95" fmla="*/ 241 h 270"/>
                <a:gd name="T96" fmla="*/ 244 w 296"/>
                <a:gd name="T97" fmla="*/ 236 h 270"/>
                <a:gd name="T98" fmla="*/ 235 w 296"/>
                <a:gd name="T99" fmla="*/ 234 h 270"/>
                <a:gd name="T100" fmla="*/ 230 w 296"/>
                <a:gd name="T101" fmla="*/ 220 h 270"/>
                <a:gd name="T102" fmla="*/ 221 w 296"/>
                <a:gd name="T103" fmla="*/ 217 h 270"/>
                <a:gd name="T104" fmla="*/ 199 w 296"/>
                <a:gd name="T105" fmla="*/ 213 h 270"/>
                <a:gd name="T106" fmla="*/ 192 w 296"/>
                <a:gd name="T107" fmla="*/ 210 h 270"/>
                <a:gd name="T108" fmla="*/ 178 w 296"/>
                <a:gd name="T109" fmla="*/ 208 h 270"/>
                <a:gd name="T110" fmla="*/ 159 w 296"/>
                <a:gd name="T111" fmla="*/ 220 h 270"/>
                <a:gd name="T112" fmla="*/ 140 w 296"/>
                <a:gd name="T113" fmla="*/ 213 h 270"/>
                <a:gd name="T114" fmla="*/ 79 w 296"/>
                <a:gd name="T115" fmla="*/ 201 h 270"/>
                <a:gd name="T116" fmla="*/ 31 w 296"/>
                <a:gd name="T117" fmla="*/ 196 h 270"/>
                <a:gd name="T118" fmla="*/ 12 w 296"/>
                <a:gd name="T119" fmla="*/ 189 h 270"/>
                <a:gd name="T120" fmla="*/ 3 w 296"/>
                <a:gd name="T121" fmla="*/ 177 h 270"/>
                <a:gd name="T122" fmla="*/ 0 w 296"/>
                <a:gd name="T123" fmla="*/ 168 h 270"/>
                <a:gd name="T124" fmla="*/ 3 w 296"/>
                <a:gd name="T125" fmla="*/ 15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270">
                  <a:moveTo>
                    <a:pt x="3" y="158"/>
                  </a:moveTo>
                  <a:lnTo>
                    <a:pt x="10" y="146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7" y="127"/>
                  </a:lnTo>
                  <a:lnTo>
                    <a:pt x="15" y="123"/>
                  </a:lnTo>
                  <a:lnTo>
                    <a:pt x="8" y="123"/>
                  </a:lnTo>
                  <a:lnTo>
                    <a:pt x="17" y="120"/>
                  </a:lnTo>
                  <a:lnTo>
                    <a:pt x="15" y="116"/>
                  </a:lnTo>
                  <a:lnTo>
                    <a:pt x="17" y="113"/>
                  </a:lnTo>
                  <a:lnTo>
                    <a:pt x="15" y="111"/>
                  </a:lnTo>
                  <a:lnTo>
                    <a:pt x="8" y="111"/>
                  </a:lnTo>
                  <a:lnTo>
                    <a:pt x="5" y="116"/>
                  </a:lnTo>
                  <a:lnTo>
                    <a:pt x="0" y="111"/>
                  </a:lnTo>
                  <a:lnTo>
                    <a:pt x="3" y="109"/>
                  </a:lnTo>
                  <a:lnTo>
                    <a:pt x="12" y="104"/>
                  </a:lnTo>
                  <a:lnTo>
                    <a:pt x="5" y="99"/>
                  </a:lnTo>
                  <a:lnTo>
                    <a:pt x="8" y="92"/>
                  </a:lnTo>
                  <a:lnTo>
                    <a:pt x="15" y="97"/>
                  </a:lnTo>
                  <a:lnTo>
                    <a:pt x="17" y="94"/>
                  </a:lnTo>
                  <a:lnTo>
                    <a:pt x="17" y="87"/>
                  </a:lnTo>
                  <a:lnTo>
                    <a:pt x="22" y="85"/>
                  </a:lnTo>
                  <a:lnTo>
                    <a:pt x="19" y="78"/>
                  </a:lnTo>
                  <a:lnTo>
                    <a:pt x="24" y="73"/>
                  </a:lnTo>
                  <a:lnTo>
                    <a:pt x="24" y="59"/>
                  </a:lnTo>
                  <a:lnTo>
                    <a:pt x="36" y="47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60" y="35"/>
                  </a:lnTo>
                  <a:lnTo>
                    <a:pt x="62" y="38"/>
                  </a:lnTo>
                  <a:lnTo>
                    <a:pt x="64" y="28"/>
                  </a:lnTo>
                  <a:lnTo>
                    <a:pt x="71" y="28"/>
                  </a:lnTo>
                  <a:lnTo>
                    <a:pt x="69" y="9"/>
                  </a:lnTo>
                  <a:lnTo>
                    <a:pt x="76" y="7"/>
                  </a:lnTo>
                  <a:lnTo>
                    <a:pt x="71" y="0"/>
                  </a:lnTo>
                  <a:lnTo>
                    <a:pt x="93" y="4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21" y="11"/>
                  </a:lnTo>
                  <a:lnTo>
                    <a:pt x="131" y="11"/>
                  </a:lnTo>
                  <a:lnTo>
                    <a:pt x="131" y="14"/>
                  </a:lnTo>
                  <a:lnTo>
                    <a:pt x="140" y="16"/>
                  </a:lnTo>
                  <a:lnTo>
                    <a:pt x="152" y="9"/>
                  </a:lnTo>
                  <a:lnTo>
                    <a:pt x="166" y="16"/>
                  </a:lnTo>
                  <a:lnTo>
                    <a:pt x="176" y="7"/>
                  </a:lnTo>
                  <a:lnTo>
                    <a:pt x="199" y="23"/>
                  </a:lnTo>
                  <a:lnTo>
                    <a:pt x="223" y="30"/>
                  </a:lnTo>
                  <a:lnTo>
                    <a:pt x="230" y="28"/>
                  </a:lnTo>
                  <a:lnTo>
                    <a:pt x="251" y="47"/>
                  </a:lnTo>
                  <a:lnTo>
                    <a:pt x="251" y="54"/>
                  </a:lnTo>
                  <a:lnTo>
                    <a:pt x="261" y="56"/>
                  </a:lnTo>
                  <a:lnTo>
                    <a:pt x="266" y="73"/>
                  </a:lnTo>
                  <a:lnTo>
                    <a:pt x="280" y="80"/>
                  </a:lnTo>
                  <a:lnTo>
                    <a:pt x="284" y="87"/>
                  </a:lnTo>
                  <a:lnTo>
                    <a:pt x="282" y="90"/>
                  </a:lnTo>
                  <a:lnTo>
                    <a:pt x="287" y="92"/>
                  </a:lnTo>
                  <a:lnTo>
                    <a:pt x="287" y="106"/>
                  </a:lnTo>
                  <a:lnTo>
                    <a:pt x="282" y="109"/>
                  </a:lnTo>
                  <a:lnTo>
                    <a:pt x="294" y="127"/>
                  </a:lnTo>
                  <a:lnTo>
                    <a:pt x="294" y="132"/>
                  </a:lnTo>
                  <a:lnTo>
                    <a:pt x="289" y="135"/>
                  </a:lnTo>
                  <a:lnTo>
                    <a:pt x="296" y="139"/>
                  </a:lnTo>
                  <a:lnTo>
                    <a:pt x="289" y="146"/>
                  </a:lnTo>
                  <a:lnTo>
                    <a:pt x="280" y="161"/>
                  </a:lnTo>
                  <a:lnTo>
                    <a:pt x="289" y="161"/>
                  </a:lnTo>
                  <a:lnTo>
                    <a:pt x="289" y="168"/>
                  </a:lnTo>
                  <a:lnTo>
                    <a:pt x="280" y="170"/>
                  </a:lnTo>
                  <a:lnTo>
                    <a:pt x="280" y="175"/>
                  </a:lnTo>
                  <a:lnTo>
                    <a:pt x="284" y="180"/>
                  </a:lnTo>
                  <a:lnTo>
                    <a:pt x="280" y="191"/>
                  </a:lnTo>
                  <a:lnTo>
                    <a:pt x="287" y="196"/>
                  </a:lnTo>
                  <a:lnTo>
                    <a:pt x="282" y="198"/>
                  </a:lnTo>
                  <a:lnTo>
                    <a:pt x="277" y="215"/>
                  </a:lnTo>
                  <a:lnTo>
                    <a:pt x="280" y="217"/>
                  </a:lnTo>
                  <a:lnTo>
                    <a:pt x="275" y="222"/>
                  </a:lnTo>
                  <a:lnTo>
                    <a:pt x="277" y="225"/>
                  </a:lnTo>
                  <a:lnTo>
                    <a:pt x="275" y="241"/>
                  </a:lnTo>
                  <a:lnTo>
                    <a:pt x="273" y="241"/>
                  </a:lnTo>
                  <a:lnTo>
                    <a:pt x="275" y="246"/>
                  </a:lnTo>
                  <a:lnTo>
                    <a:pt x="268" y="251"/>
                  </a:lnTo>
                  <a:lnTo>
                    <a:pt x="270" y="255"/>
                  </a:lnTo>
                  <a:lnTo>
                    <a:pt x="266" y="260"/>
                  </a:lnTo>
                  <a:lnTo>
                    <a:pt x="268" y="262"/>
                  </a:lnTo>
                  <a:lnTo>
                    <a:pt x="261" y="270"/>
                  </a:lnTo>
                  <a:lnTo>
                    <a:pt x="256" y="267"/>
                  </a:lnTo>
                  <a:lnTo>
                    <a:pt x="256" y="270"/>
                  </a:lnTo>
                  <a:lnTo>
                    <a:pt x="251" y="267"/>
                  </a:lnTo>
                  <a:lnTo>
                    <a:pt x="254" y="262"/>
                  </a:lnTo>
                  <a:lnTo>
                    <a:pt x="247" y="260"/>
                  </a:lnTo>
                  <a:lnTo>
                    <a:pt x="247" y="253"/>
                  </a:lnTo>
                  <a:lnTo>
                    <a:pt x="237" y="251"/>
                  </a:lnTo>
                  <a:lnTo>
                    <a:pt x="244" y="248"/>
                  </a:lnTo>
                  <a:lnTo>
                    <a:pt x="244" y="241"/>
                  </a:lnTo>
                  <a:lnTo>
                    <a:pt x="242" y="241"/>
                  </a:lnTo>
                  <a:lnTo>
                    <a:pt x="244" y="236"/>
                  </a:lnTo>
                  <a:lnTo>
                    <a:pt x="239" y="232"/>
                  </a:lnTo>
                  <a:lnTo>
                    <a:pt x="235" y="234"/>
                  </a:lnTo>
                  <a:lnTo>
                    <a:pt x="235" y="225"/>
                  </a:lnTo>
                  <a:lnTo>
                    <a:pt x="230" y="220"/>
                  </a:lnTo>
                  <a:lnTo>
                    <a:pt x="223" y="222"/>
                  </a:lnTo>
                  <a:lnTo>
                    <a:pt x="221" y="217"/>
                  </a:lnTo>
                  <a:lnTo>
                    <a:pt x="211" y="220"/>
                  </a:lnTo>
                  <a:lnTo>
                    <a:pt x="199" y="213"/>
                  </a:lnTo>
                  <a:lnTo>
                    <a:pt x="195" y="215"/>
                  </a:lnTo>
                  <a:lnTo>
                    <a:pt x="192" y="210"/>
                  </a:lnTo>
                  <a:lnTo>
                    <a:pt x="185" y="203"/>
                  </a:lnTo>
                  <a:lnTo>
                    <a:pt x="178" y="208"/>
                  </a:lnTo>
                  <a:lnTo>
                    <a:pt x="173" y="206"/>
                  </a:lnTo>
                  <a:lnTo>
                    <a:pt x="159" y="220"/>
                  </a:lnTo>
                  <a:lnTo>
                    <a:pt x="150" y="220"/>
                  </a:lnTo>
                  <a:lnTo>
                    <a:pt x="140" y="213"/>
                  </a:lnTo>
                  <a:lnTo>
                    <a:pt x="131" y="222"/>
                  </a:lnTo>
                  <a:lnTo>
                    <a:pt x="79" y="201"/>
                  </a:lnTo>
                  <a:lnTo>
                    <a:pt x="45" y="208"/>
                  </a:lnTo>
                  <a:lnTo>
                    <a:pt x="31" y="196"/>
                  </a:lnTo>
                  <a:lnTo>
                    <a:pt x="29" y="187"/>
                  </a:lnTo>
                  <a:lnTo>
                    <a:pt x="12" y="189"/>
                  </a:lnTo>
                  <a:lnTo>
                    <a:pt x="5" y="180"/>
                  </a:lnTo>
                  <a:lnTo>
                    <a:pt x="3" y="177"/>
                  </a:lnTo>
                  <a:lnTo>
                    <a:pt x="5" y="170"/>
                  </a:lnTo>
                  <a:lnTo>
                    <a:pt x="0" y="168"/>
                  </a:lnTo>
                  <a:lnTo>
                    <a:pt x="3" y="161"/>
                  </a:lnTo>
                  <a:lnTo>
                    <a:pt x="3" y="15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7" name="Freeform 148"/>
            <p:cNvSpPr>
              <a:spLocks/>
            </p:cNvSpPr>
            <p:nvPr/>
          </p:nvSpPr>
          <p:spPr bwMode="auto">
            <a:xfrm>
              <a:off x="2673564" y="3515640"/>
              <a:ext cx="158113" cy="292797"/>
            </a:xfrm>
            <a:custGeom>
              <a:avLst/>
              <a:gdLst>
                <a:gd name="T0" fmla="*/ 9 w 121"/>
                <a:gd name="T1" fmla="*/ 82 h 232"/>
                <a:gd name="T2" fmla="*/ 21 w 121"/>
                <a:gd name="T3" fmla="*/ 75 h 232"/>
                <a:gd name="T4" fmla="*/ 12 w 121"/>
                <a:gd name="T5" fmla="*/ 71 h 232"/>
                <a:gd name="T6" fmla="*/ 12 w 121"/>
                <a:gd name="T7" fmla="*/ 66 h 232"/>
                <a:gd name="T8" fmla="*/ 26 w 121"/>
                <a:gd name="T9" fmla="*/ 54 h 232"/>
                <a:gd name="T10" fmla="*/ 38 w 121"/>
                <a:gd name="T11" fmla="*/ 59 h 232"/>
                <a:gd name="T12" fmla="*/ 54 w 121"/>
                <a:gd name="T13" fmla="*/ 49 h 232"/>
                <a:gd name="T14" fmla="*/ 57 w 121"/>
                <a:gd name="T15" fmla="*/ 35 h 232"/>
                <a:gd name="T16" fmla="*/ 71 w 121"/>
                <a:gd name="T17" fmla="*/ 23 h 232"/>
                <a:gd name="T18" fmla="*/ 107 w 121"/>
                <a:gd name="T19" fmla="*/ 0 h 232"/>
                <a:gd name="T20" fmla="*/ 99 w 121"/>
                <a:gd name="T21" fmla="*/ 30 h 232"/>
                <a:gd name="T22" fmla="*/ 97 w 121"/>
                <a:gd name="T23" fmla="*/ 35 h 232"/>
                <a:gd name="T24" fmla="*/ 97 w 121"/>
                <a:gd name="T25" fmla="*/ 85 h 232"/>
                <a:gd name="T26" fmla="*/ 90 w 121"/>
                <a:gd name="T27" fmla="*/ 113 h 232"/>
                <a:gd name="T28" fmla="*/ 80 w 121"/>
                <a:gd name="T29" fmla="*/ 142 h 232"/>
                <a:gd name="T30" fmla="*/ 76 w 121"/>
                <a:gd name="T31" fmla="*/ 156 h 232"/>
                <a:gd name="T32" fmla="*/ 80 w 121"/>
                <a:gd name="T33" fmla="*/ 163 h 232"/>
                <a:gd name="T34" fmla="*/ 99 w 121"/>
                <a:gd name="T35" fmla="*/ 156 h 232"/>
                <a:gd name="T36" fmla="*/ 111 w 121"/>
                <a:gd name="T37" fmla="*/ 161 h 232"/>
                <a:gd name="T38" fmla="*/ 121 w 121"/>
                <a:gd name="T39" fmla="*/ 165 h 232"/>
                <a:gd name="T40" fmla="*/ 111 w 121"/>
                <a:gd name="T41" fmla="*/ 182 h 232"/>
                <a:gd name="T42" fmla="*/ 104 w 121"/>
                <a:gd name="T43" fmla="*/ 203 h 232"/>
                <a:gd name="T44" fmla="*/ 99 w 121"/>
                <a:gd name="T45" fmla="*/ 220 h 232"/>
                <a:gd name="T46" fmla="*/ 95 w 121"/>
                <a:gd name="T47" fmla="*/ 232 h 232"/>
                <a:gd name="T48" fmla="*/ 80 w 121"/>
                <a:gd name="T49" fmla="*/ 220 h 232"/>
                <a:gd name="T50" fmla="*/ 85 w 121"/>
                <a:gd name="T51" fmla="*/ 210 h 232"/>
                <a:gd name="T52" fmla="*/ 71 w 121"/>
                <a:gd name="T53" fmla="*/ 203 h 232"/>
                <a:gd name="T54" fmla="*/ 52 w 121"/>
                <a:gd name="T55" fmla="*/ 206 h 232"/>
                <a:gd name="T56" fmla="*/ 26 w 121"/>
                <a:gd name="T57" fmla="*/ 203 h 232"/>
                <a:gd name="T58" fmla="*/ 31 w 121"/>
                <a:gd name="T59" fmla="*/ 180 h 232"/>
                <a:gd name="T60" fmla="*/ 17 w 121"/>
                <a:gd name="T61" fmla="*/ 154 h 232"/>
                <a:gd name="T62" fmla="*/ 9 w 121"/>
                <a:gd name="T63" fmla="*/ 142 h 232"/>
                <a:gd name="T64" fmla="*/ 0 w 121"/>
                <a:gd name="T65" fmla="*/ 130 h 232"/>
                <a:gd name="T66" fmla="*/ 9 w 121"/>
                <a:gd name="T67" fmla="*/ 120 h 232"/>
                <a:gd name="T68" fmla="*/ 7 w 121"/>
                <a:gd name="T69" fmla="*/ 113 h 232"/>
                <a:gd name="T70" fmla="*/ 5 w 121"/>
                <a:gd name="T71" fmla="*/ 101 h 232"/>
                <a:gd name="T72" fmla="*/ 7 w 121"/>
                <a:gd name="T73" fmla="*/ 8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232">
                  <a:moveTo>
                    <a:pt x="7" y="87"/>
                  </a:moveTo>
                  <a:lnTo>
                    <a:pt x="9" y="82"/>
                  </a:lnTo>
                  <a:lnTo>
                    <a:pt x="17" y="85"/>
                  </a:lnTo>
                  <a:lnTo>
                    <a:pt x="21" y="75"/>
                  </a:lnTo>
                  <a:lnTo>
                    <a:pt x="19" y="68"/>
                  </a:lnTo>
                  <a:lnTo>
                    <a:pt x="12" y="71"/>
                  </a:lnTo>
                  <a:lnTo>
                    <a:pt x="7" y="64"/>
                  </a:lnTo>
                  <a:lnTo>
                    <a:pt x="12" y="66"/>
                  </a:lnTo>
                  <a:lnTo>
                    <a:pt x="24" y="61"/>
                  </a:lnTo>
                  <a:lnTo>
                    <a:pt x="26" y="54"/>
                  </a:lnTo>
                  <a:lnTo>
                    <a:pt x="31" y="49"/>
                  </a:lnTo>
                  <a:lnTo>
                    <a:pt x="38" y="59"/>
                  </a:lnTo>
                  <a:lnTo>
                    <a:pt x="50" y="47"/>
                  </a:lnTo>
                  <a:lnTo>
                    <a:pt x="54" y="49"/>
                  </a:lnTo>
                  <a:lnTo>
                    <a:pt x="59" y="40"/>
                  </a:lnTo>
                  <a:lnTo>
                    <a:pt x="57" y="35"/>
                  </a:lnTo>
                  <a:lnTo>
                    <a:pt x="62" y="28"/>
                  </a:lnTo>
                  <a:lnTo>
                    <a:pt x="71" y="23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04" y="21"/>
                  </a:lnTo>
                  <a:lnTo>
                    <a:pt x="99" y="30"/>
                  </a:lnTo>
                  <a:lnTo>
                    <a:pt x="102" y="35"/>
                  </a:lnTo>
                  <a:lnTo>
                    <a:pt x="97" y="35"/>
                  </a:lnTo>
                  <a:lnTo>
                    <a:pt x="97" y="40"/>
                  </a:lnTo>
                  <a:lnTo>
                    <a:pt x="97" y="85"/>
                  </a:lnTo>
                  <a:lnTo>
                    <a:pt x="90" y="104"/>
                  </a:lnTo>
                  <a:lnTo>
                    <a:pt x="90" y="113"/>
                  </a:lnTo>
                  <a:lnTo>
                    <a:pt x="83" y="125"/>
                  </a:lnTo>
                  <a:lnTo>
                    <a:pt x="80" y="142"/>
                  </a:lnTo>
                  <a:lnTo>
                    <a:pt x="73" y="154"/>
                  </a:lnTo>
                  <a:lnTo>
                    <a:pt x="76" y="156"/>
                  </a:lnTo>
                  <a:lnTo>
                    <a:pt x="76" y="161"/>
                  </a:lnTo>
                  <a:lnTo>
                    <a:pt x="80" y="163"/>
                  </a:lnTo>
                  <a:lnTo>
                    <a:pt x="95" y="161"/>
                  </a:lnTo>
                  <a:lnTo>
                    <a:pt x="99" y="156"/>
                  </a:lnTo>
                  <a:lnTo>
                    <a:pt x="107" y="154"/>
                  </a:lnTo>
                  <a:lnTo>
                    <a:pt x="111" y="161"/>
                  </a:lnTo>
                  <a:lnTo>
                    <a:pt x="118" y="161"/>
                  </a:lnTo>
                  <a:lnTo>
                    <a:pt x="121" y="165"/>
                  </a:lnTo>
                  <a:lnTo>
                    <a:pt x="109" y="175"/>
                  </a:lnTo>
                  <a:lnTo>
                    <a:pt x="111" y="182"/>
                  </a:lnTo>
                  <a:lnTo>
                    <a:pt x="102" y="194"/>
                  </a:lnTo>
                  <a:lnTo>
                    <a:pt x="104" y="203"/>
                  </a:lnTo>
                  <a:lnTo>
                    <a:pt x="109" y="206"/>
                  </a:lnTo>
                  <a:lnTo>
                    <a:pt x="99" y="220"/>
                  </a:lnTo>
                  <a:lnTo>
                    <a:pt x="97" y="220"/>
                  </a:lnTo>
                  <a:lnTo>
                    <a:pt x="95" y="232"/>
                  </a:lnTo>
                  <a:lnTo>
                    <a:pt x="80" y="225"/>
                  </a:lnTo>
                  <a:lnTo>
                    <a:pt x="80" y="220"/>
                  </a:lnTo>
                  <a:lnTo>
                    <a:pt x="90" y="213"/>
                  </a:lnTo>
                  <a:lnTo>
                    <a:pt x="85" y="210"/>
                  </a:lnTo>
                  <a:lnTo>
                    <a:pt x="78" y="213"/>
                  </a:lnTo>
                  <a:lnTo>
                    <a:pt x="71" y="203"/>
                  </a:lnTo>
                  <a:lnTo>
                    <a:pt x="62" y="208"/>
                  </a:lnTo>
                  <a:lnTo>
                    <a:pt x="52" y="206"/>
                  </a:lnTo>
                  <a:lnTo>
                    <a:pt x="43" y="203"/>
                  </a:lnTo>
                  <a:lnTo>
                    <a:pt x="26" y="203"/>
                  </a:lnTo>
                  <a:lnTo>
                    <a:pt x="26" y="191"/>
                  </a:lnTo>
                  <a:lnTo>
                    <a:pt x="31" y="180"/>
                  </a:lnTo>
                  <a:lnTo>
                    <a:pt x="12" y="165"/>
                  </a:lnTo>
                  <a:lnTo>
                    <a:pt x="17" y="154"/>
                  </a:lnTo>
                  <a:lnTo>
                    <a:pt x="9" y="149"/>
                  </a:lnTo>
                  <a:lnTo>
                    <a:pt x="9" y="142"/>
                  </a:lnTo>
                  <a:lnTo>
                    <a:pt x="2" y="139"/>
                  </a:lnTo>
                  <a:lnTo>
                    <a:pt x="0" y="130"/>
                  </a:lnTo>
                  <a:lnTo>
                    <a:pt x="7" y="118"/>
                  </a:lnTo>
                  <a:lnTo>
                    <a:pt x="9" y="120"/>
                  </a:lnTo>
                  <a:lnTo>
                    <a:pt x="17" y="113"/>
                  </a:lnTo>
                  <a:lnTo>
                    <a:pt x="7" y="113"/>
                  </a:lnTo>
                  <a:lnTo>
                    <a:pt x="5" y="111"/>
                  </a:lnTo>
                  <a:lnTo>
                    <a:pt x="5" y="101"/>
                  </a:lnTo>
                  <a:lnTo>
                    <a:pt x="9" y="97"/>
                  </a:lnTo>
                  <a:lnTo>
                    <a:pt x="7" y="8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8" name="Freeform 149"/>
            <p:cNvSpPr>
              <a:spLocks/>
            </p:cNvSpPr>
            <p:nvPr/>
          </p:nvSpPr>
          <p:spPr bwMode="auto">
            <a:xfrm>
              <a:off x="2701005" y="4038131"/>
              <a:ext cx="81016" cy="74462"/>
            </a:xfrm>
            <a:custGeom>
              <a:avLst/>
              <a:gdLst>
                <a:gd name="T0" fmla="*/ 50 w 62"/>
                <a:gd name="T1" fmla="*/ 7 h 59"/>
                <a:gd name="T2" fmla="*/ 57 w 62"/>
                <a:gd name="T3" fmla="*/ 9 h 59"/>
                <a:gd name="T4" fmla="*/ 62 w 62"/>
                <a:gd name="T5" fmla="*/ 19 h 59"/>
                <a:gd name="T6" fmla="*/ 59 w 62"/>
                <a:gd name="T7" fmla="*/ 24 h 59"/>
                <a:gd name="T8" fmla="*/ 55 w 62"/>
                <a:gd name="T9" fmla="*/ 24 h 59"/>
                <a:gd name="T10" fmla="*/ 50 w 62"/>
                <a:gd name="T11" fmla="*/ 31 h 59"/>
                <a:gd name="T12" fmla="*/ 55 w 62"/>
                <a:gd name="T13" fmla="*/ 40 h 59"/>
                <a:gd name="T14" fmla="*/ 50 w 62"/>
                <a:gd name="T15" fmla="*/ 54 h 59"/>
                <a:gd name="T16" fmla="*/ 45 w 62"/>
                <a:gd name="T17" fmla="*/ 47 h 59"/>
                <a:gd name="T18" fmla="*/ 41 w 62"/>
                <a:gd name="T19" fmla="*/ 52 h 59"/>
                <a:gd name="T20" fmla="*/ 33 w 62"/>
                <a:gd name="T21" fmla="*/ 52 h 59"/>
                <a:gd name="T22" fmla="*/ 33 w 62"/>
                <a:gd name="T23" fmla="*/ 59 h 59"/>
                <a:gd name="T24" fmla="*/ 19 w 62"/>
                <a:gd name="T25" fmla="*/ 59 h 59"/>
                <a:gd name="T26" fmla="*/ 3 w 62"/>
                <a:gd name="T27" fmla="*/ 52 h 59"/>
                <a:gd name="T28" fmla="*/ 3 w 62"/>
                <a:gd name="T29" fmla="*/ 43 h 59"/>
                <a:gd name="T30" fmla="*/ 5 w 62"/>
                <a:gd name="T31" fmla="*/ 38 h 59"/>
                <a:gd name="T32" fmla="*/ 0 w 62"/>
                <a:gd name="T33" fmla="*/ 33 h 59"/>
                <a:gd name="T34" fmla="*/ 5 w 62"/>
                <a:gd name="T35" fmla="*/ 26 h 59"/>
                <a:gd name="T36" fmla="*/ 36 w 62"/>
                <a:gd name="T37" fmla="*/ 7 h 59"/>
                <a:gd name="T38" fmla="*/ 36 w 62"/>
                <a:gd name="T39" fmla="*/ 0 h 59"/>
                <a:gd name="T40" fmla="*/ 38 w 62"/>
                <a:gd name="T41" fmla="*/ 0 h 59"/>
                <a:gd name="T42" fmla="*/ 41 w 62"/>
                <a:gd name="T43" fmla="*/ 7 h 59"/>
                <a:gd name="T44" fmla="*/ 43 w 62"/>
                <a:gd name="T45" fmla="*/ 12 h 59"/>
                <a:gd name="T46" fmla="*/ 50 w 62"/>
                <a:gd name="T47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59">
                  <a:moveTo>
                    <a:pt x="50" y="7"/>
                  </a:moveTo>
                  <a:lnTo>
                    <a:pt x="57" y="9"/>
                  </a:lnTo>
                  <a:lnTo>
                    <a:pt x="62" y="19"/>
                  </a:lnTo>
                  <a:lnTo>
                    <a:pt x="59" y="24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55" y="40"/>
                  </a:lnTo>
                  <a:lnTo>
                    <a:pt x="50" y="54"/>
                  </a:lnTo>
                  <a:lnTo>
                    <a:pt x="45" y="47"/>
                  </a:lnTo>
                  <a:lnTo>
                    <a:pt x="41" y="52"/>
                  </a:lnTo>
                  <a:lnTo>
                    <a:pt x="33" y="52"/>
                  </a:lnTo>
                  <a:lnTo>
                    <a:pt x="33" y="59"/>
                  </a:lnTo>
                  <a:lnTo>
                    <a:pt x="19" y="59"/>
                  </a:lnTo>
                  <a:lnTo>
                    <a:pt x="3" y="52"/>
                  </a:lnTo>
                  <a:lnTo>
                    <a:pt x="3" y="43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5" y="26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50" y="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2716686" y="4366265"/>
              <a:ext cx="223449" cy="218336"/>
            </a:xfrm>
            <a:custGeom>
              <a:avLst/>
              <a:gdLst>
                <a:gd name="T0" fmla="*/ 0 w 171"/>
                <a:gd name="T1" fmla="*/ 121 h 173"/>
                <a:gd name="T2" fmla="*/ 5 w 171"/>
                <a:gd name="T3" fmla="*/ 112 h 173"/>
                <a:gd name="T4" fmla="*/ 3 w 171"/>
                <a:gd name="T5" fmla="*/ 100 h 173"/>
                <a:gd name="T6" fmla="*/ 21 w 171"/>
                <a:gd name="T7" fmla="*/ 88 h 173"/>
                <a:gd name="T8" fmla="*/ 26 w 171"/>
                <a:gd name="T9" fmla="*/ 88 h 173"/>
                <a:gd name="T10" fmla="*/ 31 w 171"/>
                <a:gd name="T11" fmla="*/ 81 h 173"/>
                <a:gd name="T12" fmla="*/ 26 w 171"/>
                <a:gd name="T13" fmla="*/ 74 h 173"/>
                <a:gd name="T14" fmla="*/ 29 w 171"/>
                <a:gd name="T15" fmla="*/ 64 h 173"/>
                <a:gd name="T16" fmla="*/ 24 w 171"/>
                <a:gd name="T17" fmla="*/ 62 h 173"/>
                <a:gd name="T18" fmla="*/ 21 w 171"/>
                <a:gd name="T19" fmla="*/ 55 h 173"/>
                <a:gd name="T20" fmla="*/ 33 w 171"/>
                <a:gd name="T21" fmla="*/ 48 h 173"/>
                <a:gd name="T22" fmla="*/ 55 w 171"/>
                <a:gd name="T23" fmla="*/ 55 h 173"/>
                <a:gd name="T24" fmla="*/ 55 w 171"/>
                <a:gd name="T25" fmla="*/ 43 h 173"/>
                <a:gd name="T26" fmla="*/ 62 w 171"/>
                <a:gd name="T27" fmla="*/ 33 h 173"/>
                <a:gd name="T28" fmla="*/ 78 w 171"/>
                <a:gd name="T29" fmla="*/ 33 h 173"/>
                <a:gd name="T30" fmla="*/ 90 w 171"/>
                <a:gd name="T31" fmla="*/ 17 h 173"/>
                <a:gd name="T32" fmla="*/ 107 w 171"/>
                <a:gd name="T33" fmla="*/ 0 h 173"/>
                <a:gd name="T34" fmla="*/ 126 w 171"/>
                <a:gd name="T35" fmla="*/ 5 h 173"/>
                <a:gd name="T36" fmla="*/ 126 w 171"/>
                <a:gd name="T37" fmla="*/ 10 h 173"/>
                <a:gd name="T38" fmla="*/ 116 w 171"/>
                <a:gd name="T39" fmla="*/ 19 h 173"/>
                <a:gd name="T40" fmla="*/ 116 w 171"/>
                <a:gd name="T41" fmla="*/ 29 h 173"/>
                <a:gd name="T42" fmla="*/ 126 w 171"/>
                <a:gd name="T43" fmla="*/ 36 h 173"/>
                <a:gd name="T44" fmla="*/ 118 w 171"/>
                <a:gd name="T45" fmla="*/ 43 h 173"/>
                <a:gd name="T46" fmla="*/ 130 w 171"/>
                <a:gd name="T47" fmla="*/ 50 h 173"/>
                <a:gd name="T48" fmla="*/ 130 w 171"/>
                <a:gd name="T49" fmla="*/ 57 h 173"/>
                <a:gd name="T50" fmla="*/ 149 w 171"/>
                <a:gd name="T51" fmla="*/ 57 h 173"/>
                <a:gd name="T52" fmla="*/ 152 w 171"/>
                <a:gd name="T53" fmla="*/ 50 h 173"/>
                <a:gd name="T54" fmla="*/ 159 w 171"/>
                <a:gd name="T55" fmla="*/ 50 h 173"/>
                <a:gd name="T56" fmla="*/ 163 w 171"/>
                <a:gd name="T57" fmla="*/ 52 h 173"/>
                <a:gd name="T58" fmla="*/ 161 w 171"/>
                <a:gd name="T59" fmla="*/ 64 h 173"/>
                <a:gd name="T60" fmla="*/ 171 w 171"/>
                <a:gd name="T61" fmla="*/ 64 h 173"/>
                <a:gd name="T62" fmla="*/ 149 w 171"/>
                <a:gd name="T63" fmla="*/ 78 h 173"/>
                <a:gd name="T64" fmla="*/ 142 w 171"/>
                <a:gd name="T65" fmla="*/ 88 h 173"/>
                <a:gd name="T66" fmla="*/ 130 w 171"/>
                <a:gd name="T67" fmla="*/ 93 h 173"/>
                <a:gd name="T68" fmla="*/ 128 w 171"/>
                <a:gd name="T69" fmla="*/ 93 h 173"/>
                <a:gd name="T70" fmla="*/ 116 w 171"/>
                <a:gd name="T71" fmla="*/ 109 h 173"/>
                <a:gd name="T72" fmla="*/ 126 w 171"/>
                <a:gd name="T73" fmla="*/ 119 h 173"/>
                <a:gd name="T74" fmla="*/ 126 w 171"/>
                <a:gd name="T75" fmla="*/ 126 h 173"/>
                <a:gd name="T76" fmla="*/ 128 w 171"/>
                <a:gd name="T77" fmla="*/ 123 h 173"/>
                <a:gd name="T78" fmla="*/ 130 w 171"/>
                <a:gd name="T79" fmla="*/ 121 h 173"/>
                <a:gd name="T80" fmla="*/ 135 w 171"/>
                <a:gd name="T81" fmla="*/ 121 h 173"/>
                <a:gd name="T82" fmla="*/ 135 w 171"/>
                <a:gd name="T83" fmla="*/ 128 h 173"/>
                <a:gd name="T84" fmla="*/ 140 w 171"/>
                <a:gd name="T85" fmla="*/ 133 h 173"/>
                <a:gd name="T86" fmla="*/ 137 w 171"/>
                <a:gd name="T87" fmla="*/ 133 h 173"/>
                <a:gd name="T88" fmla="*/ 142 w 171"/>
                <a:gd name="T89" fmla="*/ 133 h 173"/>
                <a:gd name="T90" fmla="*/ 140 w 171"/>
                <a:gd name="T91" fmla="*/ 138 h 173"/>
                <a:gd name="T92" fmla="*/ 135 w 171"/>
                <a:gd name="T93" fmla="*/ 135 h 173"/>
                <a:gd name="T94" fmla="*/ 133 w 171"/>
                <a:gd name="T95" fmla="*/ 154 h 173"/>
                <a:gd name="T96" fmla="*/ 123 w 171"/>
                <a:gd name="T97" fmla="*/ 152 h 173"/>
                <a:gd name="T98" fmla="*/ 121 w 171"/>
                <a:gd name="T99" fmla="*/ 145 h 173"/>
                <a:gd name="T100" fmla="*/ 111 w 171"/>
                <a:gd name="T101" fmla="*/ 135 h 173"/>
                <a:gd name="T102" fmla="*/ 85 w 171"/>
                <a:gd name="T103" fmla="*/ 126 h 173"/>
                <a:gd name="T104" fmla="*/ 83 w 171"/>
                <a:gd name="T105" fmla="*/ 131 h 173"/>
                <a:gd name="T106" fmla="*/ 74 w 171"/>
                <a:gd name="T107" fmla="*/ 135 h 173"/>
                <a:gd name="T108" fmla="*/ 52 w 171"/>
                <a:gd name="T109" fmla="*/ 135 h 173"/>
                <a:gd name="T110" fmla="*/ 45 w 171"/>
                <a:gd name="T111" fmla="*/ 140 h 173"/>
                <a:gd name="T112" fmla="*/ 38 w 171"/>
                <a:gd name="T113" fmla="*/ 168 h 173"/>
                <a:gd name="T114" fmla="*/ 29 w 171"/>
                <a:gd name="T115" fmla="*/ 173 h 173"/>
                <a:gd name="T116" fmla="*/ 17 w 171"/>
                <a:gd name="T117" fmla="*/ 133 h 173"/>
                <a:gd name="T118" fmla="*/ 10 w 171"/>
                <a:gd name="T119" fmla="*/ 123 h 173"/>
                <a:gd name="T120" fmla="*/ 0 w 171"/>
                <a:gd name="T121" fmla="*/ 12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" h="173">
                  <a:moveTo>
                    <a:pt x="0" y="121"/>
                  </a:moveTo>
                  <a:lnTo>
                    <a:pt x="5" y="112"/>
                  </a:lnTo>
                  <a:lnTo>
                    <a:pt x="3" y="100"/>
                  </a:lnTo>
                  <a:lnTo>
                    <a:pt x="21" y="88"/>
                  </a:lnTo>
                  <a:lnTo>
                    <a:pt x="26" y="88"/>
                  </a:lnTo>
                  <a:lnTo>
                    <a:pt x="31" y="81"/>
                  </a:lnTo>
                  <a:lnTo>
                    <a:pt x="26" y="74"/>
                  </a:lnTo>
                  <a:lnTo>
                    <a:pt x="29" y="64"/>
                  </a:lnTo>
                  <a:lnTo>
                    <a:pt x="24" y="62"/>
                  </a:lnTo>
                  <a:lnTo>
                    <a:pt x="21" y="55"/>
                  </a:lnTo>
                  <a:lnTo>
                    <a:pt x="33" y="48"/>
                  </a:lnTo>
                  <a:lnTo>
                    <a:pt x="55" y="55"/>
                  </a:lnTo>
                  <a:lnTo>
                    <a:pt x="55" y="43"/>
                  </a:lnTo>
                  <a:lnTo>
                    <a:pt x="62" y="33"/>
                  </a:lnTo>
                  <a:lnTo>
                    <a:pt x="78" y="33"/>
                  </a:lnTo>
                  <a:lnTo>
                    <a:pt x="90" y="17"/>
                  </a:lnTo>
                  <a:lnTo>
                    <a:pt x="107" y="0"/>
                  </a:lnTo>
                  <a:lnTo>
                    <a:pt x="126" y="5"/>
                  </a:lnTo>
                  <a:lnTo>
                    <a:pt x="126" y="10"/>
                  </a:lnTo>
                  <a:lnTo>
                    <a:pt x="116" y="19"/>
                  </a:lnTo>
                  <a:lnTo>
                    <a:pt x="116" y="29"/>
                  </a:lnTo>
                  <a:lnTo>
                    <a:pt x="126" y="36"/>
                  </a:lnTo>
                  <a:lnTo>
                    <a:pt x="118" y="43"/>
                  </a:lnTo>
                  <a:lnTo>
                    <a:pt x="130" y="50"/>
                  </a:lnTo>
                  <a:lnTo>
                    <a:pt x="130" y="57"/>
                  </a:lnTo>
                  <a:lnTo>
                    <a:pt x="149" y="57"/>
                  </a:lnTo>
                  <a:lnTo>
                    <a:pt x="152" y="50"/>
                  </a:lnTo>
                  <a:lnTo>
                    <a:pt x="159" y="50"/>
                  </a:lnTo>
                  <a:lnTo>
                    <a:pt x="163" y="52"/>
                  </a:lnTo>
                  <a:lnTo>
                    <a:pt x="161" y="64"/>
                  </a:lnTo>
                  <a:lnTo>
                    <a:pt x="171" y="64"/>
                  </a:lnTo>
                  <a:lnTo>
                    <a:pt x="149" y="78"/>
                  </a:lnTo>
                  <a:lnTo>
                    <a:pt x="142" y="88"/>
                  </a:lnTo>
                  <a:lnTo>
                    <a:pt x="130" y="93"/>
                  </a:lnTo>
                  <a:lnTo>
                    <a:pt x="128" y="93"/>
                  </a:lnTo>
                  <a:lnTo>
                    <a:pt x="116" y="109"/>
                  </a:lnTo>
                  <a:lnTo>
                    <a:pt x="126" y="119"/>
                  </a:lnTo>
                  <a:lnTo>
                    <a:pt x="126" y="126"/>
                  </a:lnTo>
                  <a:lnTo>
                    <a:pt x="128" y="123"/>
                  </a:lnTo>
                  <a:lnTo>
                    <a:pt x="130" y="121"/>
                  </a:lnTo>
                  <a:lnTo>
                    <a:pt x="135" y="121"/>
                  </a:lnTo>
                  <a:lnTo>
                    <a:pt x="135" y="128"/>
                  </a:lnTo>
                  <a:lnTo>
                    <a:pt x="140" y="133"/>
                  </a:lnTo>
                  <a:lnTo>
                    <a:pt x="137" y="133"/>
                  </a:lnTo>
                  <a:lnTo>
                    <a:pt x="142" y="133"/>
                  </a:lnTo>
                  <a:lnTo>
                    <a:pt x="140" y="138"/>
                  </a:lnTo>
                  <a:lnTo>
                    <a:pt x="135" y="135"/>
                  </a:lnTo>
                  <a:lnTo>
                    <a:pt x="133" y="154"/>
                  </a:lnTo>
                  <a:lnTo>
                    <a:pt x="123" y="152"/>
                  </a:lnTo>
                  <a:lnTo>
                    <a:pt x="121" y="145"/>
                  </a:lnTo>
                  <a:lnTo>
                    <a:pt x="111" y="135"/>
                  </a:lnTo>
                  <a:lnTo>
                    <a:pt x="85" y="126"/>
                  </a:lnTo>
                  <a:lnTo>
                    <a:pt x="83" y="131"/>
                  </a:lnTo>
                  <a:lnTo>
                    <a:pt x="74" y="135"/>
                  </a:lnTo>
                  <a:lnTo>
                    <a:pt x="52" y="135"/>
                  </a:lnTo>
                  <a:lnTo>
                    <a:pt x="45" y="140"/>
                  </a:lnTo>
                  <a:lnTo>
                    <a:pt x="38" y="168"/>
                  </a:lnTo>
                  <a:lnTo>
                    <a:pt x="29" y="173"/>
                  </a:lnTo>
                  <a:lnTo>
                    <a:pt x="17" y="133"/>
                  </a:lnTo>
                  <a:lnTo>
                    <a:pt x="10" y="12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2714073" y="4274135"/>
              <a:ext cx="92777" cy="92130"/>
            </a:xfrm>
            <a:custGeom>
              <a:avLst/>
              <a:gdLst>
                <a:gd name="T0" fmla="*/ 35 w 71"/>
                <a:gd name="T1" fmla="*/ 5 h 73"/>
                <a:gd name="T2" fmla="*/ 45 w 71"/>
                <a:gd name="T3" fmla="*/ 5 h 73"/>
                <a:gd name="T4" fmla="*/ 49 w 71"/>
                <a:gd name="T5" fmla="*/ 0 h 73"/>
                <a:gd name="T6" fmla="*/ 54 w 71"/>
                <a:gd name="T7" fmla="*/ 0 h 73"/>
                <a:gd name="T8" fmla="*/ 49 w 71"/>
                <a:gd name="T9" fmla="*/ 12 h 73"/>
                <a:gd name="T10" fmla="*/ 40 w 71"/>
                <a:gd name="T11" fmla="*/ 19 h 73"/>
                <a:gd name="T12" fmla="*/ 40 w 71"/>
                <a:gd name="T13" fmla="*/ 38 h 73"/>
                <a:gd name="T14" fmla="*/ 52 w 71"/>
                <a:gd name="T15" fmla="*/ 43 h 73"/>
                <a:gd name="T16" fmla="*/ 54 w 71"/>
                <a:gd name="T17" fmla="*/ 52 h 73"/>
                <a:gd name="T18" fmla="*/ 68 w 71"/>
                <a:gd name="T19" fmla="*/ 61 h 73"/>
                <a:gd name="T20" fmla="*/ 71 w 71"/>
                <a:gd name="T21" fmla="*/ 69 h 73"/>
                <a:gd name="T22" fmla="*/ 59 w 71"/>
                <a:gd name="T23" fmla="*/ 66 h 73"/>
                <a:gd name="T24" fmla="*/ 45 w 71"/>
                <a:gd name="T25" fmla="*/ 73 h 73"/>
                <a:gd name="T26" fmla="*/ 31 w 71"/>
                <a:gd name="T27" fmla="*/ 73 h 73"/>
                <a:gd name="T28" fmla="*/ 26 w 71"/>
                <a:gd name="T29" fmla="*/ 69 h 73"/>
                <a:gd name="T30" fmla="*/ 26 w 71"/>
                <a:gd name="T31" fmla="*/ 61 h 73"/>
                <a:gd name="T32" fmla="*/ 0 w 71"/>
                <a:gd name="T33" fmla="*/ 43 h 73"/>
                <a:gd name="T34" fmla="*/ 0 w 71"/>
                <a:gd name="T35" fmla="*/ 40 h 73"/>
                <a:gd name="T36" fmla="*/ 7 w 71"/>
                <a:gd name="T37" fmla="*/ 38 h 73"/>
                <a:gd name="T38" fmla="*/ 35 w 71"/>
                <a:gd name="T39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73">
                  <a:moveTo>
                    <a:pt x="35" y="5"/>
                  </a:moveTo>
                  <a:lnTo>
                    <a:pt x="45" y="5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49" y="12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52" y="43"/>
                  </a:lnTo>
                  <a:lnTo>
                    <a:pt x="54" y="52"/>
                  </a:lnTo>
                  <a:lnTo>
                    <a:pt x="68" y="61"/>
                  </a:lnTo>
                  <a:lnTo>
                    <a:pt x="71" y="69"/>
                  </a:lnTo>
                  <a:lnTo>
                    <a:pt x="59" y="66"/>
                  </a:lnTo>
                  <a:lnTo>
                    <a:pt x="45" y="73"/>
                  </a:lnTo>
                  <a:lnTo>
                    <a:pt x="31" y="73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7" y="38"/>
                  </a:lnTo>
                  <a:lnTo>
                    <a:pt x="35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2710152" y="4097448"/>
              <a:ext cx="198621" cy="137564"/>
            </a:xfrm>
            <a:custGeom>
              <a:avLst/>
              <a:gdLst>
                <a:gd name="T0" fmla="*/ 26 w 152"/>
                <a:gd name="T1" fmla="*/ 12 h 109"/>
                <a:gd name="T2" fmla="*/ 26 w 152"/>
                <a:gd name="T3" fmla="*/ 5 h 109"/>
                <a:gd name="T4" fmla="*/ 34 w 152"/>
                <a:gd name="T5" fmla="*/ 5 h 109"/>
                <a:gd name="T6" fmla="*/ 38 w 152"/>
                <a:gd name="T7" fmla="*/ 0 h 109"/>
                <a:gd name="T8" fmla="*/ 43 w 152"/>
                <a:gd name="T9" fmla="*/ 7 h 109"/>
                <a:gd name="T10" fmla="*/ 79 w 152"/>
                <a:gd name="T11" fmla="*/ 7 h 109"/>
                <a:gd name="T12" fmla="*/ 86 w 152"/>
                <a:gd name="T13" fmla="*/ 10 h 109"/>
                <a:gd name="T14" fmla="*/ 86 w 152"/>
                <a:gd name="T15" fmla="*/ 14 h 109"/>
                <a:gd name="T16" fmla="*/ 90 w 152"/>
                <a:gd name="T17" fmla="*/ 12 h 109"/>
                <a:gd name="T18" fmla="*/ 95 w 152"/>
                <a:gd name="T19" fmla="*/ 26 h 109"/>
                <a:gd name="T20" fmla="*/ 107 w 152"/>
                <a:gd name="T21" fmla="*/ 31 h 109"/>
                <a:gd name="T22" fmla="*/ 107 w 152"/>
                <a:gd name="T23" fmla="*/ 36 h 109"/>
                <a:gd name="T24" fmla="*/ 109 w 152"/>
                <a:gd name="T25" fmla="*/ 41 h 109"/>
                <a:gd name="T26" fmla="*/ 131 w 152"/>
                <a:gd name="T27" fmla="*/ 41 h 109"/>
                <a:gd name="T28" fmla="*/ 138 w 152"/>
                <a:gd name="T29" fmla="*/ 31 h 109"/>
                <a:gd name="T30" fmla="*/ 140 w 152"/>
                <a:gd name="T31" fmla="*/ 17 h 109"/>
                <a:gd name="T32" fmla="*/ 145 w 152"/>
                <a:gd name="T33" fmla="*/ 24 h 109"/>
                <a:gd name="T34" fmla="*/ 152 w 152"/>
                <a:gd name="T35" fmla="*/ 29 h 109"/>
                <a:gd name="T36" fmla="*/ 145 w 152"/>
                <a:gd name="T37" fmla="*/ 31 h 109"/>
                <a:gd name="T38" fmla="*/ 142 w 152"/>
                <a:gd name="T39" fmla="*/ 43 h 109"/>
                <a:gd name="T40" fmla="*/ 135 w 152"/>
                <a:gd name="T41" fmla="*/ 48 h 109"/>
                <a:gd name="T42" fmla="*/ 140 w 152"/>
                <a:gd name="T43" fmla="*/ 59 h 109"/>
                <a:gd name="T44" fmla="*/ 138 w 152"/>
                <a:gd name="T45" fmla="*/ 64 h 109"/>
                <a:gd name="T46" fmla="*/ 131 w 152"/>
                <a:gd name="T47" fmla="*/ 71 h 109"/>
                <a:gd name="T48" fmla="*/ 123 w 152"/>
                <a:gd name="T49" fmla="*/ 71 h 109"/>
                <a:gd name="T50" fmla="*/ 116 w 152"/>
                <a:gd name="T51" fmla="*/ 78 h 109"/>
                <a:gd name="T52" fmla="*/ 116 w 152"/>
                <a:gd name="T53" fmla="*/ 83 h 109"/>
                <a:gd name="T54" fmla="*/ 112 w 152"/>
                <a:gd name="T55" fmla="*/ 93 h 109"/>
                <a:gd name="T56" fmla="*/ 107 w 152"/>
                <a:gd name="T57" fmla="*/ 93 h 109"/>
                <a:gd name="T58" fmla="*/ 95 w 152"/>
                <a:gd name="T59" fmla="*/ 100 h 109"/>
                <a:gd name="T60" fmla="*/ 93 w 152"/>
                <a:gd name="T61" fmla="*/ 95 h 109"/>
                <a:gd name="T62" fmla="*/ 86 w 152"/>
                <a:gd name="T63" fmla="*/ 100 h 109"/>
                <a:gd name="T64" fmla="*/ 86 w 152"/>
                <a:gd name="T65" fmla="*/ 104 h 109"/>
                <a:gd name="T66" fmla="*/ 67 w 152"/>
                <a:gd name="T67" fmla="*/ 109 h 109"/>
                <a:gd name="T68" fmla="*/ 62 w 152"/>
                <a:gd name="T69" fmla="*/ 102 h 109"/>
                <a:gd name="T70" fmla="*/ 57 w 152"/>
                <a:gd name="T71" fmla="*/ 102 h 109"/>
                <a:gd name="T72" fmla="*/ 52 w 152"/>
                <a:gd name="T73" fmla="*/ 97 h 109"/>
                <a:gd name="T74" fmla="*/ 52 w 152"/>
                <a:gd name="T75" fmla="*/ 100 h 109"/>
                <a:gd name="T76" fmla="*/ 45 w 152"/>
                <a:gd name="T77" fmla="*/ 100 h 109"/>
                <a:gd name="T78" fmla="*/ 34 w 152"/>
                <a:gd name="T79" fmla="*/ 90 h 109"/>
                <a:gd name="T80" fmla="*/ 24 w 152"/>
                <a:gd name="T81" fmla="*/ 95 h 109"/>
                <a:gd name="T82" fmla="*/ 22 w 152"/>
                <a:gd name="T83" fmla="*/ 83 h 109"/>
                <a:gd name="T84" fmla="*/ 5 w 152"/>
                <a:gd name="T85" fmla="*/ 81 h 109"/>
                <a:gd name="T86" fmla="*/ 0 w 152"/>
                <a:gd name="T87" fmla="*/ 69 h 109"/>
                <a:gd name="T88" fmla="*/ 3 w 152"/>
                <a:gd name="T89" fmla="*/ 57 h 109"/>
                <a:gd name="T90" fmla="*/ 8 w 152"/>
                <a:gd name="T91" fmla="*/ 55 h 109"/>
                <a:gd name="T92" fmla="*/ 12 w 152"/>
                <a:gd name="T93" fmla="*/ 31 h 109"/>
                <a:gd name="T94" fmla="*/ 24 w 152"/>
                <a:gd name="T95" fmla="*/ 19 h 109"/>
                <a:gd name="T96" fmla="*/ 26 w 152"/>
                <a:gd name="T97" fmla="*/ 1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09">
                  <a:moveTo>
                    <a:pt x="26" y="12"/>
                  </a:moveTo>
                  <a:lnTo>
                    <a:pt x="26" y="5"/>
                  </a:lnTo>
                  <a:lnTo>
                    <a:pt x="34" y="5"/>
                  </a:lnTo>
                  <a:lnTo>
                    <a:pt x="38" y="0"/>
                  </a:lnTo>
                  <a:lnTo>
                    <a:pt x="43" y="7"/>
                  </a:lnTo>
                  <a:lnTo>
                    <a:pt x="79" y="7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90" y="12"/>
                  </a:lnTo>
                  <a:lnTo>
                    <a:pt x="95" y="26"/>
                  </a:lnTo>
                  <a:lnTo>
                    <a:pt x="107" y="31"/>
                  </a:lnTo>
                  <a:lnTo>
                    <a:pt x="107" y="36"/>
                  </a:lnTo>
                  <a:lnTo>
                    <a:pt x="109" y="41"/>
                  </a:lnTo>
                  <a:lnTo>
                    <a:pt x="131" y="41"/>
                  </a:lnTo>
                  <a:lnTo>
                    <a:pt x="138" y="31"/>
                  </a:lnTo>
                  <a:lnTo>
                    <a:pt x="140" y="17"/>
                  </a:lnTo>
                  <a:lnTo>
                    <a:pt x="145" y="24"/>
                  </a:lnTo>
                  <a:lnTo>
                    <a:pt x="152" y="29"/>
                  </a:lnTo>
                  <a:lnTo>
                    <a:pt x="145" y="31"/>
                  </a:lnTo>
                  <a:lnTo>
                    <a:pt x="142" y="43"/>
                  </a:lnTo>
                  <a:lnTo>
                    <a:pt x="135" y="48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1" y="71"/>
                  </a:lnTo>
                  <a:lnTo>
                    <a:pt x="123" y="71"/>
                  </a:lnTo>
                  <a:lnTo>
                    <a:pt x="116" y="78"/>
                  </a:lnTo>
                  <a:lnTo>
                    <a:pt x="116" y="83"/>
                  </a:lnTo>
                  <a:lnTo>
                    <a:pt x="112" y="93"/>
                  </a:lnTo>
                  <a:lnTo>
                    <a:pt x="107" y="93"/>
                  </a:lnTo>
                  <a:lnTo>
                    <a:pt x="95" y="100"/>
                  </a:lnTo>
                  <a:lnTo>
                    <a:pt x="93" y="95"/>
                  </a:lnTo>
                  <a:lnTo>
                    <a:pt x="86" y="100"/>
                  </a:lnTo>
                  <a:lnTo>
                    <a:pt x="86" y="104"/>
                  </a:lnTo>
                  <a:lnTo>
                    <a:pt x="67" y="109"/>
                  </a:lnTo>
                  <a:lnTo>
                    <a:pt x="62" y="102"/>
                  </a:lnTo>
                  <a:lnTo>
                    <a:pt x="57" y="102"/>
                  </a:lnTo>
                  <a:lnTo>
                    <a:pt x="52" y="97"/>
                  </a:lnTo>
                  <a:lnTo>
                    <a:pt x="52" y="100"/>
                  </a:lnTo>
                  <a:lnTo>
                    <a:pt x="45" y="100"/>
                  </a:lnTo>
                  <a:lnTo>
                    <a:pt x="34" y="90"/>
                  </a:lnTo>
                  <a:lnTo>
                    <a:pt x="24" y="95"/>
                  </a:lnTo>
                  <a:lnTo>
                    <a:pt x="22" y="83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3" y="57"/>
                  </a:lnTo>
                  <a:lnTo>
                    <a:pt x="8" y="55"/>
                  </a:lnTo>
                  <a:lnTo>
                    <a:pt x="12" y="31"/>
                  </a:lnTo>
                  <a:lnTo>
                    <a:pt x="24" y="19"/>
                  </a:lnTo>
                  <a:lnTo>
                    <a:pt x="26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2714073" y="2869467"/>
              <a:ext cx="450818" cy="517443"/>
            </a:xfrm>
            <a:custGeom>
              <a:avLst/>
              <a:gdLst>
                <a:gd name="T0" fmla="*/ 40 w 345"/>
                <a:gd name="T1" fmla="*/ 296 h 410"/>
                <a:gd name="T2" fmla="*/ 49 w 345"/>
                <a:gd name="T3" fmla="*/ 277 h 410"/>
                <a:gd name="T4" fmla="*/ 54 w 345"/>
                <a:gd name="T5" fmla="*/ 265 h 410"/>
                <a:gd name="T6" fmla="*/ 68 w 345"/>
                <a:gd name="T7" fmla="*/ 249 h 410"/>
                <a:gd name="T8" fmla="*/ 80 w 345"/>
                <a:gd name="T9" fmla="*/ 246 h 410"/>
                <a:gd name="T10" fmla="*/ 104 w 345"/>
                <a:gd name="T11" fmla="*/ 235 h 410"/>
                <a:gd name="T12" fmla="*/ 116 w 345"/>
                <a:gd name="T13" fmla="*/ 230 h 410"/>
                <a:gd name="T14" fmla="*/ 139 w 345"/>
                <a:gd name="T15" fmla="*/ 225 h 410"/>
                <a:gd name="T16" fmla="*/ 173 w 345"/>
                <a:gd name="T17" fmla="*/ 206 h 410"/>
                <a:gd name="T18" fmla="*/ 300 w 345"/>
                <a:gd name="T19" fmla="*/ 86 h 410"/>
                <a:gd name="T20" fmla="*/ 315 w 345"/>
                <a:gd name="T21" fmla="*/ 17 h 410"/>
                <a:gd name="T22" fmla="*/ 329 w 345"/>
                <a:gd name="T23" fmla="*/ 36 h 410"/>
                <a:gd name="T24" fmla="*/ 331 w 345"/>
                <a:gd name="T25" fmla="*/ 52 h 410"/>
                <a:gd name="T26" fmla="*/ 336 w 345"/>
                <a:gd name="T27" fmla="*/ 74 h 410"/>
                <a:gd name="T28" fmla="*/ 338 w 345"/>
                <a:gd name="T29" fmla="*/ 95 h 410"/>
                <a:gd name="T30" fmla="*/ 343 w 345"/>
                <a:gd name="T31" fmla="*/ 112 h 410"/>
                <a:gd name="T32" fmla="*/ 317 w 345"/>
                <a:gd name="T33" fmla="*/ 112 h 410"/>
                <a:gd name="T34" fmla="*/ 310 w 345"/>
                <a:gd name="T35" fmla="*/ 126 h 410"/>
                <a:gd name="T36" fmla="*/ 300 w 345"/>
                <a:gd name="T37" fmla="*/ 130 h 410"/>
                <a:gd name="T38" fmla="*/ 279 w 345"/>
                <a:gd name="T39" fmla="*/ 128 h 410"/>
                <a:gd name="T40" fmla="*/ 265 w 345"/>
                <a:gd name="T41" fmla="*/ 152 h 410"/>
                <a:gd name="T42" fmla="*/ 255 w 345"/>
                <a:gd name="T43" fmla="*/ 164 h 410"/>
                <a:gd name="T44" fmla="*/ 234 w 345"/>
                <a:gd name="T45" fmla="*/ 171 h 410"/>
                <a:gd name="T46" fmla="*/ 213 w 345"/>
                <a:gd name="T47" fmla="*/ 197 h 410"/>
                <a:gd name="T48" fmla="*/ 201 w 345"/>
                <a:gd name="T49" fmla="*/ 202 h 410"/>
                <a:gd name="T50" fmla="*/ 215 w 345"/>
                <a:gd name="T51" fmla="*/ 213 h 410"/>
                <a:gd name="T52" fmla="*/ 213 w 345"/>
                <a:gd name="T53" fmla="*/ 235 h 410"/>
                <a:gd name="T54" fmla="*/ 213 w 345"/>
                <a:gd name="T55" fmla="*/ 265 h 410"/>
                <a:gd name="T56" fmla="*/ 199 w 345"/>
                <a:gd name="T57" fmla="*/ 284 h 410"/>
                <a:gd name="T58" fmla="*/ 189 w 345"/>
                <a:gd name="T59" fmla="*/ 299 h 410"/>
                <a:gd name="T60" fmla="*/ 206 w 345"/>
                <a:gd name="T61" fmla="*/ 306 h 410"/>
                <a:gd name="T62" fmla="*/ 192 w 345"/>
                <a:gd name="T63" fmla="*/ 315 h 410"/>
                <a:gd name="T64" fmla="*/ 194 w 345"/>
                <a:gd name="T65" fmla="*/ 334 h 410"/>
                <a:gd name="T66" fmla="*/ 201 w 345"/>
                <a:gd name="T67" fmla="*/ 341 h 410"/>
                <a:gd name="T68" fmla="*/ 184 w 345"/>
                <a:gd name="T69" fmla="*/ 341 h 410"/>
                <a:gd name="T70" fmla="*/ 201 w 345"/>
                <a:gd name="T71" fmla="*/ 360 h 410"/>
                <a:gd name="T72" fmla="*/ 208 w 345"/>
                <a:gd name="T73" fmla="*/ 386 h 410"/>
                <a:gd name="T74" fmla="*/ 189 w 345"/>
                <a:gd name="T75" fmla="*/ 381 h 410"/>
                <a:gd name="T76" fmla="*/ 180 w 345"/>
                <a:gd name="T77" fmla="*/ 396 h 410"/>
                <a:gd name="T78" fmla="*/ 165 w 345"/>
                <a:gd name="T79" fmla="*/ 393 h 410"/>
                <a:gd name="T80" fmla="*/ 142 w 345"/>
                <a:gd name="T81" fmla="*/ 393 h 410"/>
                <a:gd name="T82" fmla="*/ 139 w 345"/>
                <a:gd name="T83" fmla="*/ 410 h 410"/>
                <a:gd name="T84" fmla="*/ 116 w 345"/>
                <a:gd name="T85" fmla="*/ 400 h 410"/>
                <a:gd name="T86" fmla="*/ 78 w 345"/>
                <a:gd name="T87" fmla="*/ 372 h 410"/>
                <a:gd name="T88" fmla="*/ 61 w 345"/>
                <a:gd name="T89" fmla="*/ 365 h 410"/>
                <a:gd name="T90" fmla="*/ 45 w 345"/>
                <a:gd name="T91" fmla="*/ 336 h 410"/>
                <a:gd name="T92" fmla="*/ 33 w 345"/>
                <a:gd name="T93" fmla="*/ 344 h 410"/>
                <a:gd name="T94" fmla="*/ 14 w 345"/>
                <a:gd name="T95" fmla="*/ 346 h 410"/>
                <a:gd name="T96" fmla="*/ 12 w 345"/>
                <a:gd name="T97" fmla="*/ 334 h 410"/>
                <a:gd name="T98" fmla="*/ 2 w 345"/>
                <a:gd name="T99" fmla="*/ 313 h 410"/>
                <a:gd name="T100" fmla="*/ 28 w 345"/>
                <a:gd name="T101" fmla="*/ 301 h 410"/>
                <a:gd name="T102" fmla="*/ 31 w 345"/>
                <a:gd name="T103" fmla="*/ 289 h 410"/>
                <a:gd name="T104" fmla="*/ 38 w 345"/>
                <a:gd name="T105" fmla="*/ 29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" h="410">
                  <a:moveTo>
                    <a:pt x="38" y="294"/>
                  </a:moveTo>
                  <a:lnTo>
                    <a:pt x="40" y="296"/>
                  </a:lnTo>
                  <a:lnTo>
                    <a:pt x="49" y="291"/>
                  </a:lnTo>
                  <a:lnTo>
                    <a:pt x="49" y="277"/>
                  </a:lnTo>
                  <a:lnTo>
                    <a:pt x="59" y="273"/>
                  </a:lnTo>
                  <a:lnTo>
                    <a:pt x="54" y="265"/>
                  </a:lnTo>
                  <a:lnTo>
                    <a:pt x="71" y="256"/>
                  </a:lnTo>
                  <a:lnTo>
                    <a:pt x="68" y="249"/>
                  </a:lnTo>
                  <a:lnTo>
                    <a:pt x="68" y="242"/>
                  </a:lnTo>
                  <a:lnTo>
                    <a:pt x="80" y="246"/>
                  </a:lnTo>
                  <a:lnTo>
                    <a:pt x="87" y="237"/>
                  </a:lnTo>
                  <a:lnTo>
                    <a:pt x="104" y="235"/>
                  </a:lnTo>
                  <a:lnTo>
                    <a:pt x="109" y="237"/>
                  </a:lnTo>
                  <a:lnTo>
                    <a:pt x="116" y="230"/>
                  </a:lnTo>
                  <a:lnTo>
                    <a:pt x="128" y="232"/>
                  </a:lnTo>
                  <a:lnTo>
                    <a:pt x="139" y="225"/>
                  </a:lnTo>
                  <a:lnTo>
                    <a:pt x="147" y="228"/>
                  </a:lnTo>
                  <a:lnTo>
                    <a:pt x="173" y="206"/>
                  </a:lnTo>
                  <a:lnTo>
                    <a:pt x="206" y="97"/>
                  </a:lnTo>
                  <a:lnTo>
                    <a:pt x="300" y="86"/>
                  </a:lnTo>
                  <a:lnTo>
                    <a:pt x="310" y="0"/>
                  </a:lnTo>
                  <a:lnTo>
                    <a:pt x="315" y="17"/>
                  </a:lnTo>
                  <a:lnTo>
                    <a:pt x="331" y="29"/>
                  </a:lnTo>
                  <a:lnTo>
                    <a:pt x="329" y="36"/>
                  </a:lnTo>
                  <a:lnTo>
                    <a:pt x="334" y="38"/>
                  </a:lnTo>
                  <a:lnTo>
                    <a:pt x="331" y="52"/>
                  </a:lnTo>
                  <a:lnTo>
                    <a:pt x="341" y="67"/>
                  </a:lnTo>
                  <a:lnTo>
                    <a:pt x="336" y="74"/>
                  </a:lnTo>
                  <a:lnTo>
                    <a:pt x="341" y="90"/>
                  </a:lnTo>
                  <a:lnTo>
                    <a:pt x="338" y="95"/>
                  </a:lnTo>
                  <a:lnTo>
                    <a:pt x="345" y="102"/>
                  </a:lnTo>
                  <a:lnTo>
                    <a:pt x="343" y="112"/>
                  </a:lnTo>
                  <a:lnTo>
                    <a:pt x="336" y="114"/>
                  </a:lnTo>
                  <a:lnTo>
                    <a:pt x="317" y="112"/>
                  </a:lnTo>
                  <a:lnTo>
                    <a:pt x="317" y="123"/>
                  </a:lnTo>
                  <a:lnTo>
                    <a:pt x="310" y="126"/>
                  </a:lnTo>
                  <a:lnTo>
                    <a:pt x="300" y="121"/>
                  </a:lnTo>
                  <a:lnTo>
                    <a:pt x="300" y="130"/>
                  </a:lnTo>
                  <a:lnTo>
                    <a:pt x="291" y="138"/>
                  </a:lnTo>
                  <a:lnTo>
                    <a:pt x="279" y="128"/>
                  </a:lnTo>
                  <a:lnTo>
                    <a:pt x="265" y="142"/>
                  </a:lnTo>
                  <a:lnTo>
                    <a:pt x="265" y="152"/>
                  </a:lnTo>
                  <a:lnTo>
                    <a:pt x="258" y="152"/>
                  </a:lnTo>
                  <a:lnTo>
                    <a:pt x="255" y="164"/>
                  </a:lnTo>
                  <a:lnTo>
                    <a:pt x="241" y="173"/>
                  </a:lnTo>
                  <a:lnTo>
                    <a:pt x="234" y="171"/>
                  </a:lnTo>
                  <a:lnTo>
                    <a:pt x="225" y="192"/>
                  </a:lnTo>
                  <a:lnTo>
                    <a:pt x="213" y="197"/>
                  </a:lnTo>
                  <a:lnTo>
                    <a:pt x="203" y="197"/>
                  </a:lnTo>
                  <a:lnTo>
                    <a:pt x="201" y="202"/>
                  </a:lnTo>
                  <a:lnTo>
                    <a:pt x="206" y="209"/>
                  </a:lnTo>
                  <a:lnTo>
                    <a:pt x="215" y="213"/>
                  </a:lnTo>
                  <a:lnTo>
                    <a:pt x="218" y="225"/>
                  </a:lnTo>
                  <a:lnTo>
                    <a:pt x="213" y="235"/>
                  </a:lnTo>
                  <a:lnTo>
                    <a:pt x="220" y="246"/>
                  </a:lnTo>
                  <a:lnTo>
                    <a:pt x="213" y="265"/>
                  </a:lnTo>
                  <a:lnTo>
                    <a:pt x="196" y="273"/>
                  </a:lnTo>
                  <a:lnTo>
                    <a:pt x="199" y="284"/>
                  </a:lnTo>
                  <a:lnTo>
                    <a:pt x="184" y="287"/>
                  </a:lnTo>
                  <a:lnTo>
                    <a:pt x="189" y="299"/>
                  </a:lnTo>
                  <a:lnTo>
                    <a:pt x="203" y="303"/>
                  </a:lnTo>
                  <a:lnTo>
                    <a:pt x="206" y="306"/>
                  </a:lnTo>
                  <a:lnTo>
                    <a:pt x="206" y="313"/>
                  </a:lnTo>
                  <a:lnTo>
                    <a:pt x="192" y="315"/>
                  </a:lnTo>
                  <a:lnTo>
                    <a:pt x="187" y="327"/>
                  </a:lnTo>
                  <a:lnTo>
                    <a:pt x="194" y="334"/>
                  </a:lnTo>
                  <a:lnTo>
                    <a:pt x="201" y="336"/>
                  </a:lnTo>
                  <a:lnTo>
                    <a:pt x="201" y="341"/>
                  </a:lnTo>
                  <a:lnTo>
                    <a:pt x="189" y="334"/>
                  </a:lnTo>
                  <a:lnTo>
                    <a:pt x="184" y="341"/>
                  </a:lnTo>
                  <a:lnTo>
                    <a:pt x="196" y="348"/>
                  </a:lnTo>
                  <a:lnTo>
                    <a:pt x="201" y="360"/>
                  </a:lnTo>
                  <a:lnTo>
                    <a:pt x="199" y="372"/>
                  </a:lnTo>
                  <a:lnTo>
                    <a:pt x="208" y="386"/>
                  </a:lnTo>
                  <a:lnTo>
                    <a:pt x="203" y="389"/>
                  </a:lnTo>
                  <a:lnTo>
                    <a:pt x="189" y="381"/>
                  </a:lnTo>
                  <a:lnTo>
                    <a:pt x="180" y="389"/>
                  </a:lnTo>
                  <a:lnTo>
                    <a:pt x="180" y="396"/>
                  </a:lnTo>
                  <a:lnTo>
                    <a:pt x="177" y="398"/>
                  </a:lnTo>
                  <a:lnTo>
                    <a:pt x="165" y="393"/>
                  </a:lnTo>
                  <a:lnTo>
                    <a:pt x="151" y="400"/>
                  </a:lnTo>
                  <a:lnTo>
                    <a:pt x="142" y="393"/>
                  </a:lnTo>
                  <a:lnTo>
                    <a:pt x="139" y="396"/>
                  </a:lnTo>
                  <a:lnTo>
                    <a:pt x="139" y="410"/>
                  </a:lnTo>
                  <a:lnTo>
                    <a:pt x="120" y="410"/>
                  </a:lnTo>
                  <a:lnTo>
                    <a:pt x="116" y="400"/>
                  </a:lnTo>
                  <a:lnTo>
                    <a:pt x="78" y="379"/>
                  </a:lnTo>
                  <a:lnTo>
                    <a:pt x="78" y="372"/>
                  </a:lnTo>
                  <a:lnTo>
                    <a:pt x="80" y="370"/>
                  </a:lnTo>
                  <a:lnTo>
                    <a:pt x="61" y="365"/>
                  </a:lnTo>
                  <a:lnTo>
                    <a:pt x="59" y="351"/>
                  </a:lnTo>
                  <a:lnTo>
                    <a:pt x="45" y="336"/>
                  </a:lnTo>
                  <a:lnTo>
                    <a:pt x="38" y="344"/>
                  </a:lnTo>
                  <a:lnTo>
                    <a:pt x="33" y="344"/>
                  </a:lnTo>
                  <a:lnTo>
                    <a:pt x="28" y="351"/>
                  </a:lnTo>
                  <a:lnTo>
                    <a:pt x="14" y="346"/>
                  </a:lnTo>
                  <a:lnTo>
                    <a:pt x="9" y="341"/>
                  </a:lnTo>
                  <a:lnTo>
                    <a:pt x="12" y="334"/>
                  </a:lnTo>
                  <a:lnTo>
                    <a:pt x="0" y="325"/>
                  </a:lnTo>
                  <a:lnTo>
                    <a:pt x="2" y="313"/>
                  </a:lnTo>
                  <a:lnTo>
                    <a:pt x="16" y="303"/>
                  </a:lnTo>
                  <a:lnTo>
                    <a:pt x="28" y="301"/>
                  </a:lnTo>
                  <a:lnTo>
                    <a:pt x="26" y="296"/>
                  </a:lnTo>
                  <a:lnTo>
                    <a:pt x="31" y="289"/>
                  </a:lnTo>
                  <a:lnTo>
                    <a:pt x="35" y="289"/>
                  </a:lnTo>
                  <a:lnTo>
                    <a:pt x="38" y="29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2720606" y="3410889"/>
              <a:ext cx="215609" cy="116109"/>
            </a:xfrm>
            <a:custGeom>
              <a:avLst/>
              <a:gdLst>
                <a:gd name="T0" fmla="*/ 16 w 165"/>
                <a:gd name="T1" fmla="*/ 19 h 92"/>
                <a:gd name="T2" fmla="*/ 26 w 165"/>
                <a:gd name="T3" fmla="*/ 5 h 92"/>
                <a:gd name="T4" fmla="*/ 35 w 165"/>
                <a:gd name="T5" fmla="*/ 5 h 92"/>
                <a:gd name="T6" fmla="*/ 44 w 165"/>
                <a:gd name="T7" fmla="*/ 0 h 92"/>
                <a:gd name="T8" fmla="*/ 54 w 165"/>
                <a:gd name="T9" fmla="*/ 5 h 92"/>
                <a:gd name="T10" fmla="*/ 59 w 165"/>
                <a:gd name="T11" fmla="*/ 2 h 92"/>
                <a:gd name="T12" fmla="*/ 89 w 165"/>
                <a:gd name="T13" fmla="*/ 5 h 92"/>
                <a:gd name="T14" fmla="*/ 94 w 165"/>
                <a:gd name="T15" fmla="*/ 26 h 92"/>
                <a:gd name="T16" fmla="*/ 104 w 165"/>
                <a:gd name="T17" fmla="*/ 19 h 92"/>
                <a:gd name="T18" fmla="*/ 113 w 165"/>
                <a:gd name="T19" fmla="*/ 19 h 92"/>
                <a:gd name="T20" fmla="*/ 120 w 165"/>
                <a:gd name="T21" fmla="*/ 28 h 92"/>
                <a:gd name="T22" fmla="*/ 115 w 165"/>
                <a:gd name="T23" fmla="*/ 31 h 92"/>
                <a:gd name="T24" fmla="*/ 108 w 165"/>
                <a:gd name="T25" fmla="*/ 40 h 92"/>
                <a:gd name="T26" fmla="*/ 120 w 165"/>
                <a:gd name="T27" fmla="*/ 38 h 92"/>
                <a:gd name="T28" fmla="*/ 156 w 165"/>
                <a:gd name="T29" fmla="*/ 21 h 92"/>
                <a:gd name="T30" fmla="*/ 163 w 165"/>
                <a:gd name="T31" fmla="*/ 23 h 92"/>
                <a:gd name="T32" fmla="*/ 160 w 165"/>
                <a:gd name="T33" fmla="*/ 28 h 92"/>
                <a:gd name="T34" fmla="*/ 165 w 165"/>
                <a:gd name="T35" fmla="*/ 35 h 92"/>
                <a:gd name="T36" fmla="*/ 160 w 165"/>
                <a:gd name="T37" fmla="*/ 35 h 92"/>
                <a:gd name="T38" fmla="*/ 163 w 165"/>
                <a:gd name="T39" fmla="*/ 45 h 92"/>
                <a:gd name="T40" fmla="*/ 158 w 165"/>
                <a:gd name="T41" fmla="*/ 49 h 92"/>
                <a:gd name="T42" fmla="*/ 158 w 165"/>
                <a:gd name="T43" fmla="*/ 57 h 92"/>
                <a:gd name="T44" fmla="*/ 149 w 165"/>
                <a:gd name="T45" fmla="*/ 64 h 92"/>
                <a:gd name="T46" fmla="*/ 149 w 165"/>
                <a:gd name="T47" fmla="*/ 71 h 92"/>
                <a:gd name="T48" fmla="*/ 146 w 165"/>
                <a:gd name="T49" fmla="*/ 73 h 92"/>
                <a:gd name="T50" fmla="*/ 142 w 165"/>
                <a:gd name="T51" fmla="*/ 87 h 92"/>
                <a:gd name="T52" fmla="*/ 54 w 165"/>
                <a:gd name="T53" fmla="*/ 83 h 92"/>
                <a:gd name="T54" fmla="*/ 40 w 165"/>
                <a:gd name="T55" fmla="*/ 87 h 92"/>
                <a:gd name="T56" fmla="*/ 35 w 165"/>
                <a:gd name="T57" fmla="*/ 92 h 92"/>
                <a:gd name="T58" fmla="*/ 26 w 165"/>
                <a:gd name="T59" fmla="*/ 92 h 92"/>
                <a:gd name="T60" fmla="*/ 23 w 165"/>
                <a:gd name="T61" fmla="*/ 90 h 92"/>
                <a:gd name="T62" fmla="*/ 16 w 165"/>
                <a:gd name="T63" fmla="*/ 90 h 92"/>
                <a:gd name="T64" fmla="*/ 7 w 165"/>
                <a:gd name="T65" fmla="*/ 85 h 92"/>
                <a:gd name="T66" fmla="*/ 7 w 165"/>
                <a:gd name="T67" fmla="*/ 68 h 92"/>
                <a:gd name="T68" fmla="*/ 4 w 165"/>
                <a:gd name="T69" fmla="*/ 68 h 92"/>
                <a:gd name="T70" fmla="*/ 11 w 165"/>
                <a:gd name="T71" fmla="*/ 42 h 92"/>
                <a:gd name="T72" fmla="*/ 0 w 165"/>
                <a:gd name="T73" fmla="*/ 35 h 92"/>
                <a:gd name="T74" fmla="*/ 11 w 165"/>
                <a:gd name="T75" fmla="*/ 31 h 92"/>
                <a:gd name="T76" fmla="*/ 16 w 165"/>
                <a:gd name="T77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92">
                  <a:moveTo>
                    <a:pt x="16" y="19"/>
                  </a:moveTo>
                  <a:lnTo>
                    <a:pt x="26" y="5"/>
                  </a:lnTo>
                  <a:lnTo>
                    <a:pt x="35" y="5"/>
                  </a:lnTo>
                  <a:lnTo>
                    <a:pt x="44" y="0"/>
                  </a:lnTo>
                  <a:lnTo>
                    <a:pt x="54" y="5"/>
                  </a:lnTo>
                  <a:lnTo>
                    <a:pt x="59" y="2"/>
                  </a:lnTo>
                  <a:lnTo>
                    <a:pt x="89" y="5"/>
                  </a:lnTo>
                  <a:lnTo>
                    <a:pt x="94" y="26"/>
                  </a:lnTo>
                  <a:lnTo>
                    <a:pt x="104" y="19"/>
                  </a:lnTo>
                  <a:lnTo>
                    <a:pt x="113" y="19"/>
                  </a:lnTo>
                  <a:lnTo>
                    <a:pt x="120" y="28"/>
                  </a:lnTo>
                  <a:lnTo>
                    <a:pt x="115" y="31"/>
                  </a:lnTo>
                  <a:lnTo>
                    <a:pt x="108" y="40"/>
                  </a:lnTo>
                  <a:lnTo>
                    <a:pt x="120" y="38"/>
                  </a:lnTo>
                  <a:lnTo>
                    <a:pt x="156" y="21"/>
                  </a:lnTo>
                  <a:lnTo>
                    <a:pt x="163" y="23"/>
                  </a:lnTo>
                  <a:lnTo>
                    <a:pt x="160" y="28"/>
                  </a:lnTo>
                  <a:lnTo>
                    <a:pt x="165" y="35"/>
                  </a:lnTo>
                  <a:lnTo>
                    <a:pt x="160" y="35"/>
                  </a:lnTo>
                  <a:lnTo>
                    <a:pt x="163" y="45"/>
                  </a:lnTo>
                  <a:lnTo>
                    <a:pt x="158" y="49"/>
                  </a:lnTo>
                  <a:lnTo>
                    <a:pt x="158" y="57"/>
                  </a:lnTo>
                  <a:lnTo>
                    <a:pt x="149" y="64"/>
                  </a:lnTo>
                  <a:lnTo>
                    <a:pt x="149" y="71"/>
                  </a:lnTo>
                  <a:lnTo>
                    <a:pt x="146" y="73"/>
                  </a:lnTo>
                  <a:lnTo>
                    <a:pt x="142" y="87"/>
                  </a:lnTo>
                  <a:lnTo>
                    <a:pt x="54" y="83"/>
                  </a:lnTo>
                  <a:lnTo>
                    <a:pt x="40" y="87"/>
                  </a:lnTo>
                  <a:lnTo>
                    <a:pt x="35" y="92"/>
                  </a:lnTo>
                  <a:lnTo>
                    <a:pt x="26" y="92"/>
                  </a:lnTo>
                  <a:lnTo>
                    <a:pt x="23" y="90"/>
                  </a:lnTo>
                  <a:lnTo>
                    <a:pt x="16" y="90"/>
                  </a:lnTo>
                  <a:lnTo>
                    <a:pt x="7" y="85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11" y="42"/>
                  </a:lnTo>
                  <a:lnTo>
                    <a:pt x="0" y="35"/>
                  </a:lnTo>
                  <a:lnTo>
                    <a:pt x="11" y="31"/>
                  </a:lnTo>
                  <a:lnTo>
                    <a:pt x="16" y="1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2754580" y="4525284"/>
              <a:ext cx="147659" cy="95916"/>
            </a:xfrm>
            <a:custGeom>
              <a:avLst/>
              <a:gdLst>
                <a:gd name="T0" fmla="*/ 0 w 113"/>
                <a:gd name="T1" fmla="*/ 50 h 76"/>
                <a:gd name="T2" fmla="*/ 9 w 113"/>
                <a:gd name="T3" fmla="*/ 42 h 76"/>
                <a:gd name="T4" fmla="*/ 16 w 113"/>
                <a:gd name="T5" fmla="*/ 14 h 76"/>
                <a:gd name="T6" fmla="*/ 23 w 113"/>
                <a:gd name="T7" fmla="*/ 9 h 76"/>
                <a:gd name="T8" fmla="*/ 45 w 113"/>
                <a:gd name="T9" fmla="*/ 9 h 76"/>
                <a:gd name="T10" fmla="*/ 54 w 113"/>
                <a:gd name="T11" fmla="*/ 5 h 76"/>
                <a:gd name="T12" fmla="*/ 56 w 113"/>
                <a:gd name="T13" fmla="*/ 0 h 76"/>
                <a:gd name="T14" fmla="*/ 82 w 113"/>
                <a:gd name="T15" fmla="*/ 9 h 76"/>
                <a:gd name="T16" fmla="*/ 92 w 113"/>
                <a:gd name="T17" fmla="*/ 19 h 76"/>
                <a:gd name="T18" fmla="*/ 94 w 113"/>
                <a:gd name="T19" fmla="*/ 26 h 76"/>
                <a:gd name="T20" fmla="*/ 104 w 113"/>
                <a:gd name="T21" fmla="*/ 28 h 76"/>
                <a:gd name="T22" fmla="*/ 104 w 113"/>
                <a:gd name="T23" fmla="*/ 40 h 76"/>
                <a:gd name="T24" fmla="*/ 101 w 113"/>
                <a:gd name="T25" fmla="*/ 40 h 76"/>
                <a:gd name="T26" fmla="*/ 99 w 113"/>
                <a:gd name="T27" fmla="*/ 45 h 76"/>
                <a:gd name="T28" fmla="*/ 104 w 113"/>
                <a:gd name="T29" fmla="*/ 47 h 76"/>
                <a:gd name="T30" fmla="*/ 106 w 113"/>
                <a:gd name="T31" fmla="*/ 45 h 76"/>
                <a:gd name="T32" fmla="*/ 106 w 113"/>
                <a:gd name="T33" fmla="*/ 52 h 76"/>
                <a:gd name="T34" fmla="*/ 108 w 113"/>
                <a:gd name="T35" fmla="*/ 52 h 76"/>
                <a:gd name="T36" fmla="*/ 111 w 113"/>
                <a:gd name="T37" fmla="*/ 57 h 76"/>
                <a:gd name="T38" fmla="*/ 106 w 113"/>
                <a:gd name="T39" fmla="*/ 61 h 76"/>
                <a:gd name="T40" fmla="*/ 108 w 113"/>
                <a:gd name="T41" fmla="*/ 61 h 76"/>
                <a:gd name="T42" fmla="*/ 113 w 113"/>
                <a:gd name="T43" fmla="*/ 73 h 76"/>
                <a:gd name="T44" fmla="*/ 99 w 113"/>
                <a:gd name="T45" fmla="*/ 76 h 76"/>
                <a:gd name="T46" fmla="*/ 92 w 113"/>
                <a:gd name="T47" fmla="*/ 66 h 76"/>
                <a:gd name="T48" fmla="*/ 66 w 113"/>
                <a:gd name="T49" fmla="*/ 61 h 76"/>
                <a:gd name="T50" fmla="*/ 59 w 113"/>
                <a:gd name="T51" fmla="*/ 54 h 76"/>
                <a:gd name="T52" fmla="*/ 37 w 113"/>
                <a:gd name="T53" fmla="*/ 64 h 76"/>
                <a:gd name="T54" fmla="*/ 28 w 113"/>
                <a:gd name="T55" fmla="*/ 61 h 76"/>
                <a:gd name="T56" fmla="*/ 30 w 113"/>
                <a:gd name="T57" fmla="*/ 71 h 76"/>
                <a:gd name="T58" fmla="*/ 11 w 113"/>
                <a:gd name="T59" fmla="*/ 71 h 76"/>
                <a:gd name="T60" fmla="*/ 9 w 113"/>
                <a:gd name="T61" fmla="*/ 76 h 76"/>
                <a:gd name="T62" fmla="*/ 0 w 113"/>
                <a:gd name="T63" fmla="*/ 61 h 76"/>
                <a:gd name="T64" fmla="*/ 2 w 113"/>
                <a:gd name="T65" fmla="*/ 52 h 76"/>
                <a:gd name="T66" fmla="*/ 0 w 113"/>
                <a:gd name="T67" fmla="*/ 5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76">
                  <a:moveTo>
                    <a:pt x="0" y="50"/>
                  </a:moveTo>
                  <a:lnTo>
                    <a:pt x="9" y="42"/>
                  </a:lnTo>
                  <a:lnTo>
                    <a:pt x="16" y="14"/>
                  </a:lnTo>
                  <a:lnTo>
                    <a:pt x="23" y="9"/>
                  </a:lnTo>
                  <a:lnTo>
                    <a:pt x="45" y="9"/>
                  </a:lnTo>
                  <a:lnTo>
                    <a:pt x="54" y="5"/>
                  </a:lnTo>
                  <a:lnTo>
                    <a:pt x="56" y="0"/>
                  </a:lnTo>
                  <a:lnTo>
                    <a:pt x="82" y="9"/>
                  </a:lnTo>
                  <a:lnTo>
                    <a:pt x="92" y="19"/>
                  </a:lnTo>
                  <a:lnTo>
                    <a:pt x="94" y="2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1" y="40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6" y="45"/>
                  </a:lnTo>
                  <a:lnTo>
                    <a:pt x="106" y="52"/>
                  </a:lnTo>
                  <a:lnTo>
                    <a:pt x="108" y="52"/>
                  </a:lnTo>
                  <a:lnTo>
                    <a:pt x="111" y="57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13" y="73"/>
                  </a:lnTo>
                  <a:lnTo>
                    <a:pt x="99" y="76"/>
                  </a:lnTo>
                  <a:lnTo>
                    <a:pt x="92" y="66"/>
                  </a:lnTo>
                  <a:lnTo>
                    <a:pt x="66" y="61"/>
                  </a:lnTo>
                  <a:lnTo>
                    <a:pt x="59" y="54"/>
                  </a:lnTo>
                  <a:lnTo>
                    <a:pt x="37" y="64"/>
                  </a:lnTo>
                  <a:lnTo>
                    <a:pt x="28" y="61"/>
                  </a:lnTo>
                  <a:lnTo>
                    <a:pt x="30" y="71"/>
                  </a:lnTo>
                  <a:lnTo>
                    <a:pt x="11" y="71"/>
                  </a:lnTo>
                  <a:lnTo>
                    <a:pt x="9" y="76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2748047" y="4211033"/>
              <a:ext cx="70563" cy="71938"/>
            </a:xfrm>
            <a:custGeom>
              <a:avLst/>
              <a:gdLst>
                <a:gd name="T0" fmla="*/ 0 w 54"/>
                <a:gd name="T1" fmla="*/ 0 h 57"/>
                <a:gd name="T2" fmla="*/ 5 w 54"/>
                <a:gd name="T3" fmla="*/ 0 h 57"/>
                <a:gd name="T4" fmla="*/ 23 w 54"/>
                <a:gd name="T5" fmla="*/ 10 h 57"/>
                <a:gd name="T6" fmla="*/ 23 w 54"/>
                <a:gd name="T7" fmla="*/ 7 h 57"/>
                <a:gd name="T8" fmla="*/ 31 w 54"/>
                <a:gd name="T9" fmla="*/ 14 h 57"/>
                <a:gd name="T10" fmla="*/ 33 w 54"/>
                <a:gd name="T11" fmla="*/ 12 h 57"/>
                <a:gd name="T12" fmla="*/ 40 w 54"/>
                <a:gd name="T13" fmla="*/ 22 h 57"/>
                <a:gd name="T14" fmla="*/ 50 w 54"/>
                <a:gd name="T15" fmla="*/ 22 h 57"/>
                <a:gd name="T16" fmla="*/ 54 w 54"/>
                <a:gd name="T17" fmla="*/ 38 h 57"/>
                <a:gd name="T18" fmla="*/ 40 w 54"/>
                <a:gd name="T19" fmla="*/ 57 h 57"/>
                <a:gd name="T20" fmla="*/ 35 w 54"/>
                <a:gd name="T21" fmla="*/ 57 h 57"/>
                <a:gd name="T22" fmla="*/ 35 w 54"/>
                <a:gd name="T23" fmla="*/ 43 h 57"/>
                <a:gd name="T24" fmla="*/ 23 w 54"/>
                <a:gd name="T25" fmla="*/ 38 h 57"/>
                <a:gd name="T26" fmla="*/ 28 w 54"/>
                <a:gd name="T27" fmla="*/ 48 h 57"/>
                <a:gd name="T28" fmla="*/ 23 w 54"/>
                <a:gd name="T29" fmla="*/ 50 h 57"/>
                <a:gd name="T30" fmla="*/ 19 w 54"/>
                <a:gd name="T31" fmla="*/ 55 h 57"/>
                <a:gd name="T32" fmla="*/ 9 w 54"/>
                <a:gd name="T33" fmla="*/ 55 h 57"/>
                <a:gd name="T34" fmla="*/ 12 w 54"/>
                <a:gd name="T35" fmla="*/ 10 h 57"/>
                <a:gd name="T36" fmla="*/ 0 w 54"/>
                <a:gd name="T3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7">
                  <a:moveTo>
                    <a:pt x="0" y="0"/>
                  </a:moveTo>
                  <a:lnTo>
                    <a:pt x="5" y="0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31" y="14"/>
                  </a:lnTo>
                  <a:lnTo>
                    <a:pt x="33" y="12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4" y="38"/>
                  </a:lnTo>
                  <a:lnTo>
                    <a:pt x="40" y="57"/>
                  </a:lnTo>
                  <a:lnTo>
                    <a:pt x="35" y="57"/>
                  </a:lnTo>
                  <a:lnTo>
                    <a:pt x="35" y="43"/>
                  </a:lnTo>
                  <a:lnTo>
                    <a:pt x="23" y="38"/>
                  </a:lnTo>
                  <a:lnTo>
                    <a:pt x="28" y="48"/>
                  </a:lnTo>
                  <a:lnTo>
                    <a:pt x="23" y="50"/>
                  </a:lnTo>
                  <a:lnTo>
                    <a:pt x="19" y="55"/>
                  </a:lnTo>
                  <a:lnTo>
                    <a:pt x="9" y="55"/>
                  </a:lnTo>
                  <a:lnTo>
                    <a:pt x="12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2729753" y="2995673"/>
              <a:ext cx="163340" cy="247363"/>
            </a:xfrm>
            <a:custGeom>
              <a:avLst/>
              <a:gdLst>
                <a:gd name="T0" fmla="*/ 2 w 125"/>
                <a:gd name="T1" fmla="*/ 80 h 196"/>
                <a:gd name="T2" fmla="*/ 11 w 125"/>
                <a:gd name="T3" fmla="*/ 75 h 196"/>
                <a:gd name="T4" fmla="*/ 21 w 125"/>
                <a:gd name="T5" fmla="*/ 75 h 196"/>
                <a:gd name="T6" fmla="*/ 21 w 125"/>
                <a:gd name="T7" fmla="*/ 71 h 196"/>
                <a:gd name="T8" fmla="*/ 23 w 125"/>
                <a:gd name="T9" fmla="*/ 73 h 196"/>
                <a:gd name="T10" fmla="*/ 28 w 125"/>
                <a:gd name="T11" fmla="*/ 71 h 196"/>
                <a:gd name="T12" fmla="*/ 30 w 125"/>
                <a:gd name="T13" fmla="*/ 78 h 196"/>
                <a:gd name="T14" fmla="*/ 47 w 125"/>
                <a:gd name="T15" fmla="*/ 73 h 196"/>
                <a:gd name="T16" fmla="*/ 49 w 125"/>
                <a:gd name="T17" fmla="*/ 66 h 196"/>
                <a:gd name="T18" fmla="*/ 75 w 125"/>
                <a:gd name="T19" fmla="*/ 54 h 196"/>
                <a:gd name="T20" fmla="*/ 87 w 125"/>
                <a:gd name="T21" fmla="*/ 40 h 196"/>
                <a:gd name="T22" fmla="*/ 85 w 125"/>
                <a:gd name="T23" fmla="*/ 26 h 196"/>
                <a:gd name="T24" fmla="*/ 94 w 125"/>
                <a:gd name="T25" fmla="*/ 19 h 196"/>
                <a:gd name="T26" fmla="*/ 92 w 125"/>
                <a:gd name="T27" fmla="*/ 14 h 196"/>
                <a:gd name="T28" fmla="*/ 97 w 125"/>
                <a:gd name="T29" fmla="*/ 4 h 196"/>
                <a:gd name="T30" fmla="*/ 101 w 125"/>
                <a:gd name="T31" fmla="*/ 0 h 196"/>
                <a:gd name="T32" fmla="*/ 111 w 125"/>
                <a:gd name="T33" fmla="*/ 7 h 196"/>
                <a:gd name="T34" fmla="*/ 116 w 125"/>
                <a:gd name="T35" fmla="*/ 26 h 196"/>
                <a:gd name="T36" fmla="*/ 111 w 125"/>
                <a:gd name="T37" fmla="*/ 28 h 196"/>
                <a:gd name="T38" fmla="*/ 111 w 125"/>
                <a:gd name="T39" fmla="*/ 35 h 196"/>
                <a:gd name="T40" fmla="*/ 113 w 125"/>
                <a:gd name="T41" fmla="*/ 35 h 196"/>
                <a:gd name="T42" fmla="*/ 111 w 125"/>
                <a:gd name="T43" fmla="*/ 40 h 196"/>
                <a:gd name="T44" fmla="*/ 118 w 125"/>
                <a:gd name="T45" fmla="*/ 49 h 196"/>
                <a:gd name="T46" fmla="*/ 125 w 125"/>
                <a:gd name="T47" fmla="*/ 52 h 196"/>
                <a:gd name="T48" fmla="*/ 123 w 125"/>
                <a:gd name="T49" fmla="*/ 68 h 196"/>
                <a:gd name="T50" fmla="*/ 116 w 125"/>
                <a:gd name="T51" fmla="*/ 78 h 196"/>
                <a:gd name="T52" fmla="*/ 120 w 125"/>
                <a:gd name="T53" fmla="*/ 90 h 196"/>
                <a:gd name="T54" fmla="*/ 116 w 125"/>
                <a:gd name="T55" fmla="*/ 97 h 196"/>
                <a:gd name="T56" fmla="*/ 118 w 125"/>
                <a:gd name="T57" fmla="*/ 104 h 196"/>
                <a:gd name="T58" fmla="*/ 108 w 125"/>
                <a:gd name="T59" fmla="*/ 113 h 196"/>
                <a:gd name="T60" fmla="*/ 111 w 125"/>
                <a:gd name="T61" fmla="*/ 128 h 196"/>
                <a:gd name="T62" fmla="*/ 99 w 125"/>
                <a:gd name="T63" fmla="*/ 132 h 196"/>
                <a:gd name="T64" fmla="*/ 97 w 125"/>
                <a:gd name="T65" fmla="*/ 137 h 196"/>
                <a:gd name="T66" fmla="*/ 92 w 125"/>
                <a:gd name="T67" fmla="*/ 135 h 196"/>
                <a:gd name="T68" fmla="*/ 75 w 125"/>
                <a:gd name="T69" fmla="*/ 137 h 196"/>
                <a:gd name="T70" fmla="*/ 68 w 125"/>
                <a:gd name="T71" fmla="*/ 146 h 196"/>
                <a:gd name="T72" fmla="*/ 56 w 125"/>
                <a:gd name="T73" fmla="*/ 142 h 196"/>
                <a:gd name="T74" fmla="*/ 56 w 125"/>
                <a:gd name="T75" fmla="*/ 149 h 196"/>
                <a:gd name="T76" fmla="*/ 59 w 125"/>
                <a:gd name="T77" fmla="*/ 156 h 196"/>
                <a:gd name="T78" fmla="*/ 42 w 125"/>
                <a:gd name="T79" fmla="*/ 165 h 196"/>
                <a:gd name="T80" fmla="*/ 47 w 125"/>
                <a:gd name="T81" fmla="*/ 173 h 196"/>
                <a:gd name="T82" fmla="*/ 37 w 125"/>
                <a:gd name="T83" fmla="*/ 177 h 196"/>
                <a:gd name="T84" fmla="*/ 37 w 125"/>
                <a:gd name="T85" fmla="*/ 191 h 196"/>
                <a:gd name="T86" fmla="*/ 28 w 125"/>
                <a:gd name="T87" fmla="*/ 196 h 196"/>
                <a:gd name="T88" fmla="*/ 26 w 125"/>
                <a:gd name="T89" fmla="*/ 194 h 196"/>
                <a:gd name="T90" fmla="*/ 33 w 125"/>
                <a:gd name="T91" fmla="*/ 187 h 196"/>
                <a:gd name="T92" fmla="*/ 9 w 125"/>
                <a:gd name="T93" fmla="*/ 154 h 196"/>
                <a:gd name="T94" fmla="*/ 14 w 125"/>
                <a:gd name="T95" fmla="*/ 142 h 196"/>
                <a:gd name="T96" fmla="*/ 2 w 125"/>
                <a:gd name="T97" fmla="*/ 135 h 196"/>
                <a:gd name="T98" fmla="*/ 11 w 125"/>
                <a:gd name="T99" fmla="*/ 128 h 196"/>
                <a:gd name="T100" fmla="*/ 2 w 125"/>
                <a:gd name="T101" fmla="*/ 109 h 196"/>
                <a:gd name="T102" fmla="*/ 7 w 125"/>
                <a:gd name="T103" fmla="*/ 106 h 196"/>
                <a:gd name="T104" fmla="*/ 4 w 125"/>
                <a:gd name="T105" fmla="*/ 97 h 196"/>
                <a:gd name="T106" fmla="*/ 0 w 125"/>
                <a:gd name="T107" fmla="*/ 94 h 196"/>
                <a:gd name="T108" fmla="*/ 4 w 125"/>
                <a:gd name="T109" fmla="*/ 90 h 196"/>
                <a:gd name="T110" fmla="*/ 0 w 125"/>
                <a:gd name="T111" fmla="*/ 87 h 196"/>
                <a:gd name="T112" fmla="*/ 2 w 125"/>
                <a:gd name="T113" fmla="*/ 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" h="196">
                  <a:moveTo>
                    <a:pt x="2" y="80"/>
                  </a:moveTo>
                  <a:lnTo>
                    <a:pt x="11" y="75"/>
                  </a:lnTo>
                  <a:lnTo>
                    <a:pt x="21" y="75"/>
                  </a:lnTo>
                  <a:lnTo>
                    <a:pt x="21" y="71"/>
                  </a:lnTo>
                  <a:lnTo>
                    <a:pt x="23" y="73"/>
                  </a:lnTo>
                  <a:lnTo>
                    <a:pt x="28" y="71"/>
                  </a:lnTo>
                  <a:lnTo>
                    <a:pt x="30" y="78"/>
                  </a:lnTo>
                  <a:lnTo>
                    <a:pt x="47" y="73"/>
                  </a:lnTo>
                  <a:lnTo>
                    <a:pt x="49" y="66"/>
                  </a:lnTo>
                  <a:lnTo>
                    <a:pt x="75" y="54"/>
                  </a:lnTo>
                  <a:lnTo>
                    <a:pt x="87" y="40"/>
                  </a:lnTo>
                  <a:lnTo>
                    <a:pt x="85" y="26"/>
                  </a:lnTo>
                  <a:lnTo>
                    <a:pt x="94" y="19"/>
                  </a:lnTo>
                  <a:lnTo>
                    <a:pt x="92" y="14"/>
                  </a:lnTo>
                  <a:lnTo>
                    <a:pt x="97" y="4"/>
                  </a:lnTo>
                  <a:lnTo>
                    <a:pt x="101" y="0"/>
                  </a:lnTo>
                  <a:lnTo>
                    <a:pt x="111" y="7"/>
                  </a:lnTo>
                  <a:lnTo>
                    <a:pt x="116" y="26"/>
                  </a:lnTo>
                  <a:lnTo>
                    <a:pt x="111" y="28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1" y="40"/>
                  </a:lnTo>
                  <a:lnTo>
                    <a:pt x="118" y="49"/>
                  </a:lnTo>
                  <a:lnTo>
                    <a:pt x="125" y="52"/>
                  </a:lnTo>
                  <a:lnTo>
                    <a:pt x="123" y="68"/>
                  </a:lnTo>
                  <a:lnTo>
                    <a:pt x="116" y="78"/>
                  </a:lnTo>
                  <a:lnTo>
                    <a:pt x="120" y="90"/>
                  </a:lnTo>
                  <a:lnTo>
                    <a:pt x="116" y="97"/>
                  </a:lnTo>
                  <a:lnTo>
                    <a:pt x="118" y="104"/>
                  </a:lnTo>
                  <a:lnTo>
                    <a:pt x="108" y="113"/>
                  </a:lnTo>
                  <a:lnTo>
                    <a:pt x="111" y="128"/>
                  </a:lnTo>
                  <a:lnTo>
                    <a:pt x="99" y="132"/>
                  </a:lnTo>
                  <a:lnTo>
                    <a:pt x="97" y="137"/>
                  </a:lnTo>
                  <a:lnTo>
                    <a:pt x="92" y="135"/>
                  </a:lnTo>
                  <a:lnTo>
                    <a:pt x="75" y="137"/>
                  </a:lnTo>
                  <a:lnTo>
                    <a:pt x="68" y="146"/>
                  </a:lnTo>
                  <a:lnTo>
                    <a:pt x="56" y="142"/>
                  </a:lnTo>
                  <a:lnTo>
                    <a:pt x="56" y="149"/>
                  </a:lnTo>
                  <a:lnTo>
                    <a:pt x="59" y="156"/>
                  </a:lnTo>
                  <a:lnTo>
                    <a:pt x="42" y="165"/>
                  </a:lnTo>
                  <a:lnTo>
                    <a:pt x="47" y="173"/>
                  </a:lnTo>
                  <a:lnTo>
                    <a:pt x="37" y="177"/>
                  </a:lnTo>
                  <a:lnTo>
                    <a:pt x="37" y="191"/>
                  </a:lnTo>
                  <a:lnTo>
                    <a:pt x="28" y="196"/>
                  </a:lnTo>
                  <a:lnTo>
                    <a:pt x="26" y="194"/>
                  </a:lnTo>
                  <a:lnTo>
                    <a:pt x="33" y="187"/>
                  </a:lnTo>
                  <a:lnTo>
                    <a:pt x="9" y="154"/>
                  </a:lnTo>
                  <a:lnTo>
                    <a:pt x="14" y="142"/>
                  </a:lnTo>
                  <a:lnTo>
                    <a:pt x="2" y="135"/>
                  </a:lnTo>
                  <a:lnTo>
                    <a:pt x="11" y="128"/>
                  </a:lnTo>
                  <a:lnTo>
                    <a:pt x="2" y="109"/>
                  </a:lnTo>
                  <a:lnTo>
                    <a:pt x="7" y="106"/>
                  </a:lnTo>
                  <a:lnTo>
                    <a:pt x="4" y="97"/>
                  </a:lnTo>
                  <a:lnTo>
                    <a:pt x="0" y="94"/>
                  </a:lnTo>
                  <a:lnTo>
                    <a:pt x="4" y="90"/>
                  </a:lnTo>
                  <a:lnTo>
                    <a:pt x="0" y="87"/>
                  </a:lnTo>
                  <a:lnTo>
                    <a:pt x="2" y="8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2763728" y="4333452"/>
              <a:ext cx="92777" cy="93392"/>
            </a:xfrm>
            <a:custGeom>
              <a:avLst/>
              <a:gdLst>
                <a:gd name="T0" fmla="*/ 21 w 71"/>
                <a:gd name="T1" fmla="*/ 19 h 74"/>
                <a:gd name="T2" fmla="*/ 33 w 71"/>
                <a:gd name="T3" fmla="*/ 22 h 74"/>
                <a:gd name="T4" fmla="*/ 38 w 71"/>
                <a:gd name="T5" fmla="*/ 5 h 74"/>
                <a:gd name="T6" fmla="*/ 42 w 71"/>
                <a:gd name="T7" fmla="*/ 0 h 74"/>
                <a:gd name="T8" fmla="*/ 71 w 71"/>
                <a:gd name="T9" fmla="*/ 26 h 74"/>
                <a:gd name="T10" fmla="*/ 54 w 71"/>
                <a:gd name="T11" fmla="*/ 43 h 74"/>
                <a:gd name="T12" fmla="*/ 42 w 71"/>
                <a:gd name="T13" fmla="*/ 59 h 74"/>
                <a:gd name="T14" fmla="*/ 26 w 71"/>
                <a:gd name="T15" fmla="*/ 59 h 74"/>
                <a:gd name="T16" fmla="*/ 19 w 71"/>
                <a:gd name="T17" fmla="*/ 74 h 74"/>
                <a:gd name="T18" fmla="*/ 14 w 71"/>
                <a:gd name="T19" fmla="*/ 69 h 74"/>
                <a:gd name="T20" fmla="*/ 14 w 71"/>
                <a:gd name="T21" fmla="*/ 57 h 74"/>
                <a:gd name="T22" fmla="*/ 0 w 71"/>
                <a:gd name="T23" fmla="*/ 48 h 74"/>
                <a:gd name="T24" fmla="*/ 4 w 71"/>
                <a:gd name="T25" fmla="*/ 41 h 74"/>
                <a:gd name="T26" fmla="*/ 11 w 71"/>
                <a:gd name="T27" fmla="*/ 36 h 74"/>
                <a:gd name="T28" fmla="*/ 21 w 71"/>
                <a:gd name="T2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4">
                  <a:moveTo>
                    <a:pt x="21" y="19"/>
                  </a:moveTo>
                  <a:lnTo>
                    <a:pt x="33" y="22"/>
                  </a:lnTo>
                  <a:lnTo>
                    <a:pt x="38" y="5"/>
                  </a:lnTo>
                  <a:lnTo>
                    <a:pt x="42" y="0"/>
                  </a:lnTo>
                  <a:lnTo>
                    <a:pt x="71" y="26"/>
                  </a:lnTo>
                  <a:lnTo>
                    <a:pt x="54" y="43"/>
                  </a:lnTo>
                  <a:lnTo>
                    <a:pt x="42" y="59"/>
                  </a:lnTo>
                  <a:lnTo>
                    <a:pt x="26" y="59"/>
                  </a:lnTo>
                  <a:lnTo>
                    <a:pt x="19" y="74"/>
                  </a:lnTo>
                  <a:lnTo>
                    <a:pt x="14" y="69"/>
                  </a:lnTo>
                  <a:lnTo>
                    <a:pt x="14" y="57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1" y="36"/>
                  </a:lnTo>
                  <a:lnTo>
                    <a:pt x="21" y="1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2766341" y="4258991"/>
              <a:ext cx="81016" cy="102227"/>
            </a:xfrm>
            <a:custGeom>
              <a:avLst/>
              <a:gdLst>
                <a:gd name="T0" fmla="*/ 14 w 62"/>
                <a:gd name="T1" fmla="*/ 10 h 81"/>
                <a:gd name="T2" fmla="*/ 9 w 62"/>
                <a:gd name="T3" fmla="*/ 0 h 81"/>
                <a:gd name="T4" fmla="*/ 21 w 62"/>
                <a:gd name="T5" fmla="*/ 5 h 81"/>
                <a:gd name="T6" fmla="*/ 24 w 62"/>
                <a:gd name="T7" fmla="*/ 21 h 81"/>
                <a:gd name="T8" fmla="*/ 26 w 62"/>
                <a:gd name="T9" fmla="*/ 19 h 81"/>
                <a:gd name="T10" fmla="*/ 33 w 62"/>
                <a:gd name="T11" fmla="*/ 24 h 81"/>
                <a:gd name="T12" fmla="*/ 62 w 62"/>
                <a:gd name="T13" fmla="*/ 24 h 81"/>
                <a:gd name="T14" fmla="*/ 59 w 62"/>
                <a:gd name="T15" fmla="*/ 29 h 81"/>
                <a:gd name="T16" fmla="*/ 47 w 62"/>
                <a:gd name="T17" fmla="*/ 31 h 81"/>
                <a:gd name="T18" fmla="*/ 52 w 62"/>
                <a:gd name="T19" fmla="*/ 40 h 81"/>
                <a:gd name="T20" fmla="*/ 50 w 62"/>
                <a:gd name="T21" fmla="*/ 62 h 81"/>
                <a:gd name="T22" fmla="*/ 40 w 62"/>
                <a:gd name="T23" fmla="*/ 59 h 81"/>
                <a:gd name="T24" fmla="*/ 36 w 62"/>
                <a:gd name="T25" fmla="*/ 64 h 81"/>
                <a:gd name="T26" fmla="*/ 31 w 62"/>
                <a:gd name="T27" fmla="*/ 81 h 81"/>
                <a:gd name="T28" fmla="*/ 28 w 62"/>
                <a:gd name="T29" fmla="*/ 73 h 81"/>
                <a:gd name="T30" fmla="*/ 14 w 62"/>
                <a:gd name="T31" fmla="*/ 64 h 81"/>
                <a:gd name="T32" fmla="*/ 12 w 62"/>
                <a:gd name="T33" fmla="*/ 55 h 81"/>
                <a:gd name="T34" fmla="*/ 0 w 62"/>
                <a:gd name="T35" fmla="*/ 50 h 81"/>
                <a:gd name="T36" fmla="*/ 0 w 62"/>
                <a:gd name="T37" fmla="*/ 31 h 81"/>
                <a:gd name="T38" fmla="*/ 9 w 62"/>
                <a:gd name="T39" fmla="*/ 24 h 81"/>
                <a:gd name="T40" fmla="*/ 14 w 62"/>
                <a:gd name="T41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81">
                  <a:moveTo>
                    <a:pt x="14" y="10"/>
                  </a:moveTo>
                  <a:lnTo>
                    <a:pt x="9" y="0"/>
                  </a:lnTo>
                  <a:lnTo>
                    <a:pt x="21" y="5"/>
                  </a:lnTo>
                  <a:lnTo>
                    <a:pt x="24" y="21"/>
                  </a:lnTo>
                  <a:lnTo>
                    <a:pt x="26" y="19"/>
                  </a:lnTo>
                  <a:lnTo>
                    <a:pt x="33" y="24"/>
                  </a:lnTo>
                  <a:lnTo>
                    <a:pt x="62" y="24"/>
                  </a:lnTo>
                  <a:lnTo>
                    <a:pt x="59" y="29"/>
                  </a:lnTo>
                  <a:lnTo>
                    <a:pt x="47" y="31"/>
                  </a:lnTo>
                  <a:lnTo>
                    <a:pt x="52" y="40"/>
                  </a:lnTo>
                  <a:lnTo>
                    <a:pt x="50" y="62"/>
                  </a:lnTo>
                  <a:lnTo>
                    <a:pt x="40" y="59"/>
                  </a:lnTo>
                  <a:lnTo>
                    <a:pt x="36" y="64"/>
                  </a:lnTo>
                  <a:lnTo>
                    <a:pt x="31" y="81"/>
                  </a:lnTo>
                  <a:lnTo>
                    <a:pt x="28" y="73"/>
                  </a:lnTo>
                  <a:lnTo>
                    <a:pt x="14" y="64"/>
                  </a:lnTo>
                  <a:lnTo>
                    <a:pt x="12" y="55"/>
                  </a:lnTo>
                  <a:lnTo>
                    <a:pt x="0" y="50"/>
                  </a:lnTo>
                  <a:lnTo>
                    <a:pt x="0" y="31"/>
                  </a:lnTo>
                  <a:lnTo>
                    <a:pt x="9" y="24"/>
                  </a:lnTo>
                  <a:lnTo>
                    <a:pt x="14" y="1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2766341" y="4005317"/>
              <a:ext cx="126752" cy="146398"/>
            </a:xfrm>
            <a:custGeom>
              <a:avLst/>
              <a:gdLst>
                <a:gd name="T0" fmla="*/ 0 w 97"/>
                <a:gd name="T1" fmla="*/ 80 h 116"/>
                <a:gd name="T2" fmla="*/ 5 w 97"/>
                <a:gd name="T3" fmla="*/ 66 h 116"/>
                <a:gd name="T4" fmla="*/ 0 w 97"/>
                <a:gd name="T5" fmla="*/ 57 h 116"/>
                <a:gd name="T6" fmla="*/ 5 w 97"/>
                <a:gd name="T7" fmla="*/ 50 h 116"/>
                <a:gd name="T8" fmla="*/ 9 w 97"/>
                <a:gd name="T9" fmla="*/ 50 h 116"/>
                <a:gd name="T10" fmla="*/ 12 w 97"/>
                <a:gd name="T11" fmla="*/ 45 h 116"/>
                <a:gd name="T12" fmla="*/ 7 w 97"/>
                <a:gd name="T13" fmla="*/ 35 h 116"/>
                <a:gd name="T14" fmla="*/ 0 w 97"/>
                <a:gd name="T15" fmla="*/ 33 h 116"/>
                <a:gd name="T16" fmla="*/ 2 w 97"/>
                <a:gd name="T17" fmla="*/ 31 h 116"/>
                <a:gd name="T18" fmla="*/ 12 w 97"/>
                <a:gd name="T19" fmla="*/ 31 h 116"/>
                <a:gd name="T20" fmla="*/ 36 w 97"/>
                <a:gd name="T21" fmla="*/ 16 h 116"/>
                <a:gd name="T22" fmla="*/ 52 w 97"/>
                <a:gd name="T23" fmla="*/ 0 h 116"/>
                <a:gd name="T24" fmla="*/ 66 w 97"/>
                <a:gd name="T25" fmla="*/ 5 h 116"/>
                <a:gd name="T26" fmla="*/ 78 w 97"/>
                <a:gd name="T27" fmla="*/ 28 h 116"/>
                <a:gd name="T28" fmla="*/ 62 w 97"/>
                <a:gd name="T29" fmla="*/ 38 h 116"/>
                <a:gd name="T30" fmla="*/ 95 w 97"/>
                <a:gd name="T31" fmla="*/ 73 h 116"/>
                <a:gd name="T32" fmla="*/ 88 w 97"/>
                <a:gd name="T33" fmla="*/ 80 h 116"/>
                <a:gd name="T34" fmla="*/ 97 w 97"/>
                <a:gd name="T35" fmla="*/ 90 h 116"/>
                <a:gd name="T36" fmla="*/ 92 w 97"/>
                <a:gd name="T37" fmla="*/ 111 h 116"/>
                <a:gd name="T38" fmla="*/ 85 w 97"/>
                <a:gd name="T39" fmla="*/ 116 h 116"/>
                <a:gd name="T40" fmla="*/ 66 w 97"/>
                <a:gd name="T41" fmla="*/ 114 h 116"/>
                <a:gd name="T42" fmla="*/ 64 w 97"/>
                <a:gd name="T43" fmla="*/ 109 h 116"/>
                <a:gd name="T44" fmla="*/ 64 w 97"/>
                <a:gd name="T45" fmla="*/ 104 h 116"/>
                <a:gd name="T46" fmla="*/ 52 w 97"/>
                <a:gd name="T47" fmla="*/ 99 h 116"/>
                <a:gd name="T48" fmla="*/ 47 w 97"/>
                <a:gd name="T49" fmla="*/ 85 h 116"/>
                <a:gd name="T50" fmla="*/ 43 w 97"/>
                <a:gd name="T51" fmla="*/ 87 h 116"/>
                <a:gd name="T52" fmla="*/ 43 w 97"/>
                <a:gd name="T53" fmla="*/ 83 h 116"/>
                <a:gd name="T54" fmla="*/ 36 w 97"/>
                <a:gd name="T55" fmla="*/ 80 h 116"/>
                <a:gd name="T56" fmla="*/ 0 w 97"/>
                <a:gd name="T57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116">
                  <a:moveTo>
                    <a:pt x="0" y="80"/>
                  </a:moveTo>
                  <a:lnTo>
                    <a:pt x="5" y="66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7" y="35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12" y="31"/>
                  </a:lnTo>
                  <a:lnTo>
                    <a:pt x="36" y="16"/>
                  </a:lnTo>
                  <a:lnTo>
                    <a:pt x="52" y="0"/>
                  </a:lnTo>
                  <a:lnTo>
                    <a:pt x="66" y="5"/>
                  </a:lnTo>
                  <a:lnTo>
                    <a:pt x="78" y="28"/>
                  </a:lnTo>
                  <a:lnTo>
                    <a:pt x="62" y="38"/>
                  </a:lnTo>
                  <a:lnTo>
                    <a:pt x="95" y="73"/>
                  </a:lnTo>
                  <a:lnTo>
                    <a:pt x="88" y="80"/>
                  </a:lnTo>
                  <a:lnTo>
                    <a:pt x="97" y="90"/>
                  </a:lnTo>
                  <a:lnTo>
                    <a:pt x="92" y="111"/>
                  </a:lnTo>
                  <a:lnTo>
                    <a:pt x="85" y="116"/>
                  </a:lnTo>
                  <a:lnTo>
                    <a:pt x="66" y="114"/>
                  </a:lnTo>
                  <a:lnTo>
                    <a:pt x="64" y="109"/>
                  </a:lnTo>
                  <a:lnTo>
                    <a:pt x="64" y="104"/>
                  </a:lnTo>
                  <a:lnTo>
                    <a:pt x="52" y="99"/>
                  </a:lnTo>
                  <a:lnTo>
                    <a:pt x="47" y="85"/>
                  </a:lnTo>
                  <a:lnTo>
                    <a:pt x="43" y="87"/>
                  </a:lnTo>
                  <a:lnTo>
                    <a:pt x="43" y="83"/>
                  </a:lnTo>
                  <a:lnTo>
                    <a:pt x="36" y="8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0" name="Freeform 161"/>
            <p:cNvSpPr>
              <a:spLocks/>
            </p:cNvSpPr>
            <p:nvPr/>
          </p:nvSpPr>
          <p:spPr bwMode="auto">
            <a:xfrm>
              <a:off x="2793782" y="4734785"/>
              <a:ext cx="90164" cy="223384"/>
            </a:xfrm>
            <a:custGeom>
              <a:avLst/>
              <a:gdLst>
                <a:gd name="T0" fmla="*/ 0 w 69"/>
                <a:gd name="T1" fmla="*/ 21 h 177"/>
                <a:gd name="T2" fmla="*/ 26 w 69"/>
                <a:gd name="T3" fmla="*/ 4 h 177"/>
                <a:gd name="T4" fmla="*/ 43 w 69"/>
                <a:gd name="T5" fmla="*/ 0 h 177"/>
                <a:gd name="T6" fmla="*/ 50 w 69"/>
                <a:gd name="T7" fmla="*/ 14 h 177"/>
                <a:gd name="T8" fmla="*/ 48 w 69"/>
                <a:gd name="T9" fmla="*/ 28 h 177"/>
                <a:gd name="T10" fmla="*/ 50 w 69"/>
                <a:gd name="T11" fmla="*/ 47 h 177"/>
                <a:gd name="T12" fmla="*/ 57 w 69"/>
                <a:gd name="T13" fmla="*/ 47 h 177"/>
                <a:gd name="T14" fmla="*/ 57 w 69"/>
                <a:gd name="T15" fmla="*/ 56 h 177"/>
                <a:gd name="T16" fmla="*/ 62 w 69"/>
                <a:gd name="T17" fmla="*/ 59 h 177"/>
                <a:gd name="T18" fmla="*/ 69 w 69"/>
                <a:gd name="T19" fmla="*/ 85 h 177"/>
                <a:gd name="T20" fmla="*/ 67 w 69"/>
                <a:gd name="T21" fmla="*/ 85 h 177"/>
                <a:gd name="T22" fmla="*/ 59 w 69"/>
                <a:gd name="T23" fmla="*/ 97 h 177"/>
                <a:gd name="T24" fmla="*/ 64 w 69"/>
                <a:gd name="T25" fmla="*/ 99 h 177"/>
                <a:gd name="T26" fmla="*/ 57 w 69"/>
                <a:gd name="T27" fmla="*/ 104 h 177"/>
                <a:gd name="T28" fmla="*/ 59 w 69"/>
                <a:gd name="T29" fmla="*/ 106 h 177"/>
                <a:gd name="T30" fmla="*/ 52 w 69"/>
                <a:gd name="T31" fmla="*/ 108 h 177"/>
                <a:gd name="T32" fmla="*/ 57 w 69"/>
                <a:gd name="T33" fmla="*/ 113 h 177"/>
                <a:gd name="T34" fmla="*/ 55 w 69"/>
                <a:gd name="T35" fmla="*/ 123 h 177"/>
                <a:gd name="T36" fmla="*/ 33 w 69"/>
                <a:gd name="T37" fmla="*/ 118 h 177"/>
                <a:gd name="T38" fmla="*/ 36 w 69"/>
                <a:gd name="T39" fmla="*/ 130 h 177"/>
                <a:gd name="T40" fmla="*/ 45 w 69"/>
                <a:gd name="T41" fmla="*/ 144 h 177"/>
                <a:gd name="T42" fmla="*/ 41 w 69"/>
                <a:gd name="T43" fmla="*/ 168 h 177"/>
                <a:gd name="T44" fmla="*/ 26 w 69"/>
                <a:gd name="T45" fmla="*/ 172 h 177"/>
                <a:gd name="T46" fmla="*/ 26 w 69"/>
                <a:gd name="T47" fmla="*/ 177 h 177"/>
                <a:gd name="T48" fmla="*/ 17 w 69"/>
                <a:gd name="T49" fmla="*/ 175 h 177"/>
                <a:gd name="T50" fmla="*/ 12 w 69"/>
                <a:gd name="T51" fmla="*/ 170 h 177"/>
                <a:gd name="T52" fmla="*/ 12 w 69"/>
                <a:gd name="T53" fmla="*/ 163 h 177"/>
                <a:gd name="T54" fmla="*/ 7 w 69"/>
                <a:gd name="T55" fmla="*/ 160 h 177"/>
                <a:gd name="T56" fmla="*/ 12 w 69"/>
                <a:gd name="T57" fmla="*/ 153 h 177"/>
                <a:gd name="T58" fmla="*/ 7 w 69"/>
                <a:gd name="T59" fmla="*/ 149 h 177"/>
                <a:gd name="T60" fmla="*/ 12 w 69"/>
                <a:gd name="T61" fmla="*/ 139 h 177"/>
                <a:gd name="T62" fmla="*/ 10 w 69"/>
                <a:gd name="T63" fmla="*/ 137 h 177"/>
                <a:gd name="T64" fmla="*/ 7 w 69"/>
                <a:gd name="T65" fmla="*/ 130 h 177"/>
                <a:gd name="T66" fmla="*/ 12 w 69"/>
                <a:gd name="T67" fmla="*/ 125 h 177"/>
                <a:gd name="T68" fmla="*/ 10 w 69"/>
                <a:gd name="T69" fmla="*/ 118 h 177"/>
                <a:gd name="T70" fmla="*/ 15 w 69"/>
                <a:gd name="T71" fmla="*/ 116 h 177"/>
                <a:gd name="T72" fmla="*/ 12 w 69"/>
                <a:gd name="T73" fmla="*/ 108 h 177"/>
                <a:gd name="T74" fmla="*/ 7 w 69"/>
                <a:gd name="T75" fmla="*/ 104 h 177"/>
                <a:gd name="T76" fmla="*/ 12 w 69"/>
                <a:gd name="T77" fmla="*/ 101 h 177"/>
                <a:gd name="T78" fmla="*/ 12 w 69"/>
                <a:gd name="T79" fmla="*/ 94 h 177"/>
                <a:gd name="T80" fmla="*/ 17 w 69"/>
                <a:gd name="T81" fmla="*/ 92 h 177"/>
                <a:gd name="T82" fmla="*/ 15 w 69"/>
                <a:gd name="T83" fmla="*/ 89 h 177"/>
                <a:gd name="T84" fmla="*/ 19 w 69"/>
                <a:gd name="T85" fmla="*/ 87 h 177"/>
                <a:gd name="T86" fmla="*/ 19 w 69"/>
                <a:gd name="T87" fmla="*/ 75 h 177"/>
                <a:gd name="T88" fmla="*/ 26 w 69"/>
                <a:gd name="T89" fmla="*/ 68 h 177"/>
                <a:gd name="T90" fmla="*/ 24 w 69"/>
                <a:gd name="T91" fmla="*/ 59 h 177"/>
                <a:gd name="T92" fmla="*/ 29 w 69"/>
                <a:gd name="T93" fmla="*/ 52 h 177"/>
                <a:gd name="T94" fmla="*/ 26 w 69"/>
                <a:gd name="T95" fmla="*/ 44 h 177"/>
                <a:gd name="T96" fmla="*/ 22 w 69"/>
                <a:gd name="T97" fmla="*/ 44 h 177"/>
                <a:gd name="T98" fmla="*/ 19 w 69"/>
                <a:gd name="T99" fmla="*/ 33 h 177"/>
                <a:gd name="T100" fmla="*/ 10 w 69"/>
                <a:gd name="T101" fmla="*/ 26 h 177"/>
                <a:gd name="T102" fmla="*/ 0 w 69"/>
                <a:gd name="T103" fmla="*/ 23 h 177"/>
                <a:gd name="T104" fmla="*/ 0 w 69"/>
                <a:gd name="T105" fmla="*/ 2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177">
                  <a:moveTo>
                    <a:pt x="0" y="21"/>
                  </a:moveTo>
                  <a:lnTo>
                    <a:pt x="26" y="4"/>
                  </a:lnTo>
                  <a:lnTo>
                    <a:pt x="43" y="0"/>
                  </a:lnTo>
                  <a:lnTo>
                    <a:pt x="50" y="14"/>
                  </a:lnTo>
                  <a:lnTo>
                    <a:pt x="48" y="28"/>
                  </a:lnTo>
                  <a:lnTo>
                    <a:pt x="50" y="47"/>
                  </a:lnTo>
                  <a:lnTo>
                    <a:pt x="57" y="47"/>
                  </a:lnTo>
                  <a:lnTo>
                    <a:pt x="57" y="56"/>
                  </a:lnTo>
                  <a:lnTo>
                    <a:pt x="62" y="59"/>
                  </a:lnTo>
                  <a:lnTo>
                    <a:pt x="69" y="85"/>
                  </a:lnTo>
                  <a:lnTo>
                    <a:pt x="67" y="85"/>
                  </a:lnTo>
                  <a:lnTo>
                    <a:pt x="59" y="97"/>
                  </a:lnTo>
                  <a:lnTo>
                    <a:pt x="64" y="99"/>
                  </a:lnTo>
                  <a:lnTo>
                    <a:pt x="57" y="104"/>
                  </a:lnTo>
                  <a:lnTo>
                    <a:pt x="59" y="106"/>
                  </a:lnTo>
                  <a:lnTo>
                    <a:pt x="52" y="108"/>
                  </a:lnTo>
                  <a:lnTo>
                    <a:pt x="57" y="113"/>
                  </a:lnTo>
                  <a:lnTo>
                    <a:pt x="55" y="123"/>
                  </a:lnTo>
                  <a:lnTo>
                    <a:pt x="33" y="118"/>
                  </a:lnTo>
                  <a:lnTo>
                    <a:pt x="36" y="130"/>
                  </a:lnTo>
                  <a:lnTo>
                    <a:pt x="45" y="144"/>
                  </a:lnTo>
                  <a:lnTo>
                    <a:pt x="41" y="168"/>
                  </a:lnTo>
                  <a:lnTo>
                    <a:pt x="26" y="172"/>
                  </a:lnTo>
                  <a:lnTo>
                    <a:pt x="26" y="177"/>
                  </a:lnTo>
                  <a:lnTo>
                    <a:pt x="17" y="175"/>
                  </a:lnTo>
                  <a:lnTo>
                    <a:pt x="12" y="170"/>
                  </a:lnTo>
                  <a:lnTo>
                    <a:pt x="12" y="163"/>
                  </a:lnTo>
                  <a:lnTo>
                    <a:pt x="7" y="160"/>
                  </a:lnTo>
                  <a:lnTo>
                    <a:pt x="12" y="153"/>
                  </a:lnTo>
                  <a:lnTo>
                    <a:pt x="7" y="149"/>
                  </a:lnTo>
                  <a:lnTo>
                    <a:pt x="12" y="139"/>
                  </a:lnTo>
                  <a:lnTo>
                    <a:pt x="10" y="137"/>
                  </a:lnTo>
                  <a:lnTo>
                    <a:pt x="7" y="130"/>
                  </a:lnTo>
                  <a:lnTo>
                    <a:pt x="12" y="125"/>
                  </a:lnTo>
                  <a:lnTo>
                    <a:pt x="10" y="118"/>
                  </a:lnTo>
                  <a:lnTo>
                    <a:pt x="15" y="116"/>
                  </a:lnTo>
                  <a:lnTo>
                    <a:pt x="12" y="108"/>
                  </a:lnTo>
                  <a:lnTo>
                    <a:pt x="7" y="104"/>
                  </a:lnTo>
                  <a:lnTo>
                    <a:pt x="12" y="101"/>
                  </a:lnTo>
                  <a:lnTo>
                    <a:pt x="12" y="94"/>
                  </a:lnTo>
                  <a:lnTo>
                    <a:pt x="17" y="92"/>
                  </a:lnTo>
                  <a:lnTo>
                    <a:pt x="15" y="89"/>
                  </a:lnTo>
                  <a:lnTo>
                    <a:pt x="19" y="87"/>
                  </a:lnTo>
                  <a:lnTo>
                    <a:pt x="19" y="75"/>
                  </a:lnTo>
                  <a:lnTo>
                    <a:pt x="26" y="68"/>
                  </a:lnTo>
                  <a:lnTo>
                    <a:pt x="24" y="59"/>
                  </a:lnTo>
                  <a:lnTo>
                    <a:pt x="29" y="52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19" y="33"/>
                  </a:lnTo>
                  <a:lnTo>
                    <a:pt x="10" y="26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1" name="Freeform 162"/>
            <p:cNvSpPr>
              <a:spLocks/>
            </p:cNvSpPr>
            <p:nvPr/>
          </p:nvSpPr>
          <p:spPr bwMode="auto">
            <a:xfrm>
              <a:off x="2768955" y="3515640"/>
              <a:ext cx="273104" cy="354638"/>
            </a:xfrm>
            <a:custGeom>
              <a:avLst/>
              <a:gdLst>
                <a:gd name="T0" fmla="*/ 105 w 209"/>
                <a:gd name="T1" fmla="*/ 4 h 281"/>
                <a:gd name="T2" fmla="*/ 95 w 209"/>
                <a:gd name="T3" fmla="*/ 23 h 281"/>
                <a:gd name="T4" fmla="*/ 86 w 209"/>
                <a:gd name="T5" fmla="*/ 56 h 281"/>
                <a:gd name="T6" fmla="*/ 90 w 209"/>
                <a:gd name="T7" fmla="*/ 71 h 281"/>
                <a:gd name="T8" fmla="*/ 123 w 209"/>
                <a:gd name="T9" fmla="*/ 78 h 281"/>
                <a:gd name="T10" fmla="*/ 142 w 209"/>
                <a:gd name="T11" fmla="*/ 71 h 281"/>
                <a:gd name="T12" fmla="*/ 157 w 209"/>
                <a:gd name="T13" fmla="*/ 66 h 281"/>
                <a:gd name="T14" fmla="*/ 164 w 209"/>
                <a:gd name="T15" fmla="*/ 68 h 281"/>
                <a:gd name="T16" fmla="*/ 180 w 209"/>
                <a:gd name="T17" fmla="*/ 78 h 281"/>
                <a:gd name="T18" fmla="*/ 199 w 209"/>
                <a:gd name="T19" fmla="*/ 120 h 281"/>
                <a:gd name="T20" fmla="*/ 166 w 209"/>
                <a:gd name="T21" fmla="*/ 127 h 281"/>
                <a:gd name="T22" fmla="*/ 154 w 209"/>
                <a:gd name="T23" fmla="*/ 132 h 281"/>
                <a:gd name="T24" fmla="*/ 138 w 209"/>
                <a:gd name="T25" fmla="*/ 146 h 281"/>
                <a:gd name="T26" fmla="*/ 128 w 209"/>
                <a:gd name="T27" fmla="*/ 182 h 281"/>
                <a:gd name="T28" fmla="*/ 131 w 209"/>
                <a:gd name="T29" fmla="*/ 198 h 281"/>
                <a:gd name="T30" fmla="*/ 131 w 209"/>
                <a:gd name="T31" fmla="*/ 208 h 281"/>
                <a:gd name="T32" fmla="*/ 123 w 209"/>
                <a:gd name="T33" fmla="*/ 220 h 281"/>
                <a:gd name="T34" fmla="*/ 128 w 209"/>
                <a:gd name="T35" fmla="*/ 229 h 281"/>
                <a:gd name="T36" fmla="*/ 123 w 209"/>
                <a:gd name="T37" fmla="*/ 246 h 281"/>
                <a:gd name="T38" fmla="*/ 126 w 209"/>
                <a:gd name="T39" fmla="*/ 253 h 281"/>
                <a:gd name="T40" fmla="*/ 97 w 209"/>
                <a:gd name="T41" fmla="*/ 274 h 281"/>
                <a:gd name="T42" fmla="*/ 69 w 209"/>
                <a:gd name="T43" fmla="*/ 265 h 281"/>
                <a:gd name="T44" fmla="*/ 57 w 209"/>
                <a:gd name="T45" fmla="*/ 262 h 281"/>
                <a:gd name="T46" fmla="*/ 62 w 209"/>
                <a:gd name="T47" fmla="*/ 255 h 281"/>
                <a:gd name="T48" fmla="*/ 62 w 209"/>
                <a:gd name="T49" fmla="*/ 239 h 281"/>
                <a:gd name="T50" fmla="*/ 64 w 209"/>
                <a:gd name="T51" fmla="*/ 229 h 281"/>
                <a:gd name="T52" fmla="*/ 50 w 209"/>
                <a:gd name="T53" fmla="*/ 215 h 281"/>
                <a:gd name="T54" fmla="*/ 43 w 209"/>
                <a:gd name="T55" fmla="*/ 208 h 281"/>
                <a:gd name="T56" fmla="*/ 29 w 209"/>
                <a:gd name="T57" fmla="*/ 194 h 281"/>
                <a:gd name="T58" fmla="*/ 36 w 209"/>
                <a:gd name="T59" fmla="*/ 175 h 281"/>
                <a:gd name="T60" fmla="*/ 45 w 209"/>
                <a:gd name="T61" fmla="*/ 161 h 281"/>
                <a:gd name="T62" fmla="*/ 34 w 209"/>
                <a:gd name="T63" fmla="*/ 154 h 281"/>
                <a:gd name="T64" fmla="*/ 22 w 209"/>
                <a:gd name="T65" fmla="*/ 161 h 281"/>
                <a:gd name="T66" fmla="*/ 3 w 209"/>
                <a:gd name="T67" fmla="*/ 161 h 281"/>
                <a:gd name="T68" fmla="*/ 0 w 209"/>
                <a:gd name="T69" fmla="*/ 154 h 281"/>
                <a:gd name="T70" fmla="*/ 10 w 209"/>
                <a:gd name="T71" fmla="*/ 125 h 281"/>
                <a:gd name="T72" fmla="*/ 17 w 209"/>
                <a:gd name="T73" fmla="*/ 104 h 281"/>
                <a:gd name="T74" fmla="*/ 24 w 209"/>
                <a:gd name="T75" fmla="*/ 40 h 281"/>
                <a:gd name="T76" fmla="*/ 29 w 209"/>
                <a:gd name="T77" fmla="*/ 35 h 281"/>
                <a:gd name="T78" fmla="*/ 31 w 209"/>
                <a:gd name="T79" fmla="*/ 2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281">
                  <a:moveTo>
                    <a:pt x="34" y="0"/>
                  </a:moveTo>
                  <a:lnTo>
                    <a:pt x="105" y="4"/>
                  </a:lnTo>
                  <a:lnTo>
                    <a:pt x="95" y="14"/>
                  </a:lnTo>
                  <a:lnTo>
                    <a:pt x="95" y="23"/>
                  </a:lnTo>
                  <a:lnTo>
                    <a:pt x="86" y="42"/>
                  </a:lnTo>
                  <a:lnTo>
                    <a:pt x="86" y="56"/>
                  </a:lnTo>
                  <a:lnTo>
                    <a:pt x="78" y="64"/>
                  </a:lnTo>
                  <a:lnTo>
                    <a:pt x="90" y="71"/>
                  </a:lnTo>
                  <a:lnTo>
                    <a:pt x="93" y="78"/>
                  </a:lnTo>
                  <a:lnTo>
                    <a:pt x="123" y="78"/>
                  </a:lnTo>
                  <a:lnTo>
                    <a:pt x="135" y="71"/>
                  </a:lnTo>
                  <a:lnTo>
                    <a:pt x="142" y="71"/>
                  </a:lnTo>
                  <a:lnTo>
                    <a:pt x="147" y="66"/>
                  </a:lnTo>
                  <a:lnTo>
                    <a:pt x="157" y="66"/>
                  </a:lnTo>
                  <a:lnTo>
                    <a:pt x="164" y="56"/>
                  </a:lnTo>
                  <a:lnTo>
                    <a:pt x="164" y="68"/>
                  </a:lnTo>
                  <a:lnTo>
                    <a:pt x="176" y="66"/>
                  </a:lnTo>
                  <a:lnTo>
                    <a:pt x="180" y="78"/>
                  </a:lnTo>
                  <a:lnTo>
                    <a:pt x="209" y="80"/>
                  </a:lnTo>
                  <a:lnTo>
                    <a:pt x="199" y="120"/>
                  </a:lnTo>
                  <a:lnTo>
                    <a:pt x="192" y="125"/>
                  </a:lnTo>
                  <a:lnTo>
                    <a:pt x="166" y="127"/>
                  </a:lnTo>
                  <a:lnTo>
                    <a:pt x="159" y="135"/>
                  </a:lnTo>
                  <a:lnTo>
                    <a:pt x="154" y="132"/>
                  </a:lnTo>
                  <a:lnTo>
                    <a:pt x="145" y="144"/>
                  </a:lnTo>
                  <a:lnTo>
                    <a:pt x="138" y="146"/>
                  </a:lnTo>
                  <a:lnTo>
                    <a:pt x="128" y="177"/>
                  </a:lnTo>
                  <a:lnTo>
                    <a:pt x="128" y="182"/>
                  </a:lnTo>
                  <a:lnTo>
                    <a:pt x="133" y="187"/>
                  </a:lnTo>
                  <a:lnTo>
                    <a:pt x="131" y="198"/>
                  </a:lnTo>
                  <a:lnTo>
                    <a:pt x="135" y="201"/>
                  </a:lnTo>
                  <a:lnTo>
                    <a:pt x="131" y="208"/>
                  </a:lnTo>
                  <a:lnTo>
                    <a:pt x="135" y="210"/>
                  </a:lnTo>
                  <a:lnTo>
                    <a:pt x="123" y="220"/>
                  </a:lnTo>
                  <a:lnTo>
                    <a:pt x="123" y="227"/>
                  </a:lnTo>
                  <a:lnTo>
                    <a:pt x="128" y="229"/>
                  </a:lnTo>
                  <a:lnTo>
                    <a:pt x="128" y="241"/>
                  </a:lnTo>
                  <a:lnTo>
                    <a:pt x="123" y="246"/>
                  </a:lnTo>
                  <a:lnTo>
                    <a:pt x="112" y="246"/>
                  </a:lnTo>
                  <a:lnTo>
                    <a:pt x="126" y="253"/>
                  </a:lnTo>
                  <a:lnTo>
                    <a:pt x="116" y="255"/>
                  </a:lnTo>
                  <a:lnTo>
                    <a:pt x="97" y="274"/>
                  </a:lnTo>
                  <a:lnTo>
                    <a:pt x="81" y="281"/>
                  </a:lnTo>
                  <a:lnTo>
                    <a:pt x="69" y="265"/>
                  </a:lnTo>
                  <a:lnTo>
                    <a:pt x="62" y="267"/>
                  </a:lnTo>
                  <a:lnTo>
                    <a:pt x="57" y="262"/>
                  </a:lnTo>
                  <a:lnTo>
                    <a:pt x="57" y="260"/>
                  </a:lnTo>
                  <a:lnTo>
                    <a:pt x="62" y="255"/>
                  </a:lnTo>
                  <a:lnTo>
                    <a:pt x="60" y="241"/>
                  </a:lnTo>
                  <a:lnTo>
                    <a:pt x="62" y="239"/>
                  </a:lnTo>
                  <a:lnTo>
                    <a:pt x="62" y="234"/>
                  </a:lnTo>
                  <a:lnTo>
                    <a:pt x="64" y="229"/>
                  </a:lnTo>
                  <a:lnTo>
                    <a:pt x="57" y="215"/>
                  </a:lnTo>
                  <a:lnTo>
                    <a:pt x="50" y="215"/>
                  </a:lnTo>
                  <a:lnTo>
                    <a:pt x="43" y="210"/>
                  </a:lnTo>
                  <a:lnTo>
                    <a:pt x="43" y="208"/>
                  </a:lnTo>
                  <a:lnTo>
                    <a:pt x="31" y="203"/>
                  </a:lnTo>
                  <a:lnTo>
                    <a:pt x="29" y="194"/>
                  </a:lnTo>
                  <a:lnTo>
                    <a:pt x="38" y="182"/>
                  </a:lnTo>
                  <a:lnTo>
                    <a:pt x="36" y="175"/>
                  </a:lnTo>
                  <a:lnTo>
                    <a:pt x="45" y="168"/>
                  </a:lnTo>
                  <a:lnTo>
                    <a:pt x="45" y="161"/>
                  </a:lnTo>
                  <a:lnTo>
                    <a:pt x="38" y="161"/>
                  </a:lnTo>
                  <a:lnTo>
                    <a:pt x="34" y="154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7" y="163"/>
                  </a:lnTo>
                  <a:lnTo>
                    <a:pt x="3" y="161"/>
                  </a:lnTo>
                  <a:lnTo>
                    <a:pt x="3" y="156"/>
                  </a:lnTo>
                  <a:lnTo>
                    <a:pt x="0" y="154"/>
                  </a:lnTo>
                  <a:lnTo>
                    <a:pt x="7" y="142"/>
                  </a:lnTo>
                  <a:lnTo>
                    <a:pt x="10" y="125"/>
                  </a:lnTo>
                  <a:lnTo>
                    <a:pt x="17" y="113"/>
                  </a:lnTo>
                  <a:lnTo>
                    <a:pt x="17" y="104"/>
                  </a:lnTo>
                  <a:lnTo>
                    <a:pt x="24" y="85"/>
                  </a:lnTo>
                  <a:lnTo>
                    <a:pt x="24" y="40"/>
                  </a:lnTo>
                  <a:lnTo>
                    <a:pt x="24" y="35"/>
                  </a:lnTo>
                  <a:lnTo>
                    <a:pt x="29" y="35"/>
                  </a:lnTo>
                  <a:lnTo>
                    <a:pt x="26" y="30"/>
                  </a:lnTo>
                  <a:lnTo>
                    <a:pt x="31" y="2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2" name="Freeform 163"/>
            <p:cNvSpPr>
              <a:spLocks/>
            </p:cNvSpPr>
            <p:nvPr/>
          </p:nvSpPr>
          <p:spPr bwMode="auto">
            <a:xfrm>
              <a:off x="2802929" y="4691876"/>
              <a:ext cx="365881" cy="340755"/>
            </a:xfrm>
            <a:custGeom>
              <a:avLst/>
              <a:gdLst>
                <a:gd name="T0" fmla="*/ 5 w 280"/>
                <a:gd name="T1" fmla="*/ 228 h 270"/>
                <a:gd name="T2" fmla="*/ 19 w 280"/>
                <a:gd name="T3" fmla="*/ 211 h 270"/>
                <a:gd name="T4" fmla="*/ 34 w 280"/>
                <a:gd name="T5" fmla="*/ 202 h 270"/>
                <a:gd name="T6" fmla="*/ 29 w 280"/>
                <a:gd name="T7" fmla="*/ 164 h 270"/>
                <a:gd name="T8" fmla="*/ 48 w 280"/>
                <a:gd name="T9" fmla="*/ 157 h 270"/>
                <a:gd name="T10" fmla="*/ 45 w 280"/>
                <a:gd name="T11" fmla="*/ 142 h 270"/>
                <a:gd name="T12" fmla="*/ 50 w 280"/>
                <a:gd name="T13" fmla="*/ 138 h 270"/>
                <a:gd name="T14" fmla="*/ 52 w 280"/>
                <a:gd name="T15" fmla="*/ 131 h 270"/>
                <a:gd name="T16" fmla="*/ 62 w 280"/>
                <a:gd name="T17" fmla="*/ 119 h 270"/>
                <a:gd name="T18" fmla="*/ 50 w 280"/>
                <a:gd name="T19" fmla="*/ 90 h 270"/>
                <a:gd name="T20" fmla="*/ 43 w 280"/>
                <a:gd name="T21" fmla="*/ 81 h 270"/>
                <a:gd name="T22" fmla="*/ 43 w 280"/>
                <a:gd name="T23" fmla="*/ 48 h 270"/>
                <a:gd name="T24" fmla="*/ 52 w 280"/>
                <a:gd name="T25" fmla="*/ 57 h 270"/>
                <a:gd name="T26" fmla="*/ 88 w 280"/>
                <a:gd name="T27" fmla="*/ 57 h 270"/>
                <a:gd name="T28" fmla="*/ 86 w 280"/>
                <a:gd name="T29" fmla="*/ 48 h 270"/>
                <a:gd name="T30" fmla="*/ 90 w 280"/>
                <a:gd name="T31" fmla="*/ 36 h 270"/>
                <a:gd name="T32" fmla="*/ 97 w 280"/>
                <a:gd name="T33" fmla="*/ 26 h 270"/>
                <a:gd name="T34" fmla="*/ 102 w 280"/>
                <a:gd name="T35" fmla="*/ 22 h 270"/>
                <a:gd name="T36" fmla="*/ 124 w 280"/>
                <a:gd name="T37" fmla="*/ 24 h 270"/>
                <a:gd name="T38" fmla="*/ 150 w 280"/>
                <a:gd name="T39" fmla="*/ 36 h 270"/>
                <a:gd name="T40" fmla="*/ 168 w 280"/>
                <a:gd name="T41" fmla="*/ 19 h 270"/>
                <a:gd name="T42" fmla="*/ 197 w 280"/>
                <a:gd name="T43" fmla="*/ 0 h 270"/>
                <a:gd name="T44" fmla="*/ 211 w 280"/>
                <a:gd name="T45" fmla="*/ 22 h 270"/>
                <a:gd name="T46" fmla="*/ 221 w 280"/>
                <a:gd name="T47" fmla="*/ 43 h 270"/>
                <a:gd name="T48" fmla="*/ 232 w 280"/>
                <a:gd name="T49" fmla="*/ 90 h 270"/>
                <a:gd name="T50" fmla="*/ 239 w 280"/>
                <a:gd name="T51" fmla="*/ 126 h 270"/>
                <a:gd name="T52" fmla="*/ 237 w 280"/>
                <a:gd name="T53" fmla="*/ 152 h 270"/>
                <a:gd name="T54" fmla="*/ 230 w 280"/>
                <a:gd name="T55" fmla="*/ 190 h 270"/>
                <a:gd name="T56" fmla="*/ 251 w 280"/>
                <a:gd name="T57" fmla="*/ 216 h 270"/>
                <a:gd name="T58" fmla="*/ 275 w 280"/>
                <a:gd name="T59" fmla="*/ 216 h 270"/>
                <a:gd name="T60" fmla="*/ 277 w 280"/>
                <a:gd name="T61" fmla="*/ 242 h 270"/>
                <a:gd name="T62" fmla="*/ 261 w 280"/>
                <a:gd name="T63" fmla="*/ 249 h 270"/>
                <a:gd name="T64" fmla="*/ 232 w 280"/>
                <a:gd name="T65" fmla="*/ 258 h 270"/>
                <a:gd name="T66" fmla="*/ 195 w 280"/>
                <a:gd name="T67" fmla="*/ 242 h 270"/>
                <a:gd name="T68" fmla="*/ 183 w 280"/>
                <a:gd name="T69" fmla="*/ 244 h 270"/>
                <a:gd name="T70" fmla="*/ 180 w 280"/>
                <a:gd name="T71" fmla="*/ 247 h 270"/>
                <a:gd name="T72" fmla="*/ 176 w 280"/>
                <a:gd name="T73" fmla="*/ 254 h 270"/>
                <a:gd name="T74" fmla="*/ 159 w 280"/>
                <a:gd name="T75" fmla="*/ 256 h 270"/>
                <a:gd name="T76" fmla="*/ 128 w 280"/>
                <a:gd name="T77" fmla="*/ 251 h 270"/>
                <a:gd name="T78" fmla="*/ 95 w 280"/>
                <a:gd name="T79" fmla="*/ 244 h 270"/>
                <a:gd name="T80" fmla="*/ 69 w 280"/>
                <a:gd name="T81" fmla="*/ 244 h 270"/>
                <a:gd name="T82" fmla="*/ 60 w 280"/>
                <a:gd name="T83" fmla="*/ 239 h 270"/>
                <a:gd name="T84" fmla="*/ 36 w 280"/>
                <a:gd name="T85" fmla="*/ 228 h 270"/>
                <a:gd name="T86" fmla="*/ 22 w 280"/>
                <a:gd name="T87" fmla="*/ 23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70">
                  <a:moveTo>
                    <a:pt x="0" y="228"/>
                  </a:moveTo>
                  <a:lnTo>
                    <a:pt x="5" y="228"/>
                  </a:lnTo>
                  <a:lnTo>
                    <a:pt x="15" y="209"/>
                  </a:lnTo>
                  <a:lnTo>
                    <a:pt x="19" y="211"/>
                  </a:lnTo>
                  <a:lnTo>
                    <a:pt x="19" y="206"/>
                  </a:lnTo>
                  <a:lnTo>
                    <a:pt x="34" y="202"/>
                  </a:lnTo>
                  <a:lnTo>
                    <a:pt x="38" y="178"/>
                  </a:lnTo>
                  <a:lnTo>
                    <a:pt x="29" y="164"/>
                  </a:lnTo>
                  <a:lnTo>
                    <a:pt x="26" y="152"/>
                  </a:lnTo>
                  <a:lnTo>
                    <a:pt x="48" y="157"/>
                  </a:lnTo>
                  <a:lnTo>
                    <a:pt x="50" y="147"/>
                  </a:lnTo>
                  <a:lnTo>
                    <a:pt x="45" y="142"/>
                  </a:lnTo>
                  <a:lnTo>
                    <a:pt x="52" y="140"/>
                  </a:lnTo>
                  <a:lnTo>
                    <a:pt x="50" y="138"/>
                  </a:lnTo>
                  <a:lnTo>
                    <a:pt x="57" y="133"/>
                  </a:lnTo>
                  <a:lnTo>
                    <a:pt x="52" y="131"/>
                  </a:lnTo>
                  <a:lnTo>
                    <a:pt x="60" y="119"/>
                  </a:lnTo>
                  <a:lnTo>
                    <a:pt x="62" y="119"/>
                  </a:lnTo>
                  <a:lnTo>
                    <a:pt x="55" y="93"/>
                  </a:lnTo>
                  <a:lnTo>
                    <a:pt x="50" y="90"/>
                  </a:lnTo>
                  <a:lnTo>
                    <a:pt x="50" y="81"/>
                  </a:lnTo>
                  <a:lnTo>
                    <a:pt x="43" y="81"/>
                  </a:lnTo>
                  <a:lnTo>
                    <a:pt x="41" y="62"/>
                  </a:lnTo>
                  <a:lnTo>
                    <a:pt x="43" y="48"/>
                  </a:lnTo>
                  <a:lnTo>
                    <a:pt x="36" y="34"/>
                  </a:lnTo>
                  <a:lnTo>
                    <a:pt x="52" y="57"/>
                  </a:lnTo>
                  <a:lnTo>
                    <a:pt x="60" y="50"/>
                  </a:lnTo>
                  <a:lnTo>
                    <a:pt x="88" y="57"/>
                  </a:lnTo>
                  <a:lnTo>
                    <a:pt x="90" y="50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90" y="36"/>
                  </a:lnTo>
                  <a:lnTo>
                    <a:pt x="90" y="29"/>
                  </a:lnTo>
                  <a:lnTo>
                    <a:pt x="97" y="26"/>
                  </a:lnTo>
                  <a:lnTo>
                    <a:pt x="100" y="29"/>
                  </a:lnTo>
                  <a:lnTo>
                    <a:pt x="102" y="22"/>
                  </a:lnTo>
                  <a:lnTo>
                    <a:pt x="121" y="19"/>
                  </a:lnTo>
                  <a:lnTo>
                    <a:pt x="124" y="24"/>
                  </a:lnTo>
                  <a:lnTo>
                    <a:pt x="135" y="26"/>
                  </a:lnTo>
                  <a:lnTo>
                    <a:pt x="150" y="36"/>
                  </a:lnTo>
                  <a:lnTo>
                    <a:pt x="168" y="36"/>
                  </a:lnTo>
                  <a:lnTo>
                    <a:pt x="168" y="19"/>
                  </a:lnTo>
                  <a:lnTo>
                    <a:pt x="176" y="5"/>
                  </a:lnTo>
                  <a:lnTo>
                    <a:pt x="197" y="0"/>
                  </a:lnTo>
                  <a:lnTo>
                    <a:pt x="204" y="17"/>
                  </a:lnTo>
                  <a:lnTo>
                    <a:pt x="211" y="22"/>
                  </a:lnTo>
                  <a:lnTo>
                    <a:pt x="216" y="36"/>
                  </a:lnTo>
                  <a:lnTo>
                    <a:pt x="221" y="43"/>
                  </a:lnTo>
                  <a:lnTo>
                    <a:pt x="232" y="76"/>
                  </a:lnTo>
                  <a:lnTo>
                    <a:pt x="232" y="90"/>
                  </a:lnTo>
                  <a:lnTo>
                    <a:pt x="228" y="97"/>
                  </a:lnTo>
                  <a:lnTo>
                    <a:pt x="239" y="126"/>
                  </a:lnTo>
                  <a:lnTo>
                    <a:pt x="230" y="140"/>
                  </a:lnTo>
                  <a:lnTo>
                    <a:pt x="237" y="152"/>
                  </a:lnTo>
                  <a:lnTo>
                    <a:pt x="230" y="180"/>
                  </a:lnTo>
                  <a:lnTo>
                    <a:pt x="230" y="190"/>
                  </a:lnTo>
                  <a:lnTo>
                    <a:pt x="249" y="206"/>
                  </a:lnTo>
                  <a:lnTo>
                    <a:pt x="251" y="216"/>
                  </a:lnTo>
                  <a:lnTo>
                    <a:pt x="270" y="221"/>
                  </a:lnTo>
                  <a:lnTo>
                    <a:pt x="275" y="216"/>
                  </a:lnTo>
                  <a:lnTo>
                    <a:pt x="280" y="232"/>
                  </a:lnTo>
                  <a:lnTo>
                    <a:pt x="277" y="242"/>
                  </a:lnTo>
                  <a:lnTo>
                    <a:pt x="266" y="239"/>
                  </a:lnTo>
                  <a:lnTo>
                    <a:pt x="261" y="249"/>
                  </a:lnTo>
                  <a:lnTo>
                    <a:pt x="251" y="256"/>
                  </a:lnTo>
                  <a:lnTo>
                    <a:pt x="232" y="258"/>
                  </a:lnTo>
                  <a:lnTo>
                    <a:pt x="202" y="249"/>
                  </a:lnTo>
                  <a:lnTo>
                    <a:pt x="195" y="242"/>
                  </a:lnTo>
                  <a:lnTo>
                    <a:pt x="185" y="237"/>
                  </a:lnTo>
                  <a:lnTo>
                    <a:pt x="183" y="244"/>
                  </a:lnTo>
                  <a:lnTo>
                    <a:pt x="185" y="244"/>
                  </a:lnTo>
                  <a:lnTo>
                    <a:pt x="180" y="247"/>
                  </a:lnTo>
                  <a:lnTo>
                    <a:pt x="180" y="251"/>
                  </a:lnTo>
                  <a:lnTo>
                    <a:pt x="176" y="254"/>
                  </a:lnTo>
                  <a:lnTo>
                    <a:pt x="176" y="270"/>
                  </a:lnTo>
                  <a:lnTo>
                    <a:pt x="159" y="256"/>
                  </a:lnTo>
                  <a:lnTo>
                    <a:pt x="152" y="258"/>
                  </a:lnTo>
                  <a:lnTo>
                    <a:pt x="128" y="251"/>
                  </a:lnTo>
                  <a:lnTo>
                    <a:pt x="105" y="235"/>
                  </a:lnTo>
                  <a:lnTo>
                    <a:pt x="95" y="244"/>
                  </a:lnTo>
                  <a:lnTo>
                    <a:pt x="81" y="237"/>
                  </a:lnTo>
                  <a:lnTo>
                    <a:pt x="69" y="244"/>
                  </a:lnTo>
                  <a:lnTo>
                    <a:pt x="60" y="242"/>
                  </a:lnTo>
                  <a:lnTo>
                    <a:pt x="60" y="239"/>
                  </a:lnTo>
                  <a:lnTo>
                    <a:pt x="50" y="239"/>
                  </a:lnTo>
                  <a:lnTo>
                    <a:pt x="36" y="228"/>
                  </a:lnTo>
                  <a:lnTo>
                    <a:pt x="26" y="228"/>
                  </a:lnTo>
                  <a:lnTo>
                    <a:pt x="22" y="232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3" name="Freeform 164"/>
            <p:cNvSpPr>
              <a:spLocks/>
            </p:cNvSpPr>
            <p:nvPr/>
          </p:nvSpPr>
          <p:spPr bwMode="auto">
            <a:xfrm>
              <a:off x="2797702" y="4187053"/>
              <a:ext cx="101924" cy="117372"/>
            </a:xfrm>
            <a:custGeom>
              <a:avLst/>
              <a:gdLst>
                <a:gd name="T0" fmla="*/ 0 w 78"/>
                <a:gd name="T1" fmla="*/ 38 h 93"/>
                <a:gd name="T2" fmla="*/ 19 w 78"/>
                <a:gd name="T3" fmla="*/ 33 h 93"/>
                <a:gd name="T4" fmla="*/ 19 w 78"/>
                <a:gd name="T5" fmla="*/ 29 h 93"/>
                <a:gd name="T6" fmla="*/ 26 w 78"/>
                <a:gd name="T7" fmla="*/ 24 h 93"/>
                <a:gd name="T8" fmla="*/ 28 w 78"/>
                <a:gd name="T9" fmla="*/ 29 h 93"/>
                <a:gd name="T10" fmla="*/ 40 w 78"/>
                <a:gd name="T11" fmla="*/ 22 h 93"/>
                <a:gd name="T12" fmla="*/ 45 w 78"/>
                <a:gd name="T13" fmla="*/ 22 h 93"/>
                <a:gd name="T14" fmla="*/ 49 w 78"/>
                <a:gd name="T15" fmla="*/ 12 h 93"/>
                <a:gd name="T16" fmla="*/ 49 w 78"/>
                <a:gd name="T17" fmla="*/ 7 h 93"/>
                <a:gd name="T18" fmla="*/ 56 w 78"/>
                <a:gd name="T19" fmla="*/ 0 h 93"/>
                <a:gd name="T20" fmla="*/ 68 w 78"/>
                <a:gd name="T21" fmla="*/ 17 h 93"/>
                <a:gd name="T22" fmla="*/ 68 w 78"/>
                <a:gd name="T23" fmla="*/ 22 h 93"/>
                <a:gd name="T24" fmla="*/ 73 w 78"/>
                <a:gd name="T25" fmla="*/ 22 h 93"/>
                <a:gd name="T26" fmla="*/ 78 w 78"/>
                <a:gd name="T27" fmla="*/ 41 h 93"/>
                <a:gd name="T28" fmla="*/ 71 w 78"/>
                <a:gd name="T29" fmla="*/ 50 h 93"/>
                <a:gd name="T30" fmla="*/ 61 w 78"/>
                <a:gd name="T31" fmla="*/ 55 h 93"/>
                <a:gd name="T32" fmla="*/ 68 w 78"/>
                <a:gd name="T33" fmla="*/ 76 h 93"/>
                <a:gd name="T34" fmla="*/ 54 w 78"/>
                <a:gd name="T35" fmla="*/ 93 h 93"/>
                <a:gd name="T36" fmla="*/ 47 w 78"/>
                <a:gd name="T37" fmla="*/ 90 h 93"/>
                <a:gd name="T38" fmla="*/ 38 w 78"/>
                <a:gd name="T39" fmla="*/ 81 h 93"/>
                <a:gd name="T40" fmla="*/ 9 w 78"/>
                <a:gd name="T41" fmla="*/ 81 h 93"/>
                <a:gd name="T42" fmla="*/ 2 w 78"/>
                <a:gd name="T43" fmla="*/ 76 h 93"/>
                <a:gd name="T44" fmla="*/ 16 w 78"/>
                <a:gd name="T45" fmla="*/ 55 h 93"/>
                <a:gd name="T46" fmla="*/ 12 w 78"/>
                <a:gd name="T47" fmla="*/ 41 h 93"/>
                <a:gd name="T48" fmla="*/ 0 w 78"/>
                <a:gd name="T49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93">
                  <a:moveTo>
                    <a:pt x="0" y="38"/>
                  </a:moveTo>
                  <a:lnTo>
                    <a:pt x="19" y="33"/>
                  </a:lnTo>
                  <a:lnTo>
                    <a:pt x="19" y="29"/>
                  </a:lnTo>
                  <a:lnTo>
                    <a:pt x="26" y="24"/>
                  </a:lnTo>
                  <a:lnTo>
                    <a:pt x="28" y="29"/>
                  </a:lnTo>
                  <a:lnTo>
                    <a:pt x="40" y="22"/>
                  </a:lnTo>
                  <a:lnTo>
                    <a:pt x="45" y="22"/>
                  </a:lnTo>
                  <a:lnTo>
                    <a:pt x="49" y="12"/>
                  </a:lnTo>
                  <a:lnTo>
                    <a:pt x="49" y="7"/>
                  </a:lnTo>
                  <a:lnTo>
                    <a:pt x="56" y="0"/>
                  </a:lnTo>
                  <a:lnTo>
                    <a:pt x="68" y="17"/>
                  </a:lnTo>
                  <a:lnTo>
                    <a:pt x="68" y="22"/>
                  </a:lnTo>
                  <a:lnTo>
                    <a:pt x="73" y="22"/>
                  </a:lnTo>
                  <a:lnTo>
                    <a:pt x="78" y="41"/>
                  </a:lnTo>
                  <a:lnTo>
                    <a:pt x="71" y="50"/>
                  </a:lnTo>
                  <a:lnTo>
                    <a:pt x="61" y="55"/>
                  </a:lnTo>
                  <a:lnTo>
                    <a:pt x="68" y="76"/>
                  </a:lnTo>
                  <a:lnTo>
                    <a:pt x="54" y="93"/>
                  </a:lnTo>
                  <a:lnTo>
                    <a:pt x="47" y="90"/>
                  </a:lnTo>
                  <a:lnTo>
                    <a:pt x="38" y="81"/>
                  </a:lnTo>
                  <a:lnTo>
                    <a:pt x="9" y="81"/>
                  </a:lnTo>
                  <a:lnTo>
                    <a:pt x="2" y="76"/>
                  </a:lnTo>
                  <a:lnTo>
                    <a:pt x="16" y="55"/>
                  </a:lnTo>
                  <a:lnTo>
                    <a:pt x="12" y="41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4" name="Freeform 165"/>
            <p:cNvSpPr>
              <a:spLocks/>
            </p:cNvSpPr>
            <p:nvPr/>
          </p:nvSpPr>
          <p:spPr bwMode="auto">
            <a:xfrm>
              <a:off x="2836904" y="5235822"/>
              <a:ext cx="269184" cy="218336"/>
            </a:xfrm>
            <a:custGeom>
              <a:avLst/>
              <a:gdLst>
                <a:gd name="T0" fmla="*/ 3 w 206"/>
                <a:gd name="T1" fmla="*/ 95 h 173"/>
                <a:gd name="T2" fmla="*/ 5 w 206"/>
                <a:gd name="T3" fmla="*/ 90 h 173"/>
                <a:gd name="T4" fmla="*/ 12 w 206"/>
                <a:gd name="T5" fmla="*/ 78 h 173"/>
                <a:gd name="T6" fmla="*/ 15 w 206"/>
                <a:gd name="T7" fmla="*/ 74 h 173"/>
                <a:gd name="T8" fmla="*/ 22 w 206"/>
                <a:gd name="T9" fmla="*/ 64 h 173"/>
                <a:gd name="T10" fmla="*/ 31 w 206"/>
                <a:gd name="T11" fmla="*/ 52 h 173"/>
                <a:gd name="T12" fmla="*/ 38 w 206"/>
                <a:gd name="T13" fmla="*/ 33 h 173"/>
                <a:gd name="T14" fmla="*/ 36 w 206"/>
                <a:gd name="T15" fmla="*/ 14 h 173"/>
                <a:gd name="T16" fmla="*/ 53 w 206"/>
                <a:gd name="T17" fmla="*/ 17 h 173"/>
                <a:gd name="T18" fmla="*/ 76 w 206"/>
                <a:gd name="T19" fmla="*/ 3 h 173"/>
                <a:gd name="T20" fmla="*/ 88 w 206"/>
                <a:gd name="T21" fmla="*/ 0 h 173"/>
                <a:gd name="T22" fmla="*/ 98 w 206"/>
                <a:gd name="T23" fmla="*/ 12 h 173"/>
                <a:gd name="T24" fmla="*/ 114 w 206"/>
                <a:gd name="T25" fmla="*/ 17 h 173"/>
                <a:gd name="T26" fmla="*/ 126 w 206"/>
                <a:gd name="T27" fmla="*/ 19 h 173"/>
                <a:gd name="T28" fmla="*/ 138 w 206"/>
                <a:gd name="T29" fmla="*/ 22 h 173"/>
                <a:gd name="T30" fmla="*/ 142 w 206"/>
                <a:gd name="T31" fmla="*/ 29 h 173"/>
                <a:gd name="T32" fmla="*/ 145 w 206"/>
                <a:gd name="T33" fmla="*/ 38 h 173"/>
                <a:gd name="T34" fmla="*/ 147 w 206"/>
                <a:gd name="T35" fmla="*/ 45 h 173"/>
                <a:gd name="T36" fmla="*/ 150 w 206"/>
                <a:gd name="T37" fmla="*/ 50 h 173"/>
                <a:gd name="T38" fmla="*/ 157 w 206"/>
                <a:gd name="T39" fmla="*/ 59 h 173"/>
                <a:gd name="T40" fmla="*/ 159 w 206"/>
                <a:gd name="T41" fmla="*/ 67 h 173"/>
                <a:gd name="T42" fmla="*/ 164 w 206"/>
                <a:gd name="T43" fmla="*/ 67 h 173"/>
                <a:gd name="T44" fmla="*/ 169 w 206"/>
                <a:gd name="T45" fmla="*/ 67 h 173"/>
                <a:gd name="T46" fmla="*/ 171 w 206"/>
                <a:gd name="T47" fmla="*/ 74 h 173"/>
                <a:gd name="T48" fmla="*/ 171 w 206"/>
                <a:gd name="T49" fmla="*/ 81 h 173"/>
                <a:gd name="T50" fmla="*/ 180 w 206"/>
                <a:gd name="T51" fmla="*/ 85 h 173"/>
                <a:gd name="T52" fmla="*/ 195 w 206"/>
                <a:gd name="T53" fmla="*/ 104 h 173"/>
                <a:gd name="T54" fmla="*/ 199 w 206"/>
                <a:gd name="T55" fmla="*/ 114 h 173"/>
                <a:gd name="T56" fmla="*/ 206 w 206"/>
                <a:gd name="T57" fmla="*/ 114 h 173"/>
                <a:gd name="T58" fmla="*/ 204 w 206"/>
                <a:gd name="T59" fmla="*/ 130 h 173"/>
                <a:gd name="T60" fmla="*/ 197 w 206"/>
                <a:gd name="T61" fmla="*/ 145 h 173"/>
                <a:gd name="T62" fmla="*/ 185 w 206"/>
                <a:gd name="T63" fmla="*/ 159 h 173"/>
                <a:gd name="T64" fmla="*/ 176 w 206"/>
                <a:gd name="T65" fmla="*/ 152 h 173"/>
                <a:gd name="T66" fmla="*/ 159 w 206"/>
                <a:gd name="T67" fmla="*/ 149 h 173"/>
                <a:gd name="T68" fmla="*/ 159 w 206"/>
                <a:gd name="T69" fmla="*/ 164 h 173"/>
                <a:gd name="T70" fmla="*/ 133 w 206"/>
                <a:gd name="T71" fmla="*/ 173 h 173"/>
                <a:gd name="T72" fmla="*/ 121 w 206"/>
                <a:gd name="T73" fmla="*/ 152 h 173"/>
                <a:gd name="T74" fmla="*/ 121 w 206"/>
                <a:gd name="T75" fmla="*/ 145 h 173"/>
                <a:gd name="T76" fmla="*/ 116 w 206"/>
                <a:gd name="T77" fmla="*/ 133 h 173"/>
                <a:gd name="T78" fmla="*/ 105 w 206"/>
                <a:gd name="T79" fmla="*/ 119 h 173"/>
                <a:gd name="T80" fmla="*/ 90 w 206"/>
                <a:gd name="T81" fmla="*/ 114 h 173"/>
                <a:gd name="T82" fmla="*/ 71 w 206"/>
                <a:gd name="T83" fmla="*/ 95 h 173"/>
                <a:gd name="T84" fmla="*/ 57 w 206"/>
                <a:gd name="T85" fmla="*/ 74 h 173"/>
                <a:gd name="T86" fmla="*/ 43 w 206"/>
                <a:gd name="T87" fmla="*/ 81 h 173"/>
                <a:gd name="T88" fmla="*/ 10 w 206"/>
                <a:gd name="T89" fmla="*/ 10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6" h="173">
                  <a:moveTo>
                    <a:pt x="0" y="100"/>
                  </a:moveTo>
                  <a:lnTo>
                    <a:pt x="3" y="95"/>
                  </a:lnTo>
                  <a:lnTo>
                    <a:pt x="8" y="95"/>
                  </a:lnTo>
                  <a:lnTo>
                    <a:pt x="5" y="90"/>
                  </a:lnTo>
                  <a:lnTo>
                    <a:pt x="10" y="88"/>
                  </a:lnTo>
                  <a:lnTo>
                    <a:pt x="12" y="78"/>
                  </a:lnTo>
                  <a:lnTo>
                    <a:pt x="17" y="76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22" y="64"/>
                  </a:lnTo>
                  <a:lnTo>
                    <a:pt x="29" y="59"/>
                  </a:lnTo>
                  <a:lnTo>
                    <a:pt x="31" y="52"/>
                  </a:lnTo>
                  <a:lnTo>
                    <a:pt x="34" y="38"/>
                  </a:lnTo>
                  <a:lnTo>
                    <a:pt x="38" y="33"/>
                  </a:lnTo>
                  <a:lnTo>
                    <a:pt x="31" y="33"/>
                  </a:lnTo>
                  <a:lnTo>
                    <a:pt x="36" y="14"/>
                  </a:lnTo>
                  <a:lnTo>
                    <a:pt x="43" y="10"/>
                  </a:lnTo>
                  <a:lnTo>
                    <a:pt x="53" y="17"/>
                  </a:lnTo>
                  <a:lnTo>
                    <a:pt x="62" y="17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8" y="0"/>
                  </a:lnTo>
                  <a:lnTo>
                    <a:pt x="95" y="7"/>
                  </a:lnTo>
                  <a:lnTo>
                    <a:pt x="98" y="12"/>
                  </a:lnTo>
                  <a:lnTo>
                    <a:pt x="102" y="10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6" y="19"/>
                  </a:lnTo>
                  <a:lnTo>
                    <a:pt x="133" y="17"/>
                  </a:lnTo>
                  <a:lnTo>
                    <a:pt x="138" y="22"/>
                  </a:lnTo>
                  <a:lnTo>
                    <a:pt x="138" y="31"/>
                  </a:lnTo>
                  <a:lnTo>
                    <a:pt x="142" y="29"/>
                  </a:lnTo>
                  <a:lnTo>
                    <a:pt x="147" y="33"/>
                  </a:lnTo>
                  <a:lnTo>
                    <a:pt x="145" y="38"/>
                  </a:lnTo>
                  <a:lnTo>
                    <a:pt x="147" y="38"/>
                  </a:lnTo>
                  <a:lnTo>
                    <a:pt x="147" y="45"/>
                  </a:lnTo>
                  <a:lnTo>
                    <a:pt x="140" y="48"/>
                  </a:lnTo>
                  <a:lnTo>
                    <a:pt x="150" y="50"/>
                  </a:lnTo>
                  <a:lnTo>
                    <a:pt x="150" y="57"/>
                  </a:lnTo>
                  <a:lnTo>
                    <a:pt x="157" y="59"/>
                  </a:lnTo>
                  <a:lnTo>
                    <a:pt x="154" y="64"/>
                  </a:lnTo>
                  <a:lnTo>
                    <a:pt x="159" y="67"/>
                  </a:lnTo>
                  <a:lnTo>
                    <a:pt x="159" y="64"/>
                  </a:lnTo>
                  <a:lnTo>
                    <a:pt x="164" y="67"/>
                  </a:lnTo>
                  <a:lnTo>
                    <a:pt x="173" y="62"/>
                  </a:lnTo>
                  <a:lnTo>
                    <a:pt x="169" y="67"/>
                  </a:lnTo>
                  <a:lnTo>
                    <a:pt x="173" y="69"/>
                  </a:lnTo>
                  <a:lnTo>
                    <a:pt x="171" y="74"/>
                  </a:lnTo>
                  <a:lnTo>
                    <a:pt x="176" y="81"/>
                  </a:lnTo>
                  <a:lnTo>
                    <a:pt x="171" y="81"/>
                  </a:lnTo>
                  <a:lnTo>
                    <a:pt x="173" y="85"/>
                  </a:lnTo>
                  <a:lnTo>
                    <a:pt x="180" y="85"/>
                  </a:lnTo>
                  <a:lnTo>
                    <a:pt x="178" y="95"/>
                  </a:lnTo>
                  <a:lnTo>
                    <a:pt x="195" y="104"/>
                  </a:lnTo>
                  <a:lnTo>
                    <a:pt x="190" y="109"/>
                  </a:lnTo>
                  <a:lnTo>
                    <a:pt x="199" y="114"/>
                  </a:lnTo>
                  <a:lnTo>
                    <a:pt x="202" y="111"/>
                  </a:lnTo>
                  <a:lnTo>
                    <a:pt x="206" y="114"/>
                  </a:lnTo>
                  <a:lnTo>
                    <a:pt x="202" y="126"/>
                  </a:lnTo>
                  <a:lnTo>
                    <a:pt x="204" y="130"/>
                  </a:lnTo>
                  <a:lnTo>
                    <a:pt x="195" y="133"/>
                  </a:lnTo>
                  <a:lnTo>
                    <a:pt x="197" y="145"/>
                  </a:lnTo>
                  <a:lnTo>
                    <a:pt x="187" y="147"/>
                  </a:lnTo>
                  <a:lnTo>
                    <a:pt x="185" y="159"/>
                  </a:lnTo>
                  <a:lnTo>
                    <a:pt x="178" y="161"/>
                  </a:lnTo>
                  <a:lnTo>
                    <a:pt x="176" y="152"/>
                  </a:lnTo>
                  <a:lnTo>
                    <a:pt x="164" y="147"/>
                  </a:lnTo>
                  <a:lnTo>
                    <a:pt x="159" y="149"/>
                  </a:lnTo>
                  <a:lnTo>
                    <a:pt x="161" y="161"/>
                  </a:lnTo>
                  <a:lnTo>
                    <a:pt x="159" y="164"/>
                  </a:lnTo>
                  <a:lnTo>
                    <a:pt x="142" y="164"/>
                  </a:lnTo>
                  <a:lnTo>
                    <a:pt x="133" y="173"/>
                  </a:lnTo>
                  <a:lnTo>
                    <a:pt x="121" y="156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21" y="145"/>
                  </a:lnTo>
                  <a:lnTo>
                    <a:pt x="116" y="142"/>
                  </a:lnTo>
                  <a:lnTo>
                    <a:pt x="116" y="133"/>
                  </a:lnTo>
                  <a:lnTo>
                    <a:pt x="109" y="119"/>
                  </a:lnTo>
                  <a:lnTo>
                    <a:pt x="105" y="119"/>
                  </a:lnTo>
                  <a:lnTo>
                    <a:pt x="105" y="116"/>
                  </a:lnTo>
                  <a:lnTo>
                    <a:pt x="90" y="114"/>
                  </a:lnTo>
                  <a:lnTo>
                    <a:pt x="81" y="107"/>
                  </a:lnTo>
                  <a:lnTo>
                    <a:pt x="71" y="95"/>
                  </a:lnTo>
                  <a:lnTo>
                    <a:pt x="69" y="71"/>
                  </a:lnTo>
                  <a:lnTo>
                    <a:pt x="57" y="74"/>
                  </a:lnTo>
                  <a:lnTo>
                    <a:pt x="55" y="78"/>
                  </a:lnTo>
                  <a:lnTo>
                    <a:pt x="43" y="81"/>
                  </a:lnTo>
                  <a:lnTo>
                    <a:pt x="29" y="100"/>
                  </a:lnTo>
                  <a:lnTo>
                    <a:pt x="10" y="104"/>
                  </a:lnTo>
                  <a:lnTo>
                    <a:pt x="0" y="10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5" name="Freeform 166"/>
            <p:cNvSpPr>
              <a:spLocks/>
            </p:cNvSpPr>
            <p:nvPr/>
          </p:nvSpPr>
          <p:spPr bwMode="auto">
            <a:xfrm>
              <a:off x="2818610" y="4289280"/>
              <a:ext cx="101924" cy="124944"/>
            </a:xfrm>
            <a:custGeom>
              <a:avLst/>
              <a:gdLst>
                <a:gd name="T0" fmla="*/ 0 w 78"/>
                <a:gd name="T1" fmla="*/ 35 h 99"/>
                <a:gd name="T2" fmla="*/ 10 w 78"/>
                <a:gd name="T3" fmla="*/ 38 h 99"/>
                <a:gd name="T4" fmla="*/ 12 w 78"/>
                <a:gd name="T5" fmla="*/ 16 h 99"/>
                <a:gd name="T6" fmla="*/ 7 w 78"/>
                <a:gd name="T7" fmla="*/ 7 h 99"/>
                <a:gd name="T8" fmla="*/ 10 w 78"/>
                <a:gd name="T9" fmla="*/ 5 h 99"/>
                <a:gd name="T10" fmla="*/ 19 w 78"/>
                <a:gd name="T11" fmla="*/ 5 h 99"/>
                <a:gd name="T12" fmla="*/ 22 w 78"/>
                <a:gd name="T13" fmla="*/ 0 h 99"/>
                <a:gd name="T14" fmla="*/ 31 w 78"/>
                <a:gd name="T15" fmla="*/ 9 h 99"/>
                <a:gd name="T16" fmla="*/ 43 w 78"/>
                <a:gd name="T17" fmla="*/ 12 h 99"/>
                <a:gd name="T18" fmla="*/ 48 w 78"/>
                <a:gd name="T19" fmla="*/ 21 h 99"/>
                <a:gd name="T20" fmla="*/ 78 w 78"/>
                <a:gd name="T21" fmla="*/ 52 h 99"/>
                <a:gd name="T22" fmla="*/ 74 w 78"/>
                <a:gd name="T23" fmla="*/ 57 h 99"/>
                <a:gd name="T24" fmla="*/ 76 w 78"/>
                <a:gd name="T25" fmla="*/ 68 h 99"/>
                <a:gd name="T26" fmla="*/ 71 w 78"/>
                <a:gd name="T27" fmla="*/ 76 h 99"/>
                <a:gd name="T28" fmla="*/ 71 w 78"/>
                <a:gd name="T29" fmla="*/ 85 h 99"/>
                <a:gd name="T30" fmla="*/ 62 w 78"/>
                <a:gd name="T31" fmla="*/ 94 h 99"/>
                <a:gd name="T32" fmla="*/ 59 w 78"/>
                <a:gd name="T33" fmla="*/ 92 h 99"/>
                <a:gd name="T34" fmla="*/ 57 w 78"/>
                <a:gd name="T35" fmla="*/ 97 h 99"/>
                <a:gd name="T36" fmla="*/ 48 w 78"/>
                <a:gd name="T37" fmla="*/ 99 h 99"/>
                <a:gd name="T38" fmla="*/ 38 w 78"/>
                <a:gd name="T39" fmla="*/ 90 h 99"/>
                <a:gd name="T40" fmla="*/ 38 w 78"/>
                <a:gd name="T41" fmla="*/ 85 h 99"/>
                <a:gd name="T42" fmla="*/ 40 w 78"/>
                <a:gd name="T43" fmla="*/ 78 h 99"/>
                <a:gd name="T44" fmla="*/ 48 w 78"/>
                <a:gd name="T45" fmla="*/ 71 h 99"/>
                <a:gd name="T46" fmla="*/ 48 w 78"/>
                <a:gd name="T47" fmla="*/ 66 h 99"/>
                <a:gd name="T48" fmla="*/ 29 w 78"/>
                <a:gd name="T49" fmla="*/ 61 h 99"/>
                <a:gd name="T50" fmla="*/ 0 w 78"/>
                <a:gd name="T51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99">
                  <a:moveTo>
                    <a:pt x="0" y="35"/>
                  </a:moveTo>
                  <a:lnTo>
                    <a:pt x="10" y="38"/>
                  </a:lnTo>
                  <a:lnTo>
                    <a:pt x="12" y="16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31" y="9"/>
                  </a:lnTo>
                  <a:lnTo>
                    <a:pt x="43" y="12"/>
                  </a:lnTo>
                  <a:lnTo>
                    <a:pt x="48" y="21"/>
                  </a:lnTo>
                  <a:lnTo>
                    <a:pt x="78" y="52"/>
                  </a:lnTo>
                  <a:lnTo>
                    <a:pt x="74" y="57"/>
                  </a:lnTo>
                  <a:lnTo>
                    <a:pt x="76" y="68"/>
                  </a:lnTo>
                  <a:lnTo>
                    <a:pt x="71" y="76"/>
                  </a:lnTo>
                  <a:lnTo>
                    <a:pt x="71" y="85"/>
                  </a:lnTo>
                  <a:lnTo>
                    <a:pt x="62" y="94"/>
                  </a:lnTo>
                  <a:lnTo>
                    <a:pt x="59" y="92"/>
                  </a:lnTo>
                  <a:lnTo>
                    <a:pt x="57" y="97"/>
                  </a:lnTo>
                  <a:lnTo>
                    <a:pt x="48" y="99"/>
                  </a:lnTo>
                  <a:lnTo>
                    <a:pt x="38" y="90"/>
                  </a:lnTo>
                  <a:lnTo>
                    <a:pt x="38" y="85"/>
                  </a:lnTo>
                  <a:lnTo>
                    <a:pt x="40" y="78"/>
                  </a:lnTo>
                  <a:lnTo>
                    <a:pt x="48" y="71"/>
                  </a:lnTo>
                  <a:lnTo>
                    <a:pt x="48" y="66"/>
                  </a:lnTo>
                  <a:lnTo>
                    <a:pt x="29" y="61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6" name="Freeform 167"/>
            <p:cNvSpPr>
              <a:spLocks/>
            </p:cNvSpPr>
            <p:nvPr/>
          </p:nvSpPr>
          <p:spPr bwMode="auto">
            <a:xfrm>
              <a:off x="2847358" y="3813485"/>
              <a:ext cx="265264" cy="373568"/>
            </a:xfrm>
            <a:custGeom>
              <a:avLst/>
              <a:gdLst>
                <a:gd name="T0" fmla="*/ 47 w 203"/>
                <a:gd name="T1" fmla="*/ 55 h 296"/>
                <a:gd name="T2" fmla="*/ 42 w 203"/>
                <a:gd name="T3" fmla="*/ 52 h 296"/>
                <a:gd name="T4" fmla="*/ 35 w 203"/>
                <a:gd name="T5" fmla="*/ 55 h 296"/>
                <a:gd name="T6" fmla="*/ 33 w 203"/>
                <a:gd name="T7" fmla="*/ 55 h 296"/>
                <a:gd name="T8" fmla="*/ 18 w 203"/>
                <a:gd name="T9" fmla="*/ 50 h 296"/>
                <a:gd name="T10" fmla="*/ 37 w 203"/>
                <a:gd name="T11" fmla="*/ 38 h 296"/>
                <a:gd name="T12" fmla="*/ 66 w 203"/>
                <a:gd name="T13" fmla="*/ 17 h 296"/>
                <a:gd name="T14" fmla="*/ 63 w 203"/>
                <a:gd name="T15" fmla="*/ 10 h 296"/>
                <a:gd name="T16" fmla="*/ 75 w 203"/>
                <a:gd name="T17" fmla="*/ 3 h 296"/>
                <a:gd name="T18" fmla="*/ 99 w 203"/>
                <a:gd name="T19" fmla="*/ 31 h 296"/>
                <a:gd name="T20" fmla="*/ 108 w 203"/>
                <a:gd name="T21" fmla="*/ 17 h 296"/>
                <a:gd name="T22" fmla="*/ 125 w 203"/>
                <a:gd name="T23" fmla="*/ 5 h 296"/>
                <a:gd name="T24" fmla="*/ 146 w 203"/>
                <a:gd name="T25" fmla="*/ 15 h 296"/>
                <a:gd name="T26" fmla="*/ 165 w 203"/>
                <a:gd name="T27" fmla="*/ 7 h 296"/>
                <a:gd name="T28" fmla="*/ 177 w 203"/>
                <a:gd name="T29" fmla="*/ 7 h 296"/>
                <a:gd name="T30" fmla="*/ 194 w 203"/>
                <a:gd name="T31" fmla="*/ 5 h 296"/>
                <a:gd name="T32" fmla="*/ 196 w 203"/>
                <a:gd name="T33" fmla="*/ 19 h 296"/>
                <a:gd name="T34" fmla="*/ 196 w 203"/>
                <a:gd name="T35" fmla="*/ 31 h 296"/>
                <a:gd name="T36" fmla="*/ 187 w 203"/>
                <a:gd name="T37" fmla="*/ 55 h 296"/>
                <a:gd name="T38" fmla="*/ 194 w 203"/>
                <a:gd name="T39" fmla="*/ 60 h 296"/>
                <a:gd name="T40" fmla="*/ 194 w 203"/>
                <a:gd name="T41" fmla="*/ 76 h 296"/>
                <a:gd name="T42" fmla="*/ 187 w 203"/>
                <a:gd name="T43" fmla="*/ 100 h 296"/>
                <a:gd name="T44" fmla="*/ 191 w 203"/>
                <a:gd name="T45" fmla="*/ 114 h 296"/>
                <a:gd name="T46" fmla="*/ 170 w 203"/>
                <a:gd name="T47" fmla="*/ 140 h 296"/>
                <a:gd name="T48" fmla="*/ 165 w 203"/>
                <a:gd name="T49" fmla="*/ 159 h 296"/>
                <a:gd name="T50" fmla="*/ 153 w 203"/>
                <a:gd name="T51" fmla="*/ 176 h 296"/>
                <a:gd name="T52" fmla="*/ 153 w 203"/>
                <a:gd name="T53" fmla="*/ 204 h 296"/>
                <a:gd name="T54" fmla="*/ 158 w 203"/>
                <a:gd name="T55" fmla="*/ 211 h 296"/>
                <a:gd name="T56" fmla="*/ 153 w 203"/>
                <a:gd name="T57" fmla="*/ 221 h 296"/>
                <a:gd name="T58" fmla="*/ 146 w 203"/>
                <a:gd name="T59" fmla="*/ 237 h 296"/>
                <a:gd name="T60" fmla="*/ 151 w 203"/>
                <a:gd name="T61" fmla="*/ 254 h 296"/>
                <a:gd name="T62" fmla="*/ 116 w 203"/>
                <a:gd name="T63" fmla="*/ 287 h 296"/>
                <a:gd name="T64" fmla="*/ 97 w 203"/>
                <a:gd name="T65" fmla="*/ 292 h 296"/>
                <a:gd name="T66" fmla="*/ 68 w 203"/>
                <a:gd name="T67" fmla="*/ 294 h 296"/>
                <a:gd name="T68" fmla="*/ 59 w 203"/>
                <a:gd name="T69" fmla="*/ 296 h 296"/>
                <a:gd name="T70" fmla="*/ 37 w 203"/>
                <a:gd name="T71" fmla="*/ 289 h 296"/>
                <a:gd name="T72" fmla="*/ 35 w 203"/>
                <a:gd name="T73" fmla="*/ 284 h 296"/>
                <a:gd name="T74" fmla="*/ 37 w 203"/>
                <a:gd name="T75" fmla="*/ 268 h 296"/>
                <a:gd name="T76" fmla="*/ 47 w 203"/>
                <a:gd name="T77" fmla="*/ 254 h 296"/>
                <a:gd name="T78" fmla="*/ 26 w 203"/>
                <a:gd name="T79" fmla="*/ 232 h 296"/>
                <a:gd name="T80" fmla="*/ 0 w 203"/>
                <a:gd name="T81" fmla="*/ 190 h 296"/>
                <a:gd name="T82" fmla="*/ 7 w 203"/>
                <a:gd name="T83" fmla="*/ 16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296">
                  <a:moveTo>
                    <a:pt x="7" y="164"/>
                  </a:moveTo>
                  <a:lnTo>
                    <a:pt x="47" y="55"/>
                  </a:lnTo>
                  <a:lnTo>
                    <a:pt x="40" y="55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28" y="57"/>
                  </a:lnTo>
                  <a:lnTo>
                    <a:pt x="18" y="50"/>
                  </a:lnTo>
                  <a:lnTo>
                    <a:pt x="21" y="45"/>
                  </a:lnTo>
                  <a:lnTo>
                    <a:pt x="37" y="38"/>
                  </a:lnTo>
                  <a:lnTo>
                    <a:pt x="56" y="19"/>
                  </a:lnTo>
                  <a:lnTo>
                    <a:pt x="66" y="17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68" y="5"/>
                  </a:lnTo>
                  <a:lnTo>
                    <a:pt x="75" y="3"/>
                  </a:lnTo>
                  <a:lnTo>
                    <a:pt x="94" y="19"/>
                  </a:lnTo>
                  <a:lnTo>
                    <a:pt x="99" y="31"/>
                  </a:lnTo>
                  <a:lnTo>
                    <a:pt x="108" y="24"/>
                  </a:lnTo>
                  <a:lnTo>
                    <a:pt x="108" y="17"/>
                  </a:lnTo>
                  <a:lnTo>
                    <a:pt x="118" y="12"/>
                  </a:lnTo>
                  <a:lnTo>
                    <a:pt x="125" y="5"/>
                  </a:lnTo>
                  <a:lnTo>
                    <a:pt x="137" y="5"/>
                  </a:lnTo>
                  <a:lnTo>
                    <a:pt x="146" y="15"/>
                  </a:lnTo>
                  <a:lnTo>
                    <a:pt x="156" y="10"/>
                  </a:lnTo>
                  <a:lnTo>
                    <a:pt x="165" y="7"/>
                  </a:lnTo>
                  <a:lnTo>
                    <a:pt x="168" y="5"/>
                  </a:lnTo>
                  <a:lnTo>
                    <a:pt x="177" y="7"/>
                  </a:lnTo>
                  <a:lnTo>
                    <a:pt x="189" y="0"/>
                  </a:lnTo>
                  <a:lnTo>
                    <a:pt x="194" y="5"/>
                  </a:lnTo>
                  <a:lnTo>
                    <a:pt x="184" y="19"/>
                  </a:lnTo>
                  <a:lnTo>
                    <a:pt x="196" y="19"/>
                  </a:lnTo>
                  <a:lnTo>
                    <a:pt x="203" y="24"/>
                  </a:lnTo>
                  <a:lnTo>
                    <a:pt x="196" y="31"/>
                  </a:lnTo>
                  <a:lnTo>
                    <a:pt x="201" y="41"/>
                  </a:lnTo>
                  <a:lnTo>
                    <a:pt x="187" y="55"/>
                  </a:lnTo>
                  <a:lnTo>
                    <a:pt x="187" y="60"/>
                  </a:lnTo>
                  <a:lnTo>
                    <a:pt x="194" y="60"/>
                  </a:lnTo>
                  <a:lnTo>
                    <a:pt x="191" y="69"/>
                  </a:lnTo>
                  <a:lnTo>
                    <a:pt x="194" y="76"/>
                  </a:lnTo>
                  <a:lnTo>
                    <a:pt x="184" y="88"/>
                  </a:lnTo>
                  <a:lnTo>
                    <a:pt x="187" y="100"/>
                  </a:lnTo>
                  <a:lnTo>
                    <a:pt x="182" y="102"/>
                  </a:lnTo>
                  <a:lnTo>
                    <a:pt x="191" y="114"/>
                  </a:lnTo>
                  <a:lnTo>
                    <a:pt x="182" y="138"/>
                  </a:lnTo>
                  <a:lnTo>
                    <a:pt x="170" y="140"/>
                  </a:lnTo>
                  <a:lnTo>
                    <a:pt x="179" y="152"/>
                  </a:lnTo>
                  <a:lnTo>
                    <a:pt x="165" y="159"/>
                  </a:lnTo>
                  <a:lnTo>
                    <a:pt x="165" y="173"/>
                  </a:lnTo>
                  <a:lnTo>
                    <a:pt x="153" y="176"/>
                  </a:lnTo>
                  <a:lnTo>
                    <a:pt x="151" y="187"/>
                  </a:lnTo>
                  <a:lnTo>
                    <a:pt x="153" y="204"/>
                  </a:lnTo>
                  <a:lnTo>
                    <a:pt x="151" y="204"/>
                  </a:lnTo>
                  <a:lnTo>
                    <a:pt x="158" y="211"/>
                  </a:lnTo>
                  <a:lnTo>
                    <a:pt x="153" y="213"/>
                  </a:lnTo>
                  <a:lnTo>
                    <a:pt x="153" y="221"/>
                  </a:lnTo>
                  <a:lnTo>
                    <a:pt x="149" y="225"/>
                  </a:lnTo>
                  <a:lnTo>
                    <a:pt x="146" y="237"/>
                  </a:lnTo>
                  <a:lnTo>
                    <a:pt x="151" y="242"/>
                  </a:lnTo>
                  <a:lnTo>
                    <a:pt x="151" y="254"/>
                  </a:lnTo>
                  <a:lnTo>
                    <a:pt x="134" y="292"/>
                  </a:lnTo>
                  <a:lnTo>
                    <a:pt x="116" y="287"/>
                  </a:lnTo>
                  <a:lnTo>
                    <a:pt x="97" y="294"/>
                  </a:lnTo>
                  <a:lnTo>
                    <a:pt x="97" y="292"/>
                  </a:lnTo>
                  <a:lnTo>
                    <a:pt x="80" y="289"/>
                  </a:lnTo>
                  <a:lnTo>
                    <a:pt x="68" y="294"/>
                  </a:lnTo>
                  <a:lnTo>
                    <a:pt x="61" y="292"/>
                  </a:lnTo>
                  <a:lnTo>
                    <a:pt x="59" y="296"/>
                  </a:lnTo>
                  <a:lnTo>
                    <a:pt x="37" y="287"/>
                  </a:lnTo>
                  <a:lnTo>
                    <a:pt x="37" y="289"/>
                  </a:lnTo>
                  <a:lnTo>
                    <a:pt x="33" y="289"/>
                  </a:lnTo>
                  <a:lnTo>
                    <a:pt x="35" y="284"/>
                  </a:lnTo>
                  <a:lnTo>
                    <a:pt x="30" y="273"/>
                  </a:lnTo>
                  <a:lnTo>
                    <a:pt x="37" y="268"/>
                  </a:lnTo>
                  <a:lnTo>
                    <a:pt x="40" y="256"/>
                  </a:lnTo>
                  <a:lnTo>
                    <a:pt x="47" y="254"/>
                  </a:lnTo>
                  <a:lnTo>
                    <a:pt x="28" y="235"/>
                  </a:lnTo>
                  <a:lnTo>
                    <a:pt x="26" y="232"/>
                  </a:lnTo>
                  <a:lnTo>
                    <a:pt x="33" y="225"/>
                  </a:lnTo>
                  <a:lnTo>
                    <a:pt x="0" y="190"/>
                  </a:lnTo>
                  <a:lnTo>
                    <a:pt x="16" y="180"/>
                  </a:lnTo>
                  <a:lnTo>
                    <a:pt x="7" y="16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7" name="Freeform 168"/>
            <p:cNvSpPr>
              <a:spLocks/>
            </p:cNvSpPr>
            <p:nvPr/>
          </p:nvSpPr>
          <p:spPr bwMode="auto">
            <a:xfrm>
              <a:off x="2868265" y="4447037"/>
              <a:ext cx="111071" cy="137564"/>
            </a:xfrm>
            <a:custGeom>
              <a:avLst/>
              <a:gdLst>
                <a:gd name="T0" fmla="*/ 55 w 85"/>
                <a:gd name="T1" fmla="*/ 0 h 109"/>
                <a:gd name="T2" fmla="*/ 59 w 85"/>
                <a:gd name="T3" fmla="*/ 3 h 109"/>
                <a:gd name="T4" fmla="*/ 55 w 85"/>
                <a:gd name="T5" fmla="*/ 10 h 109"/>
                <a:gd name="T6" fmla="*/ 57 w 85"/>
                <a:gd name="T7" fmla="*/ 22 h 109"/>
                <a:gd name="T8" fmla="*/ 71 w 85"/>
                <a:gd name="T9" fmla="*/ 22 h 109"/>
                <a:gd name="T10" fmla="*/ 74 w 85"/>
                <a:gd name="T11" fmla="*/ 26 h 109"/>
                <a:gd name="T12" fmla="*/ 81 w 85"/>
                <a:gd name="T13" fmla="*/ 24 h 109"/>
                <a:gd name="T14" fmla="*/ 85 w 85"/>
                <a:gd name="T15" fmla="*/ 33 h 109"/>
                <a:gd name="T16" fmla="*/ 66 w 85"/>
                <a:gd name="T17" fmla="*/ 55 h 109"/>
                <a:gd name="T18" fmla="*/ 64 w 85"/>
                <a:gd name="T19" fmla="*/ 64 h 109"/>
                <a:gd name="T20" fmla="*/ 59 w 85"/>
                <a:gd name="T21" fmla="*/ 67 h 109"/>
                <a:gd name="T22" fmla="*/ 59 w 85"/>
                <a:gd name="T23" fmla="*/ 71 h 109"/>
                <a:gd name="T24" fmla="*/ 64 w 85"/>
                <a:gd name="T25" fmla="*/ 74 h 109"/>
                <a:gd name="T26" fmla="*/ 62 w 85"/>
                <a:gd name="T27" fmla="*/ 83 h 109"/>
                <a:gd name="T28" fmla="*/ 62 w 85"/>
                <a:gd name="T29" fmla="*/ 88 h 109"/>
                <a:gd name="T30" fmla="*/ 45 w 85"/>
                <a:gd name="T31" fmla="*/ 83 h 109"/>
                <a:gd name="T32" fmla="*/ 38 w 85"/>
                <a:gd name="T33" fmla="*/ 97 h 109"/>
                <a:gd name="T34" fmla="*/ 31 w 85"/>
                <a:gd name="T35" fmla="*/ 95 h 109"/>
                <a:gd name="T36" fmla="*/ 29 w 85"/>
                <a:gd name="T37" fmla="*/ 109 h 109"/>
                <a:gd name="T38" fmla="*/ 19 w 85"/>
                <a:gd name="T39" fmla="*/ 107 h 109"/>
                <a:gd name="T40" fmla="*/ 17 w 85"/>
                <a:gd name="T41" fmla="*/ 109 h 109"/>
                <a:gd name="T42" fmla="*/ 12 w 85"/>
                <a:gd name="T43" fmla="*/ 102 h 109"/>
                <a:gd name="T44" fmla="*/ 17 w 85"/>
                <a:gd name="T45" fmla="*/ 102 h 109"/>
                <a:gd name="T46" fmla="*/ 14 w 85"/>
                <a:gd name="T47" fmla="*/ 93 h 109"/>
                <a:gd name="T48" fmla="*/ 19 w 85"/>
                <a:gd name="T49" fmla="*/ 83 h 109"/>
                <a:gd name="T50" fmla="*/ 17 w 85"/>
                <a:gd name="T51" fmla="*/ 78 h 109"/>
                <a:gd name="T52" fmla="*/ 19 w 85"/>
                <a:gd name="T53" fmla="*/ 71 h 109"/>
                <a:gd name="T54" fmla="*/ 24 w 85"/>
                <a:gd name="T55" fmla="*/ 74 h 109"/>
                <a:gd name="T56" fmla="*/ 26 w 85"/>
                <a:gd name="T57" fmla="*/ 69 h 109"/>
                <a:gd name="T58" fmla="*/ 21 w 85"/>
                <a:gd name="T59" fmla="*/ 69 h 109"/>
                <a:gd name="T60" fmla="*/ 24 w 85"/>
                <a:gd name="T61" fmla="*/ 69 h 109"/>
                <a:gd name="T62" fmla="*/ 19 w 85"/>
                <a:gd name="T63" fmla="*/ 64 h 109"/>
                <a:gd name="T64" fmla="*/ 19 w 85"/>
                <a:gd name="T65" fmla="*/ 57 h 109"/>
                <a:gd name="T66" fmla="*/ 14 w 85"/>
                <a:gd name="T67" fmla="*/ 57 h 109"/>
                <a:gd name="T68" fmla="*/ 12 w 85"/>
                <a:gd name="T69" fmla="*/ 59 h 109"/>
                <a:gd name="T70" fmla="*/ 10 w 85"/>
                <a:gd name="T71" fmla="*/ 62 h 109"/>
                <a:gd name="T72" fmla="*/ 10 w 85"/>
                <a:gd name="T73" fmla="*/ 55 h 109"/>
                <a:gd name="T74" fmla="*/ 0 w 85"/>
                <a:gd name="T75" fmla="*/ 45 h 109"/>
                <a:gd name="T76" fmla="*/ 12 w 85"/>
                <a:gd name="T77" fmla="*/ 29 h 109"/>
                <a:gd name="T78" fmla="*/ 14 w 85"/>
                <a:gd name="T79" fmla="*/ 29 h 109"/>
                <a:gd name="T80" fmla="*/ 26 w 85"/>
                <a:gd name="T81" fmla="*/ 24 h 109"/>
                <a:gd name="T82" fmla="*/ 33 w 85"/>
                <a:gd name="T83" fmla="*/ 14 h 109"/>
                <a:gd name="T84" fmla="*/ 55 w 85"/>
                <a:gd name="T8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09">
                  <a:moveTo>
                    <a:pt x="55" y="0"/>
                  </a:moveTo>
                  <a:lnTo>
                    <a:pt x="59" y="3"/>
                  </a:lnTo>
                  <a:lnTo>
                    <a:pt x="55" y="10"/>
                  </a:lnTo>
                  <a:lnTo>
                    <a:pt x="57" y="22"/>
                  </a:lnTo>
                  <a:lnTo>
                    <a:pt x="71" y="22"/>
                  </a:lnTo>
                  <a:lnTo>
                    <a:pt x="74" y="26"/>
                  </a:lnTo>
                  <a:lnTo>
                    <a:pt x="81" y="24"/>
                  </a:lnTo>
                  <a:lnTo>
                    <a:pt x="85" y="33"/>
                  </a:lnTo>
                  <a:lnTo>
                    <a:pt x="66" y="55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2" y="83"/>
                  </a:lnTo>
                  <a:lnTo>
                    <a:pt x="62" y="88"/>
                  </a:lnTo>
                  <a:lnTo>
                    <a:pt x="45" y="83"/>
                  </a:lnTo>
                  <a:lnTo>
                    <a:pt x="38" y="97"/>
                  </a:lnTo>
                  <a:lnTo>
                    <a:pt x="31" y="95"/>
                  </a:lnTo>
                  <a:lnTo>
                    <a:pt x="29" y="109"/>
                  </a:lnTo>
                  <a:lnTo>
                    <a:pt x="19" y="107"/>
                  </a:lnTo>
                  <a:lnTo>
                    <a:pt x="17" y="109"/>
                  </a:lnTo>
                  <a:lnTo>
                    <a:pt x="12" y="102"/>
                  </a:lnTo>
                  <a:lnTo>
                    <a:pt x="17" y="102"/>
                  </a:lnTo>
                  <a:lnTo>
                    <a:pt x="14" y="93"/>
                  </a:lnTo>
                  <a:lnTo>
                    <a:pt x="19" y="83"/>
                  </a:lnTo>
                  <a:lnTo>
                    <a:pt x="17" y="78"/>
                  </a:lnTo>
                  <a:lnTo>
                    <a:pt x="19" y="71"/>
                  </a:lnTo>
                  <a:lnTo>
                    <a:pt x="24" y="74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19" y="64"/>
                  </a:lnTo>
                  <a:lnTo>
                    <a:pt x="19" y="57"/>
                  </a:lnTo>
                  <a:lnTo>
                    <a:pt x="14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10" y="55"/>
                  </a:lnTo>
                  <a:lnTo>
                    <a:pt x="0" y="45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26" y="24"/>
                  </a:lnTo>
                  <a:lnTo>
                    <a:pt x="33" y="1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8" name="Freeform 169"/>
            <p:cNvSpPr>
              <a:spLocks/>
            </p:cNvSpPr>
            <p:nvPr/>
          </p:nvSpPr>
          <p:spPr bwMode="auto">
            <a:xfrm>
              <a:off x="2868265" y="4175695"/>
              <a:ext cx="269184" cy="209501"/>
            </a:xfrm>
            <a:custGeom>
              <a:avLst/>
              <a:gdLst>
                <a:gd name="T0" fmla="*/ 5 w 206"/>
                <a:gd name="T1" fmla="*/ 92 h 166"/>
                <a:gd name="T2" fmla="*/ 17 w 206"/>
                <a:gd name="T3" fmla="*/ 95 h 166"/>
                <a:gd name="T4" fmla="*/ 38 w 206"/>
                <a:gd name="T5" fmla="*/ 99 h 166"/>
                <a:gd name="T6" fmla="*/ 59 w 206"/>
                <a:gd name="T7" fmla="*/ 104 h 166"/>
                <a:gd name="T8" fmla="*/ 76 w 206"/>
                <a:gd name="T9" fmla="*/ 97 h 166"/>
                <a:gd name="T10" fmla="*/ 66 w 206"/>
                <a:gd name="T11" fmla="*/ 85 h 166"/>
                <a:gd name="T12" fmla="*/ 71 w 206"/>
                <a:gd name="T13" fmla="*/ 73 h 166"/>
                <a:gd name="T14" fmla="*/ 78 w 206"/>
                <a:gd name="T15" fmla="*/ 61 h 166"/>
                <a:gd name="T16" fmla="*/ 43 w 206"/>
                <a:gd name="T17" fmla="*/ 45 h 166"/>
                <a:gd name="T18" fmla="*/ 24 w 206"/>
                <a:gd name="T19" fmla="*/ 47 h 166"/>
                <a:gd name="T20" fmla="*/ 19 w 206"/>
                <a:gd name="T21" fmla="*/ 31 h 166"/>
                <a:gd name="T22" fmla="*/ 14 w 206"/>
                <a:gd name="T23" fmla="*/ 26 h 166"/>
                <a:gd name="T24" fmla="*/ 5 w 206"/>
                <a:gd name="T25" fmla="*/ 7 h 166"/>
                <a:gd name="T26" fmla="*/ 21 w 206"/>
                <a:gd name="T27" fmla="*/ 2 h 166"/>
                <a:gd name="T28" fmla="*/ 43 w 206"/>
                <a:gd name="T29" fmla="*/ 9 h 166"/>
                <a:gd name="T30" fmla="*/ 52 w 206"/>
                <a:gd name="T31" fmla="*/ 7 h 166"/>
                <a:gd name="T32" fmla="*/ 81 w 206"/>
                <a:gd name="T33" fmla="*/ 5 h 166"/>
                <a:gd name="T34" fmla="*/ 100 w 206"/>
                <a:gd name="T35" fmla="*/ 0 h 166"/>
                <a:gd name="T36" fmla="*/ 116 w 206"/>
                <a:gd name="T37" fmla="*/ 2 h 166"/>
                <a:gd name="T38" fmla="*/ 121 w 206"/>
                <a:gd name="T39" fmla="*/ 31 h 166"/>
                <a:gd name="T40" fmla="*/ 111 w 206"/>
                <a:gd name="T41" fmla="*/ 50 h 166"/>
                <a:gd name="T42" fmla="*/ 126 w 206"/>
                <a:gd name="T43" fmla="*/ 42 h 166"/>
                <a:gd name="T44" fmla="*/ 149 w 206"/>
                <a:gd name="T45" fmla="*/ 52 h 166"/>
                <a:gd name="T46" fmla="*/ 168 w 206"/>
                <a:gd name="T47" fmla="*/ 50 h 166"/>
                <a:gd name="T48" fmla="*/ 180 w 206"/>
                <a:gd name="T49" fmla="*/ 66 h 166"/>
                <a:gd name="T50" fmla="*/ 194 w 206"/>
                <a:gd name="T51" fmla="*/ 71 h 166"/>
                <a:gd name="T52" fmla="*/ 206 w 206"/>
                <a:gd name="T53" fmla="*/ 95 h 166"/>
                <a:gd name="T54" fmla="*/ 206 w 206"/>
                <a:gd name="T55" fmla="*/ 116 h 166"/>
                <a:gd name="T56" fmla="*/ 182 w 206"/>
                <a:gd name="T57" fmla="*/ 118 h 166"/>
                <a:gd name="T58" fmla="*/ 159 w 206"/>
                <a:gd name="T59" fmla="*/ 128 h 166"/>
                <a:gd name="T60" fmla="*/ 142 w 206"/>
                <a:gd name="T61" fmla="*/ 128 h 166"/>
                <a:gd name="T62" fmla="*/ 92 w 206"/>
                <a:gd name="T63" fmla="*/ 166 h 166"/>
                <a:gd name="T64" fmla="*/ 85 w 206"/>
                <a:gd name="T65" fmla="*/ 125 h 166"/>
                <a:gd name="T66" fmla="*/ 71 w 206"/>
                <a:gd name="T67" fmla="*/ 125 h 166"/>
                <a:gd name="T68" fmla="*/ 59 w 206"/>
                <a:gd name="T69" fmla="*/ 116 h 166"/>
                <a:gd name="T70" fmla="*/ 47 w 206"/>
                <a:gd name="T71" fmla="*/ 118 h 166"/>
                <a:gd name="T72" fmla="*/ 45 w 206"/>
                <a:gd name="T73" fmla="*/ 132 h 166"/>
                <a:gd name="T74" fmla="*/ 10 w 206"/>
                <a:gd name="T75" fmla="*/ 111 h 166"/>
                <a:gd name="T76" fmla="*/ 0 w 206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6" h="166">
                  <a:moveTo>
                    <a:pt x="0" y="102"/>
                  </a:moveTo>
                  <a:lnTo>
                    <a:pt x="5" y="92"/>
                  </a:lnTo>
                  <a:lnTo>
                    <a:pt x="12" y="87"/>
                  </a:lnTo>
                  <a:lnTo>
                    <a:pt x="17" y="95"/>
                  </a:lnTo>
                  <a:lnTo>
                    <a:pt x="19" y="97"/>
                  </a:lnTo>
                  <a:lnTo>
                    <a:pt x="38" y="99"/>
                  </a:lnTo>
                  <a:lnTo>
                    <a:pt x="52" y="99"/>
                  </a:lnTo>
                  <a:lnTo>
                    <a:pt x="59" y="104"/>
                  </a:lnTo>
                  <a:lnTo>
                    <a:pt x="71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66" y="85"/>
                  </a:lnTo>
                  <a:lnTo>
                    <a:pt x="71" y="80"/>
                  </a:lnTo>
                  <a:lnTo>
                    <a:pt x="71" y="73"/>
                  </a:lnTo>
                  <a:lnTo>
                    <a:pt x="83" y="66"/>
                  </a:lnTo>
                  <a:lnTo>
                    <a:pt x="78" y="61"/>
                  </a:lnTo>
                  <a:lnTo>
                    <a:pt x="47" y="54"/>
                  </a:lnTo>
                  <a:lnTo>
                    <a:pt x="43" y="45"/>
                  </a:lnTo>
                  <a:lnTo>
                    <a:pt x="33" y="47"/>
                  </a:lnTo>
                  <a:lnTo>
                    <a:pt x="24" y="47"/>
                  </a:lnTo>
                  <a:lnTo>
                    <a:pt x="19" y="38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2" y="9"/>
                  </a:lnTo>
                  <a:lnTo>
                    <a:pt x="5" y="7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43" y="9"/>
                  </a:lnTo>
                  <a:lnTo>
                    <a:pt x="45" y="5"/>
                  </a:lnTo>
                  <a:lnTo>
                    <a:pt x="52" y="7"/>
                  </a:lnTo>
                  <a:lnTo>
                    <a:pt x="64" y="2"/>
                  </a:lnTo>
                  <a:lnTo>
                    <a:pt x="81" y="5"/>
                  </a:lnTo>
                  <a:lnTo>
                    <a:pt x="81" y="7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26" y="16"/>
                  </a:lnTo>
                  <a:lnTo>
                    <a:pt x="121" y="31"/>
                  </a:lnTo>
                  <a:lnTo>
                    <a:pt x="109" y="42"/>
                  </a:lnTo>
                  <a:lnTo>
                    <a:pt x="111" y="50"/>
                  </a:lnTo>
                  <a:lnTo>
                    <a:pt x="116" y="50"/>
                  </a:lnTo>
                  <a:lnTo>
                    <a:pt x="126" y="42"/>
                  </a:lnTo>
                  <a:lnTo>
                    <a:pt x="137" y="52"/>
                  </a:lnTo>
                  <a:lnTo>
                    <a:pt x="149" y="52"/>
                  </a:lnTo>
                  <a:lnTo>
                    <a:pt x="161" y="47"/>
                  </a:lnTo>
                  <a:lnTo>
                    <a:pt x="168" y="50"/>
                  </a:lnTo>
                  <a:lnTo>
                    <a:pt x="171" y="59"/>
                  </a:lnTo>
                  <a:lnTo>
                    <a:pt x="180" y="66"/>
                  </a:lnTo>
                  <a:lnTo>
                    <a:pt x="187" y="64"/>
                  </a:lnTo>
                  <a:lnTo>
                    <a:pt x="194" y="71"/>
                  </a:lnTo>
                  <a:lnTo>
                    <a:pt x="197" y="83"/>
                  </a:lnTo>
                  <a:lnTo>
                    <a:pt x="206" y="95"/>
                  </a:lnTo>
                  <a:lnTo>
                    <a:pt x="199" y="109"/>
                  </a:lnTo>
                  <a:lnTo>
                    <a:pt x="206" y="116"/>
                  </a:lnTo>
                  <a:lnTo>
                    <a:pt x="201" y="121"/>
                  </a:lnTo>
                  <a:lnTo>
                    <a:pt x="182" y="118"/>
                  </a:lnTo>
                  <a:lnTo>
                    <a:pt x="173" y="125"/>
                  </a:lnTo>
                  <a:lnTo>
                    <a:pt x="159" y="128"/>
                  </a:lnTo>
                  <a:lnTo>
                    <a:pt x="149" y="123"/>
                  </a:lnTo>
                  <a:lnTo>
                    <a:pt x="142" y="128"/>
                  </a:lnTo>
                  <a:lnTo>
                    <a:pt x="133" y="125"/>
                  </a:lnTo>
                  <a:lnTo>
                    <a:pt x="92" y="166"/>
                  </a:lnTo>
                  <a:lnTo>
                    <a:pt x="100" y="125"/>
                  </a:lnTo>
                  <a:lnTo>
                    <a:pt x="85" y="125"/>
                  </a:lnTo>
                  <a:lnTo>
                    <a:pt x="81" y="132"/>
                  </a:lnTo>
                  <a:lnTo>
                    <a:pt x="71" y="125"/>
                  </a:lnTo>
                  <a:lnTo>
                    <a:pt x="66" y="116"/>
                  </a:lnTo>
                  <a:lnTo>
                    <a:pt x="59" y="116"/>
                  </a:lnTo>
                  <a:lnTo>
                    <a:pt x="55" y="121"/>
                  </a:lnTo>
                  <a:lnTo>
                    <a:pt x="47" y="118"/>
                  </a:lnTo>
                  <a:lnTo>
                    <a:pt x="43" y="121"/>
                  </a:lnTo>
                  <a:lnTo>
                    <a:pt x="45" y="132"/>
                  </a:lnTo>
                  <a:lnTo>
                    <a:pt x="36" y="139"/>
                  </a:lnTo>
                  <a:lnTo>
                    <a:pt x="10" y="111"/>
                  </a:lnTo>
                  <a:lnTo>
                    <a:pt x="5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69" name="Freeform 170"/>
            <p:cNvSpPr>
              <a:spLocks/>
            </p:cNvSpPr>
            <p:nvPr/>
          </p:nvSpPr>
          <p:spPr bwMode="auto">
            <a:xfrm>
              <a:off x="2870879" y="4337238"/>
              <a:ext cx="128058" cy="109799"/>
            </a:xfrm>
            <a:custGeom>
              <a:avLst/>
              <a:gdLst>
                <a:gd name="T0" fmla="*/ 8 w 98"/>
                <a:gd name="T1" fmla="*/ 61 h 87"/>
                <a:gd name="T2" fmla="*/ 17 w 98"/>
                <a:gd name="T3" fmla="*/ 59 h 87"/>
                <a:gd name="T4" fmla="*/ 19 w 98"/>
                <a:gd name="T5" fmla="*/ 54 h 87"/>
                <a:gd name="T6" fmla="*/ 22 w 98"/>
                <a:gd name="T7" fmla="*/ 56 h 87"/>
                <a:gd name="T8" fmla="*/ 29 w 98"/>
                <a:gd name="T9" fmla="*/ 49 h 87"/>
                <a:gd name="T10" fmla="*/ 36 w 98"/>
                <a:gd name="T11" fmla="*/ 61 h 87"/>
                <a:gd name="T12" fmla="*/ 53 w 98"/>
                <a:gd name="T13" fmla="*/ 45 h 87"/>
                <a:gd name="T14" fmla="*/ 57 w 98"/>
                <a:gd name="T15" fmla="*/ 28 h 87"/>
                <a:gd name="T16" fmla="*/ 67 w 98"/>
                <a:gd name="T17" fmla="*/ 21 h 87"/>
                <a:gd name="T18" fmla="*/ 79 w 98"/>
                <a:gd name="T19" fmla="*/ 19 h 87"/>
                <a:gd name="T20" fmla="*/ 83 w 98"/>
                <a:gd name="T21" fmla="*/ 7 h 87"/>
                <a:gd name="T22" fmla="*/ 98 w 98"/>
                <a:gd name="T23" fmla="*/ 0 h 87"/>
                <a:gd name="T24" fmla="*/ 90 w 98"/>
                <a:gd name="T25" fmla="*/ 38 h 87"/>
                <a:gd name="T26" fmla="*/ 79 w 98"/>
                <a:gd name="T27" fmla="*/ 54 h 87"/>
                <a:gd name="T28" fmla="*/ 79 w 98"/>
                <a:gd name="T29" fmla="*/ 64 h 87"/>
                <a:gd name="T30" fmla="*/ 60 w 98"/>
                <a:gd name="T31" fmla="*/ 73 h 87"/>
                <a:gd name="T32" fmla="*/ 55 w 98"/>
                <a:gd name="T33" fmla="*/ 87 h 87"/>
                <a:gd name="T34" fmla="*/ 43 w 98"/>
                <a:gd name="T35" fmla="*/ 87 h 87"/>
                <a:gd name="T36" fmla="*/ 45 w 98"/>
                <a:gd name="T37" fmla="*/ 75 h 87"/>
                <a:gd name="T38" fmla="*/ 41 w 98"/>
                <a:gd name="T39" fmla="*/ 73 h 87"/>
                <a:gd name="T40" fmla="*/ 34 w 98"/>
                <a:gd name="T41" fmla="*/ 73 h 87"/>
                <a:gd name="T42" fmla="*/ 31 w 98"/>
                <a:gd name="T43" fmla="*/ 80 h 87"/>
                <a:gd name="T44" fmla="*/ 12 w 98"/>
                <a:gd name="T45" fmla="*/ 80 h 87"/>
                <a:gd name="T46" fmla="*/ 12 w 98"/>
                <a:gd name="T47" fmla="*/ 73 h 87"/>
                <a:gd name="T48" fmla="*/ 0 w 98"/>
                <a:gd name="T49" fmla="*/ 66 h 87"/>
                <a:gd name="T50" fmla="*/ 8 w 98"/>
                <a:gd name="T51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87">
                  <a:moveTo>
                    <a:pt x="8" y="61"/>
                  </a:moveTo>
                  <a:lnTo>
                    <a:pt x="17" y="59"/>
                  </a:lnTo>
                  <a:lnTo>
                    <a:pt x="19" y="54"/>
                  </a:lnTo>
                  <a:lnTo>
                    <a:pt x="22" y="56"/>
                  </a:lnTo>
                  <a:lnTo>
                    <a:pt x="29" y="49"/>
                  </a:lnTo>
                  <a:lnTo>
                    <a:pt x="36" y="61"/>
                  </a:lnTo>
                  <a:lnTo>
                    <a:pt x="53" y="45"/>
                  </a:lnTo>
                  <a:lnTo>
                    <a:pt x="57" y="28"/>
                  </a:lnTo>
                  <a:lnTo>
                    <a:pt x="67" y="21"/>
                  </a:lnTo>
                  <a:lnTo>
                    <a:pt x="79" y="19"/>
                  </a:lnTo>
                  <a:lnTo>
                    <a:pt x="83" y="7"/>
                  </a:lnTo>
                  <a:lnTo>
                    <a:pt x="98" y="0"/>
                  </a:lnTo>
                  <a:lnTo>
                    <a:pt x="90" y="38"/>
                  </a:lnTo>
                  <a:lnTo>
                    <a:pt x="79" y="54"/>
                  </a:lnTo>
                  <a:lnTo>
                    <a:pt x="79" y="64"/>
                  </a:lnTo>
                  <a:lnTo>
                    <a:pt x="60" y="73"/>
                  </a:lnTo>
                  <a:lnTo>
                    <a:pt x="55" y="87"/>
                  </a:lnTo>
                  <a:lnTo>
                    <a:pt x="43" y="87"/>
                  </a:lnTo>
                  <a:lnTo>
                    <a:pt x="45" y="75"/>
                  </a:lnTo>
                  <a:lnTo>
                    <a:pt x="41" y="73"/>
                  </a:lnTo>
                  <a:lnTo>
                    <a:pt x="34" y="73"/>
                  </a:lnTo>
                  <a:lnTo>
                    <a:pt x="31" y="80"/>
                  </a:lnTo>
                  <a:lnTo>
                    <a:pt x="12" y="80"/>
                  </a:lnTo>
                  <a:lnTo>
                    <a:pt x="12" y="73"/>
                  </a:lnTo>
                  <a:lnTo>
                    <a:pt x="0" y="66"/>
                  </a:lnTo>
                  <a:lnTo>
                    <a:pt x="8" y="6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0" name="Freeform 171"/>
            <p:cNvSpPr>
              <a:spLocks/>
            </p:cNvSpPr>
            <p:nvPr/>
          </p:nvSpPr>
          <p:spPr bwMode="auto">
            <a:xfrm>
              <a:off x="2859118" y="3273325"/>
              <a:ext cx="192088" cy="340755"/>
            </a:xfrm>
            <a:custGeom>
              <a:avLst/>
              <a:gdLst>
                <a:gd name="T0" fmla="*/ 28 w 147"/>
                <a:gd name="T1" fmla="*/ 90 h 270"/>
                <a:gd name="T2" fmla="*/ 31 w 147"/>
                <a:gd name="T3" fmla="*/ 73 h 270"/>
                <a:gd name="T4" fmla="*/ 54 w 147"/>
                <a:gd name="T5" fmla="*/ 73 h 270"/>
                <a:gd name="T6" fmla="*/ 69 w 147"/>
                <a:gd name="T7" fmla="*/ 76 h 270"/>
                <a:gd name="T8" fmla="*/ 78 w 147"/>
                <a:gd name="T9" fmla="*/ 61 h 270"/>
                <a:gd name="T10" fmla="*/ 97 w 147"/>
                <a:gd name="T11" fmla="*/ 66 h 270"/>
                <a:gd name="T12" fmla="*/ 90 w 147"/>
                <a:gd name="T13" fmla="*/ 40 h 270"/>
                <a:gd name="T14" fmla="*/ 73 w 147"/>
                <a:gd name="T15" fmla="*/ 21 h 270"/>
                <a:gd name="T16" fmla="*/ 90 w 147"/>
                <a:gd name="T17" fmla="*/ 21 h 270"/>
                <a:gd name="T18" fmla="*/ 83 w 147"/>
                <a:gd name="T19" fmla="*/ 14 h 270"/>
                <a:gd name="T20" fmla="*/ 81 w 147"/>
                <a:gd name="T21" fmla="*/ 2 h 270"/>
                <a:gd name="T22" fmla="*/ 90 w 147"/>
                <a:gd name="T23" fmla="*/ 5 h 270"/>
                <a:gd name="T24" fmla="*/ 92 w 147"/>
                <a:gd name="T25" fmla="*/ 9 h 270"/>
                <a:gd name="T26" fmla="*/ 102 w 147"/>
                <a:gd name="T27" fmla="*/ 12 h 270"/>
                <a:gd name="T28" fmla="*/ 102 w 147"/>
                <a:gd name="T29" fmla="*/ 5 h 270"/>
                <a:gd name="T30" fmla="*/ 102 w 147"/>
                <a:gd name="T31" fmla="*/ 24 h 270"/>
                <a:gd name="T32" fmla="*/ 114 w 147"/>
                <a:gd name="T33" fmla="*/ 33 h 270"/>
                <a:gd name="T34" fmla="*/ 121 w 147"/>
                <a:gd name="T35" fmla="*/ 40 h 270"/>
                <a:gd name="T36" fmla="*/ 123 w 147"/>
                <a:gd name="T37" fmla="*/ 52 h 270"/>
                <a:gd name="T38" fmla="*/ 121 w 147"/>
                <a:gd name="T39" fmla="*/ 57 h 270"/>
                <a:gd name="T40" fmla="*/ 137 w 147"/>
                <a:gd name="T41" fmla="*/ 76 h 270"/>
                <a:gd name="T42" fmla="*/ 144 w 147"/>
                <a:gd name="T43" fmla="*/ 85 h 270"/>
                <a:gd name="T44" fmla="*/ 137 w 147"/>
                <a:gd name="T45" fmla="*/ 121 h 270"/>
                <a:gd name="T46" fmla="*/ 97 w 147"/>
                <a:gd name="T47" fmla="*/ 163 h 270"/>
                <a:gd name="T48" fmla="*/ 83 w 147"/>
                <a:gd name="T49" fmla="*/ 177 h 270"/>
                <a:gd name="T50" fmla="*/ 78 w 147"/>
                <a:gd name="T51" fmla="*/ 185 h 270"/>
                <a:gd name="T52" fmla="*/ 71 w 147"/>
                <a:gd name="T53" fmla="*/ 196 h 270"/>
                <a:gd name="T54" fmla="*/ 90 w 147"/>
                <a:gd name="T55" fmla="*/ 211 h 270"/>
                <a:gd name="T56" fmla="*/ 99 w 147"/>
                <a:gd name="T57" fmla="*/ 220 h 270"/>
                <a:gd name="T58" fmla="*/ 83 w 147"/>
                <a:gd name="T59" fmla="*/ 234 h 270"/>
                <a:gd name="T60" fmla="*/ 64 w 147"/>
                <a:gd name="T61" fmla="*/ 256 h 270"/>
                <a:gd name="T62" fmla="*/ 24 w 147"/>
                <a:gd name="T63" fmla="*/ 270 h 270"/>
                <a:gd name="T64" fmla="*/ 9 w 147"/>
                <a:gd name="T65" fmla="*/ 256 h 270"/>
                <a:gd name="T66" fmla="*/ 17 w 147"/>
                <a:gd name="T67" fmla="*/ 234 h 270"/>
                <a:gd name="T68" fmla="*/ 26 w 147"/>
                <a:gd name="T69" fmla="*/ 206 h 270"/>
                <a:gd name="T70" fmla="*/ 40 w 147"/>
                <a:gd name="T71" fmla="*/ 182 h 270"/>
                <a:gd name="T72" fmla="*/ 43 w 147"/>
                <a:gd name="T73" fmla="*/ 173 h 270"/>
                <a:gd name="T74" fmla="*/ 52 w 147"/>
                <a:gd name="T75" fmla="*/ 158 h 270"/>
                <a:gd name="T76" fmla="*/ 54 w 147"/>
                <a:gd name="T77" fmla="*/ 144 h 270"/>
                <a:gd name="T78" fmla="*/ 54 w 147"/>
                <a:gd name="T79" fmla="*/ 137 h 270"/>
                <a:gd name="T80" fmla="*/ 50 w 147"/>
                <a:gd name="T81" fmla="*/ 130 h 270"/>
                <a:gd name="T82" fmla="*/ 2 w 147"/>
                <a:gd name="T83" fmla="*/ 149 h 270"/>
                <a:gd name="T84" fmla="*/ 14 w 147"/>
                <a:gd name="T85" fmla="*/ 137 h 270"/>
                <a:gd name="T86" fmla="*/ 7 w 147"/>
                <a:gd name="T87" fmla="*/ 132 h 270"/>
                <a:gd name="T88" fmla="*/ 0 w 147"/>
                <a:gd name="T89" fmla="*/ 114 h 270"/>
                <a:gd name="T90" fmla="*/ 12 w 147"/>
                <a:gd name="T91" fmla="*/ 104 h 270"/>
                <a:gd name="T92" fmla="*/ 9 w 147"/>
                <a:gd name="T93" fmla="*/ 9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" h="270">
                  <a:moveTo>
                    <a:pt x="9" y="90"/>
                  </a:moveTo>
                  <a:lnTo>
                    <a:pt x="28" y="90"/>
                  </a:lnTo>
                  <a:lnTo>
                    <a:pt x="28" y="76"/>
                  </a:lnTo>
                  <a:lnTo>
                    <a:pt x="31" y="73"/>
                  </a:lnTo>
                  <a:lnTo>
                    <a:pt x="40" y="80"/>
                  </a:lnTo>
                  <a:lnTo>
                    <a:pt x="54" y="73"/>
                  </a:lnTo>
                  <a:lnTo>
                    <a:pt x="66" y="78"/>
                  </a:lnTo>
                  <a:lnTo>
                    <a:pt x="69" y="76"/>
                  </a:lnTo>
                  <a:lnTo>
                    <a:pt x="69" y="69"/>
                  </a:lnTo>
                  <a:lnTo>
                    <a:pt x="78" y="61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88" y="52"/>
                  </a:lnTo>
                  <a:lnTo>
                    <a:pt x="90" y="40"/>
                  </a:lnTo>
                  <a:lnTo>
                    <a:pt x="85" y="28"/>
                  </a:lnTo>
                  <a:lnTo>
                    <a:pt x="73" y="21"/>
                  </a:lnTo>
                  <a:lnTo>
                    <a:pt x="78" y="14"/>
                  </a:lnTo>
                  <a:lnTo>
                    <a:pt x="90" y="21"/>
                  </a:lnTo>
                  <a:lnTo>
                    <a:pt x="90" y="16"/>
                  </a:lnTo>
                  <a:lnTo>
                    <a:pt x="83" y="14"/>
                  </a:lnTo>
                  <a:lnTo>
                    <a:pt x="76" y="7"/>
                  </a:lnTo>
                  <a:lnTo>
                    <a:pt x="81" y="2"/>
                  </a:lnTo>
                  <a:lnTo>
                    <a:pt x="85" y="7"/>
                  </a:lnTo>
                  <a:lnTo>
                    <a:pt x="90" y="5"/>
                  </a:lnTo>
                  <a:lnTo>
                    <a:pt x="92" y="0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102" y="12"/>
                  </a:lnTo>
                  <a:lnTo>
                    <a:pt x="97" y="9"/>
                  </a:lnTo>
                  <a:lnTo>
                    <a:pt x="102" y="5"/>
                  </a:lnTo>
                  <a:lnTo>
                    <a:pt x="109" y="24"/>
                  </a:lnTo>
                  <a:lnTo>
                    <a:pt x="102" y="24"/>
                  </a:lnTo>
                  <a:lnTo>
                    <a:pt x="104" y="33"/>
                  </a:lnTo>
                  <a:lnTo>
                    <a:pt x="114" y="33"/>
                  </a:lnTo>
                  <a:lnTo>
                    <a:pt x="114" y="42"/>
                  </a:lnTo>
                  <a:lnTo>
                    <a:pt x="121" y="40"/>
                  </a:lnTo>
                  <a:lnTo>
                    <a:pt x="116" y="47"/>
                  </a:lnTo>
                  <a:lnTo>
                    <a:pt x="123" y="52"/>
                  </a:lnTo>
                  <a:lnTo>
                    <a:pt x="121" y="52"/>
                  </a:lnTo>
                  <a:lnTo>
                    <a:pt x="121" y="57"/>
                  </a:lnTo>
                  <a:lnTo>
                    <a:pt x="130" y="61"/>
                  </a:lnTo>
                  <a:lnTo>
                    <a:pt x="137" y="76"/>
                  </a:lnTo>
                  <a:lnTo>
                    <a:pt x="147" y="80"/>
                  </a:lnTo>
                  <a:lnTo>
                    <a:pt x="144" y="85"/>
                  </a:lnTo>
                  <a:lnTo>
                    <a:pt x="144" y="97"/>
                  </a:lnTo>
                  <a:lnTo>
                    <a:pt x="137" y="121"/>
                  </a:lnTo>
                  <a:lnTo>
                    <a:pt x="123" y="130"/>
                  </a:lnTo>
                  <a:lnTo>
                    <a:pt x="97" y="163"/>
                  </a:lnTo>
                  <a:lnTo>
                    <a:pt x="92" y="163"/>
                  </a:lnTo>
                  <a:lnTo>
                    <a:pt x="83" y="177"/>
                  </a:lnTo>
                  <a:lnTo>
                    <a:pt x="78" y="175"/>
                  </a:lnTo>
                  <a:lnTo>
                    <a:pt x="78" y="185"/>
                  </a:lnTo>
                  <a:lnTo>
                    <a:pt x="73" y="187"/>
                  </a:lnTo>
                  <a:lnTo>
                    <a:pt x="71" y="196"/>
                  </a:lnTo>
                  <a:lnTo>
                    <a:pt x="83" y="201"/>
                  </a:lnTo>
                  <a:lnTo>
                    <a:pt x="90" y="211"/>
                  </a:lnTo>
                  <a:lnTo>
                    <a:pt x="97" y="211"/>
                  </a:lnTo>
                  <a:lnTo>
                    <a:pt x="99" y="220"/>
                  </a:lnTo>
                  <a:lnTo>
                    <a:pt x="95" y="230"/>
                  </a:lnTo>
                  <a:lnTo>
                    <a:pt x="83" y="234"/>
                  </a:lnTo>
                  <a:lnTo>
                    <a:pt x="76" y="248"/>
                  </a:lnTo>
                  <a:lnTo>
                    <a:pt x="64" y="256"/>
                  </a:lnTo>
                  <a:lnTo>
                    <a:pt x="54" y="270"/>
                  </a:lnTo>
                  <a:lnTo>
                    <a:pt x="24" y="270"/>
                  </a:lnTo>
                  <a:lnTo>
                    <a:pt x="21" y="263"/>
                  </a:lnTo>
                  <a:lnTo>
                    <a:pt x="9" y="256"/>
                  </a:lnTo>
                  <a:lnTo>
                    <a:pt x="17" y="248"/>
                  </a:lnTo>
                  <a:lnTo>
                    <a:pt x="17" y="234"/>
                  </a:lnTo>
                  <a:lnTo>
                    <a:pt x="26" y="215"/>
                  </a:lnTo>
                  <a:lnTo>
                    <a:pt x="26" y="206"/>
                  </a:lnTo>
                  <a:lnTo>
                    <a:pt x="36" y="196"/>
                  </a:lnTo>
                  <a:lnTo>
                    <a:pt x="40" y="182"/>
                  </a:lnTo>
                  <a:lnTo>
                    <a:pt x="43" y="180"/>
                  </a:lnTo>
                  <a:lnTo>
                    <a:pt x="43" y="173"/>
                  </a:lnTo>
                  <a:lnTo>
                    <a:pt x="52" y="166"/>
                  </a:lnTo>
                  <a:lnTo>
                    <a:pt x="52" y="158"/>
                  </a:lnTo>
                  <a:lnTo>
                    <a:pt x="57" y="154"/>
                  </a:lnTo>
                  <a:lnTo>
                    <a:pt x="54" y="144"/>
                  </a:lnTo>
                  <a:lnTo>
                    <a:pt x="59" y="144"/>
                  </a:lnTo>
                  <a:lnTo>
                    <a:pt x="54" y="137"/>
                  </a:lnTo>
                  <a:lnTo>
                    <a:pt x="57" y="132"/>
                  </a:lnTo>
                  <a:lnTo>
                    <a:pt x="50" y="130"/>
                  </a:lnTo>
                  <a:lnTo>
                    <a:pt x="14" y="147"/>
                  </a:lnTo>
                  <a:lnTo>
                    <a:pt x="2" y="149"/>
                  </a:lnTo>
                  <a:lnTo>
                    <a:pt x="9" y="140"/>
                  </a:lnTo>
                  <a:lnTo>
                    <a:pt x="14" y="137"/>
                  </a:lnTo>
                  <a:lnTo>
                    <a:pt x="12" y="132"/>
                  </a:lnTo>
                  <a:lnTo>
                    <a:pt x="7" y="132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1" y="104"/>
                  </a:lnTo>
                  <a:lnTo>
                    <a:pt x="12" y="104"/>
                  </a:lnTo>
                  <a:lnTo>
                    <a:pt x="7" y="95"/>
                  </a:lnTo>
                  <a:lnTo>
                    <a:pt x="9" y="9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1" name="Freeform 172"/>
            <p:cNvSpPr>
              <a:spLocks/>
            </p:cNvSpPr>
            <p:nvPr/>
          </p:nvSpPr>
          <p:spPr bwMode="auto">
            <a:xfrm>
              <a:off x="2877412" y="4232487"/>
              <a:ext cx="99310" cy="74462"/>
            </a:xfrm>
            <a:custGeom>
              <a:avLst/>
              <a:gdLst>
                <a:gd name="T0" fmla="*/ 17 w 76"/>
                <a:gd name="T1" fmla="*/ 2 h 59"/>
                <a:gd name="T2" fmla="*/ 26 w 76"/>
                <a:gd name="T3" fmla="*/ 2 h 59"/>
                <a:gd name="T4" fmla="*/ 36 w 76"/>
                <a:gd name="T5" fmla="*/ 0 h 59"/>
                <a:gd name="T6" fmla="*/ 40 w 76"/>
                <a:gd name="T7" fmla="*/ 9 h 59"/>
                <a:gd name="T8" fmla="*/ 71 w 76"/>
                <a:gd name="T9" fmla="*/ 16 h 59"/>
                <a:gd name="T10" fmla="*/ 76 w 76"/>
                <a:gd name="T11" fmla="*/ 21 h 59"/>
                <a:gd name="T12" fmla="*/ 64 w 76"/>
                <a:gd name="T13" fmla="*/ 28 h 59"/>
                <a:gd name="T14" fmla="*/ 64 w 76"/>
                <a:gd name="T15" fmla="*/ 35 h 59"/>
                <a:gd name="T16" fmla="*/ 59 w 76"/>
                <a:gd name="T17" fmla="*/ 40 h 59"/>
                <a:gd name="T18" fmla="*/ 69 w 76"/>
                <a:gd name="T19" fmla="*/ 47 h 59"/>
                <a:gd name="T20" fmla="*/ 69 w 76"/>
                <a:gd name="T21" fmla="*/ 52 h 59"/>
                <a:gd name="T22" fmla="*/ 52 w 76"/>
                <a:gd name="T23" fmla="*/ 59 h 59"/>
                <a:gd name="T24" fmla="*/ 45 w 76"/>
                <a:gd name="T25" fmla="*/ 54 h 59"/>
                <a:gd name="T26" fmla="*/ 31 w 76"/>
                <a:gd name="T27" fmla="*/ 54 h 59"/>
                <a:gd name="T28" fmla="*/ 10 w 76"/>
                <a:gd name="T29" fmla="*/ 50 h 59"/>
                <a:gd name="T30" fmla="*/ 0 w 76"/>
                <a:gd name="T31" fmla="*/ 19 h 59"/>
                <a:gd name="T32" fmla="*/ 10 w 76"/>
                <a:gd name="T33" fmla="*/ 14 h 59"/>
                <a:gd name="T34" fmla="*/ 17 w 76"/>
                <a:gd name="T3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59">
                  <a:moveTo>
                    <a:pt x="17" y="2"/>
                  </a:moveTo>
                  <a:lnTo>
                    <a:pt x="26" y="2"/>
                  </a:lnTo>
                  <a:lnTo>
                    <a:pt x="36" y="0"/>
                  </a:lnTo>
                  <a:lnTo>
                    <a:pt x="40" y="9"/>
                  </a:lnTo>
                  <a:lnTo>
                    <a:pt x="71" y="16"/>
                  </a:lnTo>
                  <a:lnTo>
                    <a:pt x="76" y="21"/>
                  </a:lnTo>
                  <a:lnTo>
                    <a:pt x="64" y="28"/>
                  </a:lnTo>
                  <a:lnTo>
                    <a:pt x="64" y="35"/>
                  </a:lnTo>
                  <a:lnTo>
                    <a:pt x="59" y="40"/>
                  </a:lnTo>
                  <a:lnTo>
                    <a:pt x="69" y="47"/>
                  </a:lnTo>
                  <a:lnTo>
                    <a:pt x="69" y="52"/>
                  </a:lnTo>
                  <a:lnTo>
                    <a:pt x="52" y="59"/>
                  </a:lnTo>
                  <a:lnTo>
                    <a:pt x="45" y="54"/>
                  </a:lnTo>
                  <a:lnTo>
                    <a:pt x="31" y="5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10" y="14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chemeClr val="bg1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2" name="Freeform 173"/>
            <p:cNvSpPr>
              <a:spLocks/>
            </p:cNvSpPr>
            <p:nvPr/>
          </p:nvSpPr>
          <p:spPr bwMode="auto">
            <a:xfrm>
              <a:off x="2893092" y="4507615"/>
              <a:ext cx="312306" cy="289011"/>
            </a:xfrm>
            <a:custGeom>
              <a:avLst/>
              <a:gdLst>
                <a:gd name="T0" fmla="*/ 10 w 239"/>
                <a:gd name="T1" fmla="*/ 61 h 229"/>
                <a:gd name="T2" fmla="*/ 19 w 239"/>
                <a:gd name="T3" fmla="*/ 49 h 229"/>
                <a:gd name="T4" fmla="*/ 38 w 239"/>
                <a:gd name="T5" fmla="*/ 37 h 229"/>
                <a:gd name="T6" fmla="*/ 40 w 239"/>
                <a:gd name="T7" fmla="*/ 54 h 229"/>
                <a:gd name="T8" fmla="*/ 45 w 239"/>
                <a:gd name="T9" fmla="*/ 61 h 229"/>
                <a:gd name="T10" fmla="*/ 66 w 239"/>
                <a:gd name="T11" fmla="*/ 59 h 229"/>
                <a:gd name="T12" fmla="*/ 102 w 239"/>
                <a:gd name="T13" fmla="*/ 45 h 229"/>
                <a:gd name="T14" fmla="*/ 123 w 239"/>
                <a:gd name="T15" fmla="*/ 45 h 229"/>
                <a:gd name="T16" fmla="*/ 154 w 239"/>
                <a:gd name="T17" fmla="*/ 0 h 229"/>
                <a:gd name="T18" fmla="*/ 159 w 239"/>
                <a:gd name="T19" fmla="*/ 16 h 229"/>
                <a:gd name="T20" fmla="*/ 147 w 239"/>
                <a:gd name="T21" fmla="*/ 42 h 229"/>
                <a:gd name="T22" fmla="*/ 161 w 239"/>
                <a:gd name="T23" fmla="*/ 42 h 229"/>
                <a:gd name="T24" fmla="*/ 170 w 239"/>
                <a:gd name="T25" fmla="*/ 64 h 229"/>
                <a:gd name="T26" fmla="*/ 173 w 239"/>
                <a:gd name="T27" fmla="*/ 104 h 229"/>
                <a:gd name="T28" fmla="*/ 173 w 239"/>
                <a:gd name="T29" fmla="*/ 130 h 229"/>
                <a:gd name="T30" fmla="*/ 178 w 239"/>
                <a:gd name="T31" fmla="*/ 144 h 229"/>
                <a:gd name="T32" fmla="*/ 208 w 239"/>
                <a:gd name="T33" fmla="*/ 165 h 229"/>
                <a:gd name="T34" fmla="*/ 211 w 239"/>
                <a:gd name="T35" fmla="*/ 182 h 229"/>
                <a:gd name="T36" fmla="*/ 218 w 239"/>
                <a:gd name="T37" fmla="*/ 196 h 229"/>
                <a:gd name="T38" fmla="*/ 234 w 239"/>
                <a:gd name="T39" fmla="*/ 208 h 229"/>
                <a:gd name="T40" fmla="*/ 237 w 239"/>
                <a:gd name="T41" fmla="*/ 222 h 229"/>
                <a:gd name="T42" fmla="*/ 223 w 239"/>
                <a:gd name="T43" fmla="*/ 217 h 229"/>
                <a:gd name="T44" fmla="*/ 194 w 239"/>
                <a:gd name="T45" fmla="*/ 217 h 229"/>
                <a:gd name="T46" fmla="*/ 168 w 239"/>
                <a:gd name="T47" fmla="*/ 229 h 229"/>
                <a:gd name="T48" fmla="*/ 142 w 239"/>
                <a:gd name="T49" fmla="*/ 168 h 229"/>
                <a:gd name="T50" fmla="*/ 135 w 239"/>
                <a:gd name="T51" fmla="*/ 156 h 229"/>
                <a:gd name="T52" fmla="*/ 107 w 239"/>
                <a:gd name="T53" fmla="*/ 151 h 229"/>
                <a:gd name="T54" fmla="*/ 99 w 239"/>
                <a:gd name="T55" fmla="*/ 182 h 229"/>
                <a:gd name="T56" fmla="*/ 66 w 239"/>
                <a:gd name="T57" fmla="*/ 172 h 229"/>
                <a:gd name="T58" fmla="*/ 52 w 239"/>
                <a:gd name="T59" fmla="*/ 165 h 229"/>
                <a:gd name="T60" fmla="*/ 26 w 239"/>
                <a:gd name="T61" fmla="*/ 165 h 229"/>
                <a:gd name="T62" fmla="*/ 33 w 239"/>
                <a:gd name="T63" fmla="*/ 161 h 229"/>
                <a:gd name="T64" fmla="*/ 31 w 239"/>
                <a:gd name="T65" fmla="*/ 151 h 229"/>
                <a:gd name="T66" fmla="*/ 31 w 239"/>
                <a:gd name="T67" fmla="*/ 149 h 229"/>
                <a:gd name="T68" fmla="*/ 40 w 239"/>
                <a:gd name="T69" fmla="*/ 144 h 229"/>
                <a:gd name="T70" fmla="*/ 45 w 239"/>
                <a:gd name="T71" fmla="*/ 132 h 229"/>
                <a:gd name="T72" fmla="*/ 38 w 239"/>
                <a:gd name="T73" fmla="*/ 120 h 229"/>
                <a:gd name="T74" fmla="*/ 26 w 239"/>
                <a:gd name="T75" fmla="*/ 116 h 229"/>
                <a:gd name="T76" fmla="*/ 31 w 239"/>
                <a:gd name="T77" fmla="*/ 113 h 229"/>
                <a:gd name="T78" fmla="*/ 19 w 239"/>
                <a:gd name="T79" fmla="*/ 116 h 229"/>
                <a:gd name="T80" fmla="*/ 19 w 239"/>
                <a:gd name="T81" fmla="*/ 99 h 229"/>
                <a:gd name="T82" fmla="*/ 12 w 239"/>
                <a:gd name="T83" fmla="*/ 97 h 229"/>
                <a:gd name="T84" fmla="*/ 7 w 239"/>
                <a:gd name="T85" fmla="*/ 85 h 229"/>
                <a:gd name="T86" fmla="*/ 5 w 239"/>
                <a:gd name="T87" fmla="*/ 71 h 229"/>
                <a:gd name="T88" fmla="*/ 0 w 239"/>
                <a:gd name="T89" fmla="*/ 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9" h="229">
                  <a:moveTo>
                    <a:pt x="0" y="59"/>
                  </a:moveTo>
                  <a:lnTo>
                    <a:pt x="10" y="61"/>
                  </a:lnTo>
                  <a:lnTo>
                    <a:pt x="12" y="47"/>
                  </a:lnTo>
                  <a:lnTo>
                    <a:pt x="19" y="49"/>
                  </a:lnTo>
                  <a:lnTo>
                    <a:pt x="28" y="35"/>
                  </a:lnTo>
                  <a:lnTo>
                    <a:pt x="38" y="37"/>
                  </a:lnTo>
                  <a:lnTo>
                    <a:pt x="47" y="45"/>
                  </a:lnTo>
                  <a:lnTo>
                    <a:pt x="40" y="54"/>
                  </a:lnTo>
                  <a:lnTo>
                    <a:pt x="40" y="59"/>
                  </a:lnTo>
                  <a:lnTo>
                    <a:pt x="45" y="61"/>
                  </a:lnTo>
                  <a:lnTo>
                    <a:pt x="50" y="54"/>
                  </a:lnTo>
                  <a:lnTo>
                    <a:pt x="66" y="59"/>
                  </a:lnTo>
                  <a:lnTo>
                    <a:pt x="83" y="42"/>
                  </a:lnTo>
                  <a:lnTo>
                    <a:pt x="102" y="45"/>
                  </a:lnTo>
                  <a:lnTo>
                    <a:pt x="107" y="42"/>
                  </a:lnTo>
                  <a:lnTo>
                    <a:pt x="123" y="45"/>
                  </a:lnTo>
                  <a:lnTo>
                    <a:pt x="154" y="4"/>
                  </a:lnTo>
                  <a:lnTo>
                    <a:pt x="154" y="0"/>
                  </a:lnTo>
                  <a:lnTo>
                    <a:pt x="161" y="7"/>
                  </a:lnTo>
                  <a:lnTo>
                    <a:pt x="159" y="16"/>
                  </a:lnTo>
                  <a:lnTo>
                    <a:pt x="154" y="40"/>
                  </a:lnTo>
                  <a:lnTo>
                    <a:pt x="147" y="42"/>
                  </a:lnTo>
                  <a:lnTo>
                    <a:pt x="152" y="45"/>
                  </a:lnTo>
                  <a:lnTo>
                    <a:pt x="161" y="42"/>
                  </a:lnTo>
                  <a:lnTo>
                    <a:pt x="168" y="52"/>
                  </a:lnTo>
                  <a:lnTo>
                    <a:pt x="170" y="64"/>
                  </a:lnTo>
                  <a:lnTo>
                    <a:pt x="161" y="99"/>
                  </a:lnTo>
                  <a:lnTo>
                    <a:pt x="173" y="104"/>
                  </a:lnTo>
                  <a:lnTo>
                    <a:pt x="178" y="111"/>
                  </a:lnTo>
                  <a:lnTo>
                    <a:pt x="173" y="130"/>
                  </a:lnTo>
                  <a:lnTo>
                    <a:pt x="180" y="137"/>
                  </a:lnTo>
                  <a:lnTo>
                    <a:pt x="178" y="144"/>
                  </a:lnTo>
                  <a:lnTo>
                    <a:pt x="204" y="158"/>
                  </a:lnTo>
                  <a:lnTo>
                    <a:pt x="208" y="165"/>
                  </a:lnTo>
                  <a:lnTo>
                    <a:pt x="206" y="177"/>
                  </a:lnTo>
                  <a:lnTo>
                    <a:pt x="211" y="182"/>
                  </a:lnTo>
                  <a:lnTo>
                    <a:pt x="218" y="184"/>
                  </a:lnTo>
                  <a:lnTo>
                    <a:pt x="218" y="196"/>
                  </a:lnTo>
                  <a:lnTo>
                    <a:pt x="237" y="198"/>
                  </a:lnTo>
                  <a:lnTo>
                    <a:pt x="234" y="208"/>
                  </a:lnTo>
                  <a:lnTo>
                    <a:pt x="239" y="215"/>
                  </a:lnTo>
                  <a:lnTo>
                    <a:pt x="237" y="222"/>
                  </a:lnTo>
                  <a:lnTo>
                    <a:pt x="234" y="224"/>
                  </a:lnTo>
                  <a:lnTo>
                    <a:pt x="223" y="217"/>
                  </a:lnTo>
                  <a:lnTo>
                    <a:pt x="199" y="213"/>
                  </a:lnTo>
                  <a:lnTo>
                    <a:pt x="194" y="217"/>
                  </a:lnTo>
                  <a:lnTo>
                    <a:pt x="182" y="217"/>
                  </a:lnTo>
                  <a:lnTo>
                    <a:pt x="168" y="229"/>
                  </a:lnTo>
                  <a:lnTo>
                    <a:pt x="159" y="213"/>
                  </a:lnTo>
                  <a:lnTo>
                    <a:pt x="142" y="168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26" y="146"/>
                  </a:lnTo>
                  <a:lnTo>
                    <a:pt x="107" y="151"/>
                  </a:lnTo>
                  <a:lnTo>
                    <a:pt x="99" y="165"/>
                  </a:lnTo>
                  <a:lnTo>
                    <a:pt x="99" y="182"/>
                  </a:lnTo>
                  <a:lnTo>
                    <a:pt x="81" y="182"/>
                  </a:lnTo>
                  <a:lnTo>
                    <a:pt x="66" y="172"/>
                  </a:lnTo>
                  <a:lnTo>
                    <a:pt x="55" y="170"/>
                  </a:lnTo>
                  <a:lnTo>
                    <a:pt x="52" y="165"/>
                  </a:lnTo>
                  <a:lnTo>
                    <a:pt x="38" y="168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33" y="161"/>
                  </a:lnTo>
                  <a:lnTo>
                    <a:pt x="28" y="156"/>
                  </a:lnTo>
                  <a:lnTo>
                    <a:pt x="31" y="151"/>
                  </a:lnTo>
                  <a:lnTo>
                    <a:pt x="33" y="151"/>
                  </a:lnTo>
                  <a:lnTo>
                    <a:pt x="31" y="149"/>
                  </a:lnTo>
                  <a:lnTo>
                    <a:pt x="36" y="142"/>
                  </a:lnTo>
                  <a:lnTo>
                    <a:pt x="40" y="144"/>
                  </a:lnTo>
                  <a:lnTo>
                    <a:pt x="38" y="139"/>
                  </a:lnTo>
                  <a:lnTo>
                    <a:pt x="45" y="132"/>
                  </a:lnTo>
                  <a:lnTo>
                    <a:pt x="45" y="127"/>
                  </a:lnTo>
                  <a:lnTo>
                    <a:pt x="38" y="120"/>
                  </a:lnTo>
                  <a:lnTo>
                    <a:pt x="26" y="118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1" y="113"/>
                  </a:lnTo>
                  <a:lnTo>
                    <a:pt x="24" y="118"/>
                  </a:lnTo>
                  <a:lnTo>
                    <a:pt x="19" y="116"/>
                  </a:lnTo>
                  <a:lnTo>
                    <a:pt x="14" y="108"/>
                  </a:lnTo>
                  <a:lnTo>
                    <a:pt x="19" y="99"/>
                  </a:lnTo>
                  <a:lnTo>
                    <a:pt x="12" y="101"/>
                  </a:lnTo>
                  <a:lnTo>
                    <a:pt x="12" y="97"/>
                  </a:lnTo>
                  <a:lnTo>
                    <a:pt x="5" y="94"/>
                  </a:lnTo>
                  <a:lnTo>
                    <a:pt x="7" y="85"/>
                  </a:lnTo>
                  <a:lnTo>
                    <a:pt x="0" y="75"/>
                  </a:lnTo>
                  <a:lnTo>
                    <a:pt x="5" y="71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3" name="Freeform 174"/>
            <p:cNvSpPr>
              <a:spLocks/>
            </p:cNvSpPr>
            <p:nvPr/>
          </p:nvSpPr>
          <p:spPr bwMode="auto">
            <a:xfrm>
              <a:off x="2865652" y="2729379"/>
              <a:ext cx="327986" cy="432885"/>
            </a:xfrm>
            <a:custGeom>
              <a:avLst/>
              <a:gdLst>
                <a:gd name="T0" fmla="*/ 7 w 251"/>
                <a:gd name="T1" fmla="*/ 339 h 343"/>
                <a:gd name="T2" fmla="*/ 14 w 251"/>
                <a:gd name="T3" fmla="*/ 315 h 343"/>
                <a:gd name="T4" fmla="*/ 16 w 251"/>
                <a:gd name="T5" fmla="*/ 301 h 343"/>
                <a:gd name="T6" fmla="*/ 19 w 251"/>
                <a:gd name="T7" fmla="*/ 279 h 343"/>
                <a:gd name="T8" fmla="*/ 14 w 251"/>
                <a:gd name="T9" fmla="*/ 260 h 343"/>
                <a:gd name="T10" fmla="*/ 9 w 251"/>
                <a:gd name="T11" fmla="*/ 246 h 343"/>
                <a:gd name="T12" fmla="*/ 7 w 251"/>
                <a:gd name="T13" fmla="*/ 239 h 343"/>
                <a:gd name="T14" fmla="*/ 9 w 251"/>
                <a:gd name="T15" fmla="*/ 232 h 343"/>
                <a:gd name="T16" fmla="*/ 7 w 251"/>
                <a:gd name="T17" fmla="*/ 215 h 343"/>
                <a:gd name="T18" fmla="*/ 21 w 251"/>
                <a:gd name="T19" fmla="*/ 175 h 343"/>
                <a:gd name="T20" fmla="*/ 42 w 251"/>
                <a:gd name="T21" fmla="*/ 168 h 343"/>
                <a:gd name="T22" fmla="*/ 80 w 251"/>
                <a:gd name="T23" fmla="*/ 173 h 343"/>
                <a:gd name="T24" fmla="*/ 87 w 251"/>
                <a:gd name="T25" fmla="*/ 180 h 343"/>
                <a:gd name="T26" fmla="*/ 113 w 251"/>
                <a:gd name="T27" fmla="*/ 180 h 343"/>
                <a:gd name="T28" fmla="*/ 120 w 251"/>
                <a:gd name="T29" fmla="*/ 170 h 343"/>
                <a:gd name="T30" fmla="*/ 132 w 251"/>
                <a:gd name="T31" fmla="*/ 159 h 343"/>
                <a:gd name="T32" fmla="*/ 137 w 251"/>
                <a:gd name="T33" fmla="*/ 147 h 343"/>
                <a:gd name="T34" fmla="*/ 144 w 251"/>
                <a:gd name="T35" fmla="*/ 133 h 343"/>
                <a:gd name="T36" fmla="*/ 154 w 251"/>
                <a:gd name="T37" fmla="*/ 104 h 343"/>
                <a:gd name="T38" fmla="*/ 168 w 251"/>
                <a:gd name="T39" fmla="*/ 90 h 343"/>
                <a:gd name="T40" fmla="*/ 194 w 251"/>
                <a:gd name="T41" fmla="*/ 73 h 343"/>
                <a:gd name="T42" fmla="*/ 182 w 251"/>
                <a:gd name="T43" fmla="*/ 62 h 343"/>
                <a:gd name="T44" fmla="*/ 189 w 251"/>
                <a:gd name="T45" fmla="*/ 33 h 343"/>
                <a:gd name="T46" fmla="*/ 222 w 251"/>
                <a:gd name="T47" fmla="*/ 5 h 343"/>
                <a:gd name="T48" fmla="*/ 248 w 251"/>
                <a:gd name="T49" fmla="*/ 2 h 343"/>
                <a:gd name="T50" fmla="*/ 246 w 251"/>
                <a:gd name="T51" fmla="*/ 21 h 343"/>
                <a:gd name="T52" fmla="*/ 227 w 251"/>
                <a:gd name="T53" fmla="*/ 33 h 343"/>
                <a:gd name="T54" fmla="*/ 191 w 251"/>
                <a:gd name="T55" fmla="*/ 83 h 343"/>
                <a:gd name="T56" fmla="*/ 194 w 251"/>
                <a:gd name="T57" fmla="*/ 111 h 343"/>
                <a:gd name="T58" fmla="*/ 90 w 251"/>
                <a:gd name="T59" fmla="*/ 208 h 343"/>
                <a:gd name="T60" fmla="*/ 31 w 251"/>
                <a:gd name="T61" fmla="*/ 339 h 343"/>
                <a:gd name="T62" fmla="*/ 12 w 251"/>
                <a:gd name="T63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1" h="343">
                  <a:moveTo>
                    <a:pt x="0" y="341"/>
                  </a:moveTo>
                  <a:lnTo>
                    <a:pt x="7" y="339"/>
                  </a:lnTo>
                  <a:lnTo>
                    <a:pt x="4" y="324"/>
                  </a:lnTo>
                  <a:lnTo>
                    <a:pt x="14" y="315"/>
                  </a:lnTo>
                  <a:lnTo>
                    <a:pt x="12" y="308"/>
                  </a:lnTo>
                  <a:lnTo>
                    <a:pt x="16" y="301"/>
                  </a:lnTo>
                  <a:lnTo>
                    <a:pt x="12" y="289"/>
                  </a:lnTo>
                  <a:lnTo>
                    <a:pt x="19" y="279"/>
                  </a:lnTo>
                  <a:lnTo>
                    <a:pt x="21" y="263"/>
                  </a:lnTo>
                  <a:lnTo>
                    <a:pt x="14" y="260"/>
                  </a:lnTo>
                  <a:lnTo>
                    <a:pt x="7" y="251"/>
                  </a:lnTo>
                  <a:lnTo>
                    <a:pt x="9" y="246"/>
                  </a:lnTo>
                  <a:lnTo>
                    <a:pt x="7" y="246"/>
                  </a:lnTo>
                  <a:lnTo>
                    <a:pt x="7" y="239"/>
                  </a:lnTo>
                  <a:lnTo>
                    <a:pt x="12" y="237"/>
                  </a:lnTo>
                  <a:lnTo>
                    <a:pt x="9" y="232"/>
                  </a:lnTo>
                  <a:lnTo>
                    <a:pt x="12" y="225"/>
                  </a:lnTo>
                  <a:lnTo>
                    <a:pt x="7" y="215"/>
                  </a:lnTo>
                  <a:lnTo>
                    <a:pt x="9" y="178"/>
                  </a:lnTo>
                  <a:lnTo>
                    <a:pt x="21" y="175"/>
                  </a:lnTo>
                  <a:lnTo>
                    <a:pt x="33" y="178"/>
                  </a:lnTo>
                  <a:lnTo>
                    <a:pt x="42" y="168"/>
                  </a:lnTo>
                  <a:lnTo>
                    <a:pt x="66" y="175"/>
                  </a:lnTo>
                  <a:lnTo>
                    <a:pt x="80" y="173"/>
                  </a:lnTo>
                  <a:lnTo>
                    <a:pt x="85" y="173"/>
                  </a:lnTo>
                  <a:lnTo>
                    <a:pt x="87" y="180"/>
                  </a:lnTo>
                  <a:lnTo>
                    <a:pt x="106" y="182"/>
                  </a:lnTo>
                  <a:lnTo>
                    <a:pt x="113" y="180"/>
                  </a:lnTo>
                  <a:lnTo>
                    <a:pt x="116" y="175"/>
                  </a:lnTo>
                  <a:lnTo>
                    <a:pt x="120" y="170"/>
                  </a:lnTo>
                  <a:lnTo>
                    <a:pt x="132" y="170"/>
                  </a:lnTo>
                  <a:lnTo>
                    <a:pt x="132" y="159"/>
                  </a:lnTo>
                  <a:lnTo>
                    <a:pt x="128" y="152"/>
                  </a:lnTo>
                  <a:lnTo>
                    <a:pt x="137" y="147"/>
                  </a:lnTo>
                  <a:lnTo>
                    <a:pt x="147" y="137"/>
                  </a:lnTo>
                  <a:lnTo>
                    <a:pt x="144" y="133"/>
                  </a:lnTo>
                  <a:lnTo>
                    <a:pt x="154" y="123"/>
                  </a:lnTo>
                  <a:lnTo>
                    <a:pt x="154" y="104"/>
                  </a:lnTo>
                  <a:lnTo>
                    <a:pt x="163" y="97"/>
                  </a:lnTo>
                  <a:lnTo>
                    <a:pt x="168" y="90"/>
                  </a:lnTo>
                  <a:lnTo>
                    <a:pt x="189" y="81"/>
                  </a:lnTo>
                  <a:lnTo>
                    <a:pt x="194" y="73"/>
                  </a:lnTo>
                  <a:lnTo>
                    <a:pt x="189" y="66"/>
                  </a:lnTo>
                  <a:lnTo>
                    <a:pt x="182" y="62"/>
                  </a:lnTo>
                  <a:lnTo>
                    <a:pt x="191" y="50"/>
                  </a:lnTo>
                  <a:lnTo>
                    <a:pt x="189" y="33"/>
                  </a:lnTo>
                  <a:lnTo>
                    <a:pt x="218" y="14"/>
                  </a:lnTo>
                  <a:lnTo>
                    <a:pt x="222" y="5"/>
                  </a:lnTo>
                  <a:lnTo>
                    <a:pt x="229" y="0"/>
                  </a:lnTo>
                  <a:lnTo>
                    <a:pt x="248" y="2"/>
                  </a:lnTo>
                  <a:lnTo>
                    <a:pt x="251" y="9"/>
                  </a:lnTo>
                  <a:lnTo>
                    <a:pt x="246" y="21"/>
                  </a:lnTo>
                  <a:lnTo>
                    <a:pt x="232" y="33"/>
                  </a:lnTo>
                  <a:lnTo>
                    <a:pt x="227" y="33"/>
                  </a:lnTo>
                  <a:lnTo>
                    <a:pt x="218" y="64"/>
                  </a:lnTo>
                  <a:lnTo>
                    <a:pt x="191" y="83"/>
                  </a:lnTo>
                  <a:lnTo>
                    <a:pt x="199" y="95"/>
                  </a:lnTo>
                  <a:lnTo>
                    <a:pt x="194" y="111"/>
                  </a:lnTo>
                  <a:lnTo>
                    <a:pt x="184" y="197"/>
                  </a:lnTo>
                  <a:lnTo>
                    <a:pt x="90" y="208"/>
                  </a:lnTo>
                  <a:lnTo>
                    <a:pt x="57" y="317"/>
                  </a:lnTo>
                  <a:lnTo>
                    <a:pt x="31" y="339"/>
                  </a:lnTo>
                  <a:lnTo>
                    <a:pt x="23" y="336"/>
                  </a:lnTo>
                  <a:lnTo>
                    <a:pt x="12" y="343"/>
                  </a:lnTo>
                  <a:lnTo>
                    <a:pt x="0" y="34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2908773" y="4322094"/>
              <a:ext cx="90164" cy="92130"/>
            </a:xfrm>
            <a:custGeom>
              <a:avLst/>
              <a:gdLst>
                <a:gd name="T0" fmla="*/ 0 w 69"/>
                <a:gd name="T1" fmla="*/ 61 h 73"/>
                <a:gd name="T2" fmla="*/ 7 w 69"/>
                <a:gd name="T3" fmla="*/ 42 h 73"/>
                <a:gd name="T4" fmla="*/ 5 w 69"/>
                <a:gd name="T5" fmla="*/ 31 h 73"/>
                <a:gd name="T6" fmla="*/ 9 w 69"/>
                <a:gd name="T7" fmla="*/ 26 h 73"/>
                <a:gd name="T8" fmla="*/ 7 w 69"/>
                <a:gd name="T9" fmla="*/ 23 h 73"/>
                <a:gd name="T10" fmla="*/ 14 w 69"/>
                <a:gd name="T11" fmla="*/ 16 h 73"/>
                <a:gd name="T12" fmla="*/ 16 w 69"/>
                <a:gd name="T13" fmla="*/ 12 h 73"/>
                <a:gd name="T14" fmla="*/ 14 w 69"/>
                <a:gd name="T15" fmla="*/ 2 h 73"/>
                <a:gd name="T16" fmla="*/ 24 w 69"/>
                <a:gd name="T17" fmla="*/ 5 h 73"/>
                <a:gd name="T18" fmla="*/ 28 w 69"/>
                <a:gd name="T19" fmla="*/ 0 h 73"/>
                <a:gd name="T20" fmla="*/ 35 w 69"/>
                <a:gd name="T21" fmla="*/ 0 h 73"/>
                <a:gd name="T22" fmla="*/ 40 w 69"/>
                <a:gd name="T23" fmla="*/ 9 h 73"/>
                <a:gd name="T24" fmla="*/ 50 w 69"/>
                <a:gd name="T25" fmla="*/ 16 h 73"/>
                <a:gd name="T26" fmla="*/ 54 w 69"/>
                <a:gd name="T27" fmla="*/ 9 h 73"/>
                <a:gd name="T28" fmla="*/ 69 w 69"/>
                <a:gd name="T29" fmla="*/ 9 h 73"/>
                <a:gd name="T30" fmla="*/ 54 w 69"/>
                <a:gd name="T31" fmla="*/ 19 h 73"/>
                <a:gd name="T32" fmla="*/ 50 w 69"/>
                <a:gd name="T33" fmla="*/ 31 h 73"/>
                <a:gd name="T34" fmla="*/ 38 w 69"/>
                <a:gd name="T35" fmla="*/ 33 h 73"/>
                <a:gd name="T36" fmla="*/ 28 w 69"/>
                <a:gd name="T37" fmla="*/ 40 h 73"/>
                <a:gd name="T38" fmla="*/ 24 w 69"/>
                <a:gd name="T39" fmla="*/ 57 h 73"/>
                <a:gd name="T40" fmla="*/ 7 w 69"/>
                <a:gd name="T41" fmla="*/ 73 h 73"/>
                <a:gd name="T42" fmla="*/ 0 w 69"/>
                <a:gd name="T43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3">
                  <a:moveTo>
                    <a:pt x="0" y="61"/>
                  </a:moveTo>
                  <a:lnTo>
                    <a:pt x="7" y="42"/>
                  </a:lnTo>
                  <a:lnTo>
                    <a:pt x="5" y="31"/>
                  </a:lnTo>
                  <a:lnTo>
                    <a:pt x="9" y="26"/>
                  </a:lnTo>
                  <a:lnTo>
                    <a:pt x="7" y="23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4" y="2"/>
                  </a:lnTo>
                  <a:lnTo>
                    <a:pt x="24" y="5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0" y="9"/>
                  </a:lnTo>
                  <a:lnTo>
                    <a:pt x="50" y="16"/>
                  </a:lnTo>
                  <a:lnTo>
                    <a:pt x="54" y="9"/>
                  </a:lnTo>
                  <a:lnTo>
                    <a:pt x="69" y="9"/>
                  </a:lnTo>
                  <a:lnTo>
                    <a:pt x="54" y="19"/>
                  </a:lnTo>
                  <a:lnTo>
                    <a:pt x="50" y="31"/>
                  </a:lnTo>
                  <a:lnTo>
                    <a:pt x="38" y="33"/>
                  </a:lnTo>
                  <a:lnTo>
                    <a:pt x="28" y="40"/>
                  </a:lnTo>
                  <a:lnTo>
                    <a:pt x="24" y="57"/>
                  </a:lnTo>
                  <a:lnTo>
                    <a:pt x="7" y="73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5" name="Freeform 176"/>
            <p:cNvSpPr>
              <a:spLocks/>
            </p:cNvSpPr>
            <p:nvPr/>
          </p:nvSpPr>
          <p:spPr bwMode="auto">
            <a:xfrm>
              <a:off x="2877412" y="2753358"/>
              <a:ext cx="124138" cy="152709"/>
            </a:xfrm>
            <a:custGeom>
              <a:avLst/>
              <a:gdLst>
                <a:gd name="T0" fmla="*/ 24 w 95"/>
                <a:gd name="T1" fmla="*/ 0 h 121"/>
                <a:gd name="T2" fmla="*/ 26 w 95"/>
                <a:gd name="T3" fmla="*/ 7 h 121"/>
                <a:gd name="T4" fmla="*/ 19 w 95"/>
                <a:gd name="T5" fmla="*/ 19 h 121"/>
                <a:gd name="T6" fmla="*/ 31 w 95"/>
                <a:gd name="T7" fmla="*/ 43 h 121"/>
                <a:gd name="T8" fmla="*/ 48 w 95"/>
                <a:gd name="T9" fmla="*/ 26 h 121"/>
                <a:gd name="T10" fmla="*/ 57 w 95"/>
                <a:gd name="T11" fmla="*/ 31 h 121"/>
                <a:gd name="T12" fmla="*/ 59 w 95"/>
                <a:gd name="T13" fmla="*/ 40 h 121"/>
                <a:gd name="T14" fmla="*/ 83 w 95"/>
                <a:gd name="T15" fmla="*/ 35 h 121"/>
                <a:gd name="T16" fmla="*/ 88 w 95"/>
                <a:gd name="T17" fmla="*/ 28 h 121"/>
                <a:gd name="T18" fmla="*/ 95 w 95"/>
                <a:gd name="T19" fmla="*/ 35 h 121"/>
                <a:gd name="T20" fmla="*/ 93 w 95"/>
                <a:gd name="T21" fmla="*/ 43 h 121"/>
                <a:gd name="T22" fmla="*/ 83 w 95"/>
                <a:gd name="T23" fmla="*/ 50 h 121"/>
                <a:gd name="T24" fmla="*/ 88 w 95"/>
                <a:gd name="T25" fmla="*/ 59 h 121"/>
                <a:gd name="T26" fmla="*/ 78 w 95"/>
                <a:gd name="T27" fmla="*/ 76 h 121"/>
                <a:gd name="T28" fmla="*/ 71 w 95"/>
                <a:gd name="T29" fmla="*/ 78 h 121"/>
                <a:gd name="T30" fmla="*/ 74 w 95"/>
                <a:gd name="T31" fmla="*/ 97 h 121"/>
                <a:gd name="T32" fmla="*/ 36 w 95"/>
                <a:gd name="T33" fmla="*/ 121 h 121"/>
                <a:gd name="T34" fmla="*/ 31 w 95"/>
                <a:gd name="T35" fmla="*/ 116 h 121"/>
                <a:gd name="T36" fmla="*/ 33 w 95"/>
                <a:gd name="T37" fmla="*/ 95 h 121"/>
                <a:gd name="T38" fmla="*/ 19 w 95"/>
                <a:gd name="T39" fmla="*/ 88 h 121"/>
                <a:gd name="T40" fmla="*/ 19 w 95"/>
                <a:gd name="T41" fmla="*/ 80 h 121"/>
                <a:gd name="T42" fmla="*/ 10 w 95"/>
                <a:gd name="T43" fmla="*/ 71 h 121"/>
                <a:gd name="T44" fmla="*/ 10 w 95"/>
                <a:gd name="T45" fmla="*/ 47 h 121"/>
                <a:gd name="T46" fmla="*/ 0 w 95"/>
                <a:gd name="T47" fmla="*/ 40 h 121"/>
                <a:gd name="T48" fmla="*/ 3 w 95"/>
                <a:gd name="T49" fmla="*/ 38 h 121"/>
                <a:gd name="T50" fmla="*/ 0 w 95"/>
                <a:gd name="T51" fmla="*/ 21 h 121"/>
                <a:gd name="T52" fmla="*/ 3 w 95"/>
                <a:gd name="T53" fmla="*/ 21 h 121"/>
                <a:gd name="T54" fmla="*/ 3 w 95"/>
                <a:gd name="T55" fmla="*/ 17 h 121"/>
                <a:gd name="T56" fmla="*/ 10 w 95"/>
                <a:gd name="T57" fmla="*/ 17 h 121"/>
                <a:gd name="T58" fmla="*/ 10 w 95"/>
                <a:gd name="T59" fmla="*/ 9 h 121"/>
                <a:gd name="T60" fmla="*/ 24 w 95"/>
                <a:gd name="T6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21">
                  <a:moveTo>
                    <a:pt x="24" y="0"/>
                  </a:moveTo>
                  <a:lnTo>
                    <a:pt x="26" y="7"/>
                  </a:lnTo>
                  <a:lnTo>
                    <a:pt x="19" y="19"/>
                  </a:lnTo>
                  <a:lnTo>
                    <a:pt x="31" y="43"/>
                  </a:lnTo>
                  <a:lnTo>
                    <a:pt x="48" y="26"/>
                  </a:lnTo>
                  <a:lnTo>
                    <a:pt x="57" y="31"/>
                  </a:lnTo>
                  <a:lnTo>
                    <a:pt x="59" y="40"/>
                  </a:lnTo>
                  <a:lnTo>
                    <a:pt x="83" y="35"/>
                  </a:lnTo>
                  <a:lnTo>
                    <a:pt x="88" y="28"/>
                  </a:lnTo>
                  <a:lnTo>
                    <a:pt x="95" y="35"/>
                  </a:lnTo>
                  <a:lnTo>
                    <a:pt x="93" y="43"/>
                  </a:lnTo>
                  <a:lnTo>
                    <a:pt x="83" y="50"/>
                  </a:lnTo>
                  <a:lnTo>
                    <a:pt x="88" y="59"/>
                  </a:lnTo>
                  <a:lnTo>
                    <a:pt x="78" y="76"/>
                  </a:lnTo>
                  <a:lnTo>
                    <a:pt x="71" y="78"/>
                  </a:lnTo>
                  <a:lnTo>
                    <a:pt x="74" y="97"/>
                  </a:lnTo>
                  <a:lnTo>
                    <a:pt x="36" y="121"/>
                  </a:lnTo>
                  <a:lnTo>
                    <a:pt x="31" y="116"/>
                  </a:lnTo>
                  <a:lnTo>
                    <a:pt x="33" y="95"/>
                  </a:lnTo>
                  <a:lnTo>
                    <a:pt x="19" y="88"/>
                  </a:lnTo>
                  <a:lnTo>
                    <a:pt x="19" y="80"/>
                  </a:lnTo>
                  <a:lnTo>
                    <a:pt x="10" y="71"/>
                  </a:lnTo>
                  <a:lnTo>
                    <a:pt x="10" y="47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0" y="9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6" name="Freeform 177"/>
            <p:cNvSpPr>
              <a:spLocks/>
            </p:cNvSpPr>
            <p:nvPr/>
          </p:nvSpPr>
          <p:spPr bwMode="auto">
            <a:xfrm>
              <a:off x="2940134" y="4407913"/>
              <a:ext cx="95391" cy="78247"/>
            </a:xfrm>
            <a:custGeom>
              <a:avLst/>
              <a:gdLst>
                <a:gd name="T0" fmla="*/ 0 w 73"/>
                <a:gd name="T1" fmla="*/ 31 h 62"/>
                <a:gd name="T2" fmla="*/ 2 w 73"/>
                <a:gd name="T3" fmla="*/ 31 h 62"/>
                <a:gd name="T4" fmla="*/ 7 w 73"/>
                <a:gd name="T5" fmla="*/ 17 h 62"/>
                <a:gd name="T6" fmla="*/ 26 w 73"/>
                <a:gd name="T7" fmla="*/ 8 h 62"/>
                <a:gd name="T8" fmla="*/ 26 w 73"/>
                <a:gd name="T9" fmla="*/ 0 h 62"/>
                <a:gd name="T10" fmla="*/ 35 w 73"/>
                <a:gd name="T11" fmla="*/ 0 h 62"/>
                <a:gd name="T12" fmla="*/ 37 w 73"/>
                <a:gd name="T13" fmla="*/ 5 h 62"/>
                <a:gd name="T14" fmla="*/ 30 w 73"/>
                <a:gd name="T15" fmla="*/ 15 h 62"/>
                <a:gd name="T16" fmla="*/ 37 w 73"/>
                <a:gd name="T17" fmla="*/ 29 h 62"/>
                <a:gd name="T18" fmla="*/ 49 w 73"/>
                <a:gd name="T19" fmla="*/ 17 h 62"/>
                <a:gd name="T20" fmla="*/ 59 w 73"/>
                <a:gd name="T21" fmla="*/ 36 h 62"/>
                <a:gd name="T22" fmla="*/ 73 w 73"/>
                <a:gd name="T23" fmla="*/ 45 h 62"/>
                <a:gd name="T24" fmla="*/ 54 w 73"/>
                <a:gd name="T25" fmla="*/ 50 h 62"/>
                <a:gd name="T26" fmla="*/ 45 w 73"/>
                <a:gd name="T27" fmla="*/ 57 h 62"/>
                <a:gd name="T28" fmla="*/ 33 w 73"/>
                <a:gd name="T29" fmla="*/ 50 h 62"/>
                <a:gd name="T30" fmla="*/ 33 w 73"/>
                <a:gd name="T31" fmla="*/ 57 h 62"/>
                <a:gd name="T32" fmla="*/ 30 w 73"/>
                <a:gd name="T33" fmla="*/ 62 h 62"/>
                <a:gd name="T34" fmla="*/ 26 w 73"/>
                <a:gd name="T35" fmla="*/ 60 h 62"/>
                <a:gd name="T36" fmla="*/ 26 w 73"/>
                <a:gd name="T37" fmla="*/ 55 h 62"/>
                <a:gd name="T38" fmla="*/ 19 w 73"/>
                <a:gd name="T39" fmla="*/ 57 h 62"/>
                <a:gd name="T40" fmla="*/ 16 w 73"/>
                <a:gd name="T41" fmla="*/ 53 h 62"/>
                <a:gd name="T42" fmla="*/ 2 w 73"/>
                <a:gd name="T43" fmla="*/ 53 h 62"/>
                <a:gd name="T44" fmla="*/ 0 w 73"/>
                <a:gd name="T45" fmla="*/ 41 h 62"/>
                <a:gd name="T46" fmla="*/ 4 w 73"/>
                <a:gd name="T47" fmla="*/ 34 h 62"/>
                <a:gd name="T48" fmla="*/ 0 w 73"/>
                <a:gd name="T4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62">
                  <a:moveTo>
                    <a:pt x="0" y="31"/>
                  </a:moveTo>
                  <a:lnTo>
                    <a:pt x="2" y="31"/>
                  </a:lnTo>
                  <a:lnTo>
                    <a:pt x="7" y="17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7" y="5"/>
                  </a:lnTo>
                  <a:lnTo>
                    <a:pt x="30" y="15"/>
                  </a:lnTo>
                  <a:lnTo>
                    <a:pt x="37" y="29"/>
                  </a:lnTo>
                  <a:lnTo>
                    <a:pt x="49" y="17"/>
                  </a:lnTo>
                  <a:lnTo>
                    <a:pt x="59" y="36"/>
                  </a:lnTo>
                  <a:lnTo>
                    <a:pt x="73" y="45"/>
                  </a:lnTo>
                  <a:lnTo>
                    <a:pt x="54" y="50"/>
                  </a:lnTo>
                  <a:lnTo>
                    <a:pt x="45" y="57"/>
                  </a:lnTo>
                  <a:lnTo>
                    <a:pt x="33" y="50"/>
                  </a:lnTo>
                  <a:lnTo>
                    <a:pt x="33" y="57"/>
                  </a:lnTo>
                  <a:lnTo>
                    <a:pt x="30" y="62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19" y="57"/>
                  </a:lnTo>
                  <a:lnTo>
                    <a:pt x="16" y="53"/>
                  </a:lnTo>
                  <a:lnTo>
                    <a:pt x="2" y="53"/>
                  </a:lnTo>
                  <a:lnTo>
                    <a:pt x="0" y="41"/>
                  </a:lnTo>
                  <a:lnTo>
                    <a:pt x="4" y="34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7" name="Freeform 178"/>
            <p:cNvSpPr>
              <a:spLocks/>
            </p:cNvSpPr>
            <p:nvPr/>
          </p:nvSpPr>
          <p:spPr bwMode="auto">
            <a:xfrm>
              <a:off x="2945361" y="4468492"/>
              <a:ext cx="148966" cy="116109"/>
            </a:xfrm>
            <a:custGeom>
              <a:avLst/>
              <a:gdLst>
                <a:gd name="T0" fmla="*/ 3 w 114"/>
                <a:gd name="T1" fmla="*/ 71 h 92"/>
                <a:gd name="T2" fmla="*/ 3 w 114"/>
                <a:gd name="T3" fmla="*/ 66 h 92"/>
                <a:gd name="T4" fmla="*/ 5 w 114"/>
                <a:gd name="T5" fmla="*/ 57 h 92"/>
                <a:gd name="T6" fmla="*/ 0 w 114"/>
                <a:gd name="T7" fmla="*/ 54 h 92"/>
                <a:gd name="T8" fmla="*/ 0 w 114"/>
                <a:gd name="T9" fmla="*/ 50 h 92"/>
                <a:gd name="T10" fmla="*/ 5 w 114"/>
                <a:gd name="T11" fmla="*/ 47 h 92"/>
                <a:gd name="T12" fmla="*/ 7 w 114"/>
                <a:gd name="T13" fmla="*/ 38 h 92"/>
                <a:gd name="T14" fmla="*/ 26 w 114"/>
                <a:gd name="T15" fmla="*/ 14 h 92"/>
                <a:gd name="T16" fmla="*/ 43 w 114"/>
                <a:gd name="T17" fmla="*/ 28 h 92"/>
                <a:gd name="T18" fmla="*/ 69 w 114"/>
                <a:gd name="T19" fmla="*/ 28 h 92"/>
                <a:gd name="T20" fmla="*/ 88 w 114"/>
                <a:gd name="T21" fmla="*/ 5 h 92"/>
                <a:gd name="T22" fmla="*/ 97 w 114"/>
                <a:gd name="T23" fmla="*/ 0 h 92"/>
                <a:gd name="T24" fmla="*/ 102 w 114"/>
                <a:gd name="T25" fmla="*/ 2 h 92"/>
                <a:gd name="T26" fmla="*/ 97 w 114"/>
                <a:gd name="T27" fmla="*/ 9 h 92"/>
                <a:gd name="T28" fmla="*/ 102 w 114"/>
                <a:gd name="T29" fmla="*/ 21 h 92"/>
                <a:gd name="T30" fmla="*/ 100 w 114"/>
                <a:gd name="T31" fmla="*/ 31 h 92"/>
                <a:gd name="T32" fmla="*/ 109 w 114"/>
                <a:gd name="T33" fmla="*/ 28 h 92"/>
                <a:gd name="T34" fmla="*/ 114 w 114"/>
                <a:gd name="T35" fmla="*/ 35 h 92"/>
                <a:gd name="T36" fmla="*/ 83 w 114"/>
                <a:gd name="T37" fmla="*/ 76 h 92"/>
                <a:gd name="T38" fmla="*/ 67 w 114"/>
                <a:gd name="T39" fmla="*/ 73 h 92"/>
                <a:gd name="T40" fmla="*/ 62 w 114"/>
                <a:gd name="T41" fmla="*/ 76 h 92"/>
                <a:gd name="T42" fmla="*/ 43 w 114"/>
                <a:gd name="T43" fmla="*/ 73 h 92"/>
                <a:gd name="T44" fmla="*/ 26 w 114"/>
                <a:gd name="T45" fmla="*/ 90 h 92"/>
                <a:gd name="T46" fmla="*/ 10 w 114"/>
                <a:gd name="T47" fmla="*/ 85 h 92"/>
                <a:gd name="T48" fmla="*/ 5 w 114"/>
                <a:gd name="T49" fmla="*/ 92 h 92"/>
                <a:gd name="T50" fmla="*/ 0 w 114"/>
                <a:gd name="T51" fmla="*/ 90 h 92"/>
                <a:gd name="T52" fmla="*/ 7 w 114"/>
                <a:gd name="T53" fmla="*/ 78 h 92"/>
                <a:gd name="T54" fmla="*/ 3 w 114"/>
                <a:gd name="T55" fmla="*/ 76 h 92"/>
                <a:gd name="T56" fmla="*/ 3 w 114"/>
                <a:gd name="T57" fmla="*/ 7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92">
                  <a:moveTo>
                    <a:pt x="3" y="71"/>
                  </a:moveTo>
                  <a:lnTo>
                    <a:pt x="3" y="66"/>
                  </a:lnTo>
                  <a:lnTo>
                    <a:pt x="5" y="57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5" y="47"/>
                  </a:lnTo>
                  <a:lnTo>
                    <a:pt x="7" y="38"/>
                  </a:lnTo>
                  <a:lnTo>
                    <a:pt x="26" y="14"/>
                  </a:lnTo>
                  <a:lnTo>
                    <a:pt x="43" y="28"/>
                  </a:lnTo>
                  <a:lnTo>
                    <a:pt x="69" y="28"/>
                  </a:lnTo>
                  <a:lnTo>
                    <a:pt x="88" y="5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97" y="9"/>
                  </a:lnTo>
                  <a:lnTo>
                    <a:pt x="102" y="21"/>
                  </a:lnTo>
                  <a:lnTo>
                    <a:pt x="100" y="31"/>
                  </a:lnTo>
                  <a:lnTo>
                    <a:pt x="109" y="28"/>
                  </a:lnTo>
                  <a:lnTo>
                    <a:pt x="114" y="35"/>
                  </a:lnTo>
                  <a:lnTo>
                    <a:pt x="83" y="76"/>
                  </a:lnTo>
                  <a:lnTo>
                    <a:pt x="67" y="73"/>
                  </a:lnTo>
                  <a:lnTo>
                    <a:pt x="62" y="76"/>
                  </a:lnTo>
                  <a:lnTo>
                    <a:pt x="43" y="73"/>
                  </a:lnTo>
                  <a:lnTo>
                    <a:pt x="26" y="90"/>
                  </a:lnTo>
                  <a:lnTo>
                    <a:pt x="10" y="85"/>
                  </a:lnTo>
                  <a:lnTo>
                    <a:pt x="5" y="92"/>
                  </a:lnTo>
                  <a:lnTo>
                    <a:pt x="0" y="90"/>
                  </a:lnTo>
                  <a:lnTo>
                    <a:pt x="7" y="78"/>
                  </a:lnTo>
                  <a:lnTo>
                    <a:pt x="3" y="76"/>
                  </a:lnTo>
                  <a:lnTo>
                    <a:pt x="3" y="7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8" name="Freeform 179"/>
            <p:cNvSpPr>
              <a:spLocks/>
            </p:cNvSpPr>
            <p:nvPr/>
          </p:nvSpPr>
          <p:spPr bwMode="auto">
            <a:xfrm>
              <a:off x="2902240" y="2559001"/>
              <a:ext cx="189474" cy="248625"/>
            </a:xfrm>
            <a:custGeom>
              <a:avLst/>
              <a:gdLst>
                <a:gd name="T0" fmla="*/ 14 w 145"/>
                <a:gd name="T1" fmla="*/ 149 h 197"/>
                <a:gd name="T2" fmla="*/ 12 w 145"/>
                <a:gd name="T3" fmla="*/ 140 h 197"/>
                <a:gd name="T4" fmla="*/ 10 w 145"/>
                <a:gd name="T5" fmla="*/ 126 h 197"/>
                <a:gd name="T6" fmla="*/ 29 w 145"/>
                <a:gd name="T7" fmla="*/ 107 h 197"/>
                <a:gd name="T8" fmla="*/ 26 w 145"/>
                <a:gd name="T9" fmla="*/ 97 h 197"/>
                <a:gd name="T10" fmla="*/ 38 w 145"/>
                <a:gd name="T11" fmla="*/ 81 h 197"/>
                <a:gd name="T12" fmla="*/ 50 w 145"/>
                <a:gd name="T13" fmla="*/ 71 h 197"/>
                <a:gd name="T14" fmla="*/ 59 w 145"/>
                <a:gd name="T15" fmla="*/ 71 h 197"/>
                <a:gd name="T16" fmla="*/ 64 w 145"/>
                <a:gd name="T17" fmla="*/ 55 h 197"/>
                <a:gd name="T18" fmla="*/ 66 w 145"/>
                <a:gd name="T19" fmla="*/ 38 h 197"/>
                <a:gd name="T20" fmla="*/ 66 w 145"/>
                <a:gd name="T21" fmla="*/ 21 h 197"/>
                <a:gd name="T22" fmla="*/ 74 w 145"/>
                <a:gd name="T23" fmla="*/ 14 h 197"/>
                <a:gd name="T24" fmla="*/ 85 w 145"/>
                <a:gd name="T25" fmla="*/ 0 h 197"/>
                <a:gd name="T26" fmla="*/ 92 w 145"/>
                <a:gd name="T27" fmla="*/ 12 h 197"/>
                <a:gd name="T28" fmla="*/ 109 w 145"/>
                <a:gd name="T29" fmla="*/ 19 h 197"/>
                <a:gd name="T30" fmla="*/ 114 w 145"/>
                <a:gd name="T31" fmla="*/ 26 h 197"/>
                <a:gd name="T32" fmla="*/ 123 w 145"/>
                <a:gd name="T33" fmla="*/ 36 h 197"/>
                <a:gd name="T34" fmla="*/ 126 w 145"/>
                <a:gd name="T35" fmla="*/ 40 h 197"/>
                <a:gd name="T36" fmla="*/ 133 w 145"/>
                <a:gd name="T37" fmla="*/ 57 h 197"/>
                <a:gd name="T38" fmla="*/ 142 w 145"/>
                <a:gd name="T39" fmla="*/ 62 h 197"/>
                <a:gd name="T40" fmla="*/ 145 w 145"/>
                <a:gd name="T41" fmla="*/ 71 h 197"/>
                <a:gd name="T42" fmla="*/ 142 w 145"/>
                <a:gd name="T43" fmla="*/ 88 h 197"/>
                <a:gd name="T44" fmla="*/ 137 w 145"/>
                <a:gd name="T45" fmla="*/ 92 h 197"/>
                <a:gd name="T46" fmla="*/ 123 w 145"/>
                <a:gd name="T47" fmla="*/ 107 h 197"/>
                <a:gd name="T48" fmla="*/ 111 w 145"/>
                <a:gd name="T49" fmla="*/ 118 h 197"/>
                <a:gd name="T50" fmla="*/ 102 w 145"/>
                <a:gd name="T51" fmla="*/ 128 h 197"/>
                <a:gd name="T52" fmla="*/ 97 w 145"/>
                <a:gd name="T53" fmla="*/ 147 h 197"/>
                <a:gd name="T54" fmla="*/ 78 w 145"/>
                <a:gd name="T55" fmla="*/ 159 h 197"/>
                <a:gd name="T56" fmla="*/ 69 w 145"/>
                <a:gd name="T57" fmla="*/ 180 h 197"/>
                <a:gd name="T58" fmla="*/ 40 w 145"/>
                <a:gd name="T59" fmla="*/ 194 h 197"/>
                <a:gd name="T60" fmla="*/ 29 w 145"/>
                <a:gd name="T61" fmla="*/ 180 h 197"/>
                <a:gd name="T62" fmla="*/ 0 w 145"/>
                <a:gd name="T63" fmla="*/ 173 h 197"/>
                <a:gd name="T64" fmla="*/ 5 w 145"/>
                <a:gd name="T65" fmla="*/ 15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197">
                  <a:moveTo>
                    <a:pt x="5" y="154"/>
                  </a:moveTo>
                  <a:lnTo>
                    <a:pt x="14" y="149"/>
                  </a:lnTo>
                  <a:lnTo>
                    <a:pt x="10" y="147"/>
                  </a:lnTo>
                  <a:lnTo>
                    <a:pt x="12" y="140"/>
                  </a:lnTo>
                  <a:lnTo>
                    <a:pt x="10" y="135"/>
                  </a:lnTo>
                  <a:lnTo>
                    <a:pt x="10" y="126"/>
                  </a:lnTo>
                  <a:lnTo>
                    <a:pt x="21" y="123"/>
                  </a:lnTo>
                  <a:lnTo>
                    <a:pt x="29" y="107"/>
                  </a:lnTo>
                  <a:lnTo>
                    <a:pt x="31" y="97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38" y="81"/>
                  </a:lnTo>
                  <a:lnTo>
                    <a:pt x="50" y="78"/>
                  </a:lnTo>
                  <a:lnTo>
                    <a:pt x="50" y="71"/>
                  </a:lnTo>
                  <a:lnTo>
                    <a:pt x="55" y="73"/>
                  </a:lnTo>
                  <a:lnTo>
                    <a:pt x="59" y="71"/>
                  </a:lnTo>
                  <a:lnTo>
                    <a:pt x="57" y="66"/>
                  </a:lnTo>
                  <a:lnTo>
                    <a:pt x="64" y="55"/>
                  </a:lnTo>
                  <a:lnTo>
                    <a:pt x="59" y="47"/>
                  </a:lnTo>
                  <a:lnTo>
                    <a:pt x="66" y="38"/>
                  </a:lnTo>
                  <a:lnTo>
                    <a:pt x="64" y="33"/>
                  </a:lnTo>
                  <a:lnTo>
                    <a:pt x="66" y="21"/>
                  </a:lnTo>
                  <a:lnTo>
                    <a:pt x="71" y="21"/>
                  </a:lnTo>
                  <a:lnTo>
                    <a:pt x="74" y="14"/>
                  </a:lnTo>
                  <a:lnTo>
                    <a:pt x="83" y="7"/>
                  </a:lnTo>
                  <a:lnTo>
                    <a:pt x="85" y="0"/>
                  </a:lnTo>
                  <a:lnTo>
                    <a:pt x="95" y="2"/>
                  </a:lnTo>
                  <a:lnTo>
                    <a:pt x="92" y="12"/>
                  </a:lnTo>
                  <a:lnTo>
                    <a:pt x="102" y="17"/>
                  </a:lnTo>
                  <a:lnTo>
                    <a:pt x="109" y="19"/>
                  </a:lnTo>
                  <a:lnTo>
                    <a:pt x="109" y="21"/>
                  </a:lnTo>
                  <a:lnTo>
                    <a:pt x="114" y="26"/>
                  </a:lnTo>
                  <a:lnTo>
                    <a:pt x="114" y="38"/>
                  </a:lnTo>
                  <a:lnTo>
                    <a:pt x="123" y="36"/>
                  </a:lnTo>
                  <a:lnTo>
                    <a:pt x="121" y="40"/>
                  </a:lnTo>
                  <a:lnTo>
                    <a:pt x="126" y="40"/>
                  </a:lnTo>
                  <a:lnTo>
                    <a:pt x="130" y="43"/>
                  </a:lnTo>
                  <a:lnTo>
                    <a:pt x="133" y="57"/>
                  </a:lnTo>
                  <a:lnTo>
                    <a:pt x="137" y="62"/>
                  </a:lnTo>
                  <a:lnTo>
                    <a:pt x="142" y="62"/>
                  </a:lnTo>
                  <a:lnTo>
                    <a:pt x="142" y="69"/>
                  </a:lnTo>
                  <a:lnTo>
                    <a:pt x="145" y="71"/>
                  </a:lnTo>
                  <a:lnTo>
                    <a:pt x="140" y="85"/>
                  </a:lnTo>
                  <a:lnTo>
                    <a:pt x="142" y="88"/>
                  </a:lnTo>
                  <a:lnTo>
                    <a:pt x="142" y="92"/>
                  </a:lnTo>
                  <a:lnTo>
                    <a:pt x="137" y="92"/>
                  </a:lnTo>
                  <a:lnTo>
                    <a:pt x="128" y="107"/>
                  </a:lnTo>
                  <a:lnTo>
                    <a:pt x="123" y="107"/>
                  </a:lnTo>
                  <a:lnTo>
                    <a:pt x="119" y="116"/>
                  </a:lnTo>
                  <a:lnTo>
                    <a:pt x="111" y="118"/>
                  </a:lnTo>
                  <a:lnTo>
                    <a:pt x="111" y="123"/>
                  </a:lnTo>
                  <a:lnTo>
                    <a:pt x="102" y="128"/>
                  </a:lnTo>
                  <a:lnTo>
                    <a:pt x="102" y="135"/>
                  </a:lnTo>
                  <a:lnTo>
                    <a:pt x="97" y="147"/>
                  </a:lnTo>
                  <a:lnTo>
                    <a:pt x="100" y="149"/>
                  </a:lnTo>
                  <a:lnTo>
                    <a:pt x="78" y="159"/>
                  </a:lnTo>
                  <a:lnTo>
                    <a:pt x="78" y="173"/>
                  </a:lnTo>
                  <a:lnTo>
                    <a:pt x="69" y="180"/>
                  </a:lnTo>
                  <a:lnTo>
                    <a:pt x="64" y="189"/>
                  </a:lnTo>
                  <a:lnTo>
                    <a:pt x="40" y="194"/>
                  </a:lnTo>
                  <a:lnTo>
                    <a:pt x="38" y="185"/>
                  </a:lnTo>
                  <a:lnTo>
                    <a:pt x="29" y="180"/>
                  </a:lnTo>
                  <a:lnTo>
                    <a:pt x="12" y="197"/>
                  </a:lnTo>
                  <a:lnTo>
                    <a:pt x="0" y="173"/>
                  </a:lnTo>
                  <a:lnTo>
                    <a:pt x="7" y="161"/>
                  </a:lnTo>
                  <a:lnTo>
                    <a:pt x="5" y="15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79" name="Freeform 180"/>
            <p:cNvSpPr>
              <a:spLocks/>
            </p:cNvSpPr>
            <p:nvPr/>
          </p:nvSpPr>
          <p:spPr bwMode="auto">
            <a:xfrm>
              <a:off x="2929680" y="3439916"/>
              <a:ext cx="318839" cy="412693"/>
            </a:xfrm>
            <a:custGeom>
              <a:avLst/>
              <a:gdLst>
                <a:gd name="T0" fmla="*/ 98 w 244"/>
                <a:gd name="T1" fmla="*/ 121 h 327"/>
                <a:gd name="T2" fmla="*/ 107 w 244"/>
                <a:gd name="T3" fmla="*/ 107 h 327"/>
                <a:gd name="T4" fmla="*/ 114 w 244"/>
                <a:gd name="T5" fmla="*/ 86 h 327"/>
                <a:gd name="T6" fmla="*/ 121 w 244"/>
                <a:gd name="T7" fmla="*/ 76 h 327"/>
                <a:gd name="T8" fmla="*/ 131 w 244"/>
                <a:gd name="T9" fmla="*/ 60 h 327"/>
                <a:gd name="T10" fmla="*/ 138 w 244"/>
                <a:gd name="T11" fmla="*/ 26 h 327"/>
                <a:gd name="T12" fmla="*/ 150 w 244"/>
                <a:gd name="T13" fmla="*/ 8 h 327"/>
                <a:gd name="T14" fmla="*/ 159 w 244"/>
                <a:gd name="T15" fmla="*/ 0 h 327"/>
                <a:gd name="T16" fmla="*/ 159 w 244"/>
                <a:gd name="T17" fmla="*/ 22 h 327"/>
                <a:gd name="T18" fmla="*/ 161 w 244"/>
                <a:gd name="T19" fmla="*/ 34 h 327"/>
                <a:gd name="T20" fmla="*/ 173 w 244"/>
                <a:gd name="T21" fmla="*/ 43 h 327"/>
                <a:gd name="T22" fmla="*/ 190 w 244"/>
                <a:gd name="T23" fmla="*/ 43 h 327"/>
                <a:gd name="T24" fmla="*/ 192 w 244"/>
                <a:gd name="T25" fmla="*/ 55 h 327"/>
                <a:gd name="T26" fmla="*/ 204 w 244"/>
                <a:gd name="T27" fmla="*/ 45 h 327"/>
                <a:gd name="T28" fmla="*/ 204 w 244"/>
                <a:gd name="T29" fmla="*/ 55 h 327"/>
                <a:gd name="T30" fmla="*/ 216 w 244"/>
                <a:gd name="T31" fmla="*/ 64 h 327"/>
                <a:gd name="T32" fmla="*/ 218 w 244"/>
                <a:gd name="T33" fmla="*/ 67 h 327"/>
                <a:gd name="T34" fmla="*/ 221 w 244"/>
                <a:gd name="T35" fmla="*/ 76 h 327"/>
                <a:gd name="T36" fmla="*/ 209 w 244"/>
                <a:gd name="T37" fmla="*/ 76 h 327"/>
                <a:gd name="T38" fmla="*/ 206 w 244"/>
                <a:gd name="T39" fmla="*/ 83 h 327"/>
                <a:gd name="T40" fmla="*/ 206 w 244"/>
                <a:gd name="T41" fmla="*/ 105 h 327"/>
                <a:gd name="T42" fmla="*/ 209 w 244"/>
                <a:gd name="T43" fmla="*/ 109 h 327"/>
                <a:gd name="T44" fmla="*/ 218 w 244"/>
                <a:gd name="T45" fmla="*/ 131 h 327"/>
                <a:gd name="T46" fmla="*/ 221 w 244"/>
                <a:gd name="T47" fmla="*/ 145 h 327"/>
                <a:gd name="T48" fmla="*/ 237 w 244"/>
                <a:gd name="T49" fmla="*/ 164 h 327"/>
                <a:gd name="T50" fmla="*/ 242 w 244"/>
                <a:gd name="T51" fmla="*/ 178 h 327"/>
                <a:gd name="T52" fmla="*/ 235 w 244"/>
                <a:gd name="T53" fmla="*/ 187 h 327"/>
                <a:gd name="T54" fmla="*/ 232 w 244"/>
                <a:gd name="T55" fmla="*/ 202 h 327"/>
                <a:gd name="T56" fmla="*/ 232 w 244"/>
                <a:gd name="T57" fmla="*/ 211 h 327"/>
                <a:gd name="T58" fmla="*/ 232 w 244"/>
                <a:gd name="T59" fmla="*/ 221 h 327"/>
                <a:gd name="T60" fmla="*/ 235 w 244"/>
                <a:gd name="T61" fmla="*/ 228 h 327"/>
                <a:gd name="T62" fmla="*/ 199 w 244"/>
                <a:gd name="T63" fmla="*/ 235 h 327"/>
                <a:gd name="T64" fmla="*/ 166 w 244"/>
                <a:gd name="T65" fmla="*/ 277 h 327"/>
                <a:gd name="T66" fmla="*/ 161 w 244"/>
                <a:gd name="T67" fmla="*/ 292 h 327"/>
                <a:gd name="T68" fmla="*/ 131 w 244"/>
                <a:gd name="T69" fmla="*/ 301 h 327"/>
                <a:gd name="T70" fmla="*/ 105 w 244"/>
                <a:gd name="T71" fmla="*/ 301 h 327"/>
                <a:gd name="T72" fmla="*/ 83 w 244"/>
                <a:gd name="T73" fmla="*/ 311 h 327"/>
                <a:gd name="T74" fmla="*/ 55 w 244"/>
                <a:gd name="T75" fmla="*/ 308 h 327"/>
                <a:gd name="T76" fmla="*/ 36 w 244"/>
                <a:gd name="T77" fmla="*/ 327 h 327"/>
                <a:gd name="T78" fmla="*/ 12 w 244"/>
                <a:gd name="T79" fmla="*/ 299 h 327"/>
                <a:gd name="T80" fmla="*/ 0 w 244"/>
                <a:gd name="T81" fmla="*/ 287 h 327"/>
                <a:gd name="T82" fmla="*/ 8 w 244"/>
                <a:gd name="T83" fmla="*/ 268 h 327"/>
                <a:gd name="T84" fmla="*/ 10 w 244"/>
                <a:gd name="T85" fmla="*/ 247 h 327"/>
                <a:gd name="T86" fmla="*/ 15 w 244"/>
                <a:gd name="T87" fmla="*/ 214 h 327"/>
                <a:gd name="T88" fmla="*/ 31 w 244"/>
                <a:gd name="T89" fmla="*/ 192 h 327"/>
                <a:gd name="T90" fmla="*/ 69 w 244"/>
                <a:gd name="T91" fmla="*/ 18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" h="327">
                  <a:moveTo>
                    <a:pt x="86" y="140"/>
                  </a:moveTo>
                  <a:lnTo>
                    <a:pt x="95" y="131"/>
                  </a:lnTo>
                  <a:lnTo>
                    <a:pt x="98" y="121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7" y="107"/>
                  </a:lnTo>
                  <a:lnTo>
                    <a:pt x="109" y="109"/>
                  </a:lnTo>
                  <a:lnTo>
                    <a:pt x="109" y="93"/>
                  </a:lnTo>
                  <a:lnTo>
                    <a:pt x="114" y="86"/>
                  </a:lnTo>
                  <a:lnTo>
                    <a:pt x="116" y="88"/>
                  </a:lnTo>
                  <a:lnTo>
                    <a:pt x="121" y="83"/>
                  </a:lnTo>
                  <a:lnTo>
                    <a:pt x="121" y="76"/>
                  </a:lnTo>
                  <a:lnTo>
                    <a:pt x="131" y="67"/>
                  </a:lnTo>
                  <a:lnTo>
                    <a:pt x="133" y="62"/>
                  </a:lnTo>
                  <a:lnTo>
                    <a:pt x="131" y="60"/>
                  </a:lnTo>
                  <a:lnTo>
                    <a:pt x="133" y="43"/>
                  </a:lnTo>
                  <a:lnTo>
                    <a:pt x="138" y="36"/>
                  </a:lnTo>
                  <a:lnTo>
                    <a:pt x="138" y="26"/>
                  </a:lnTo>
                  <a:lnTo>
                    <a:pt x="150" y="22"/>
                  </a:lnTo>
                  <a:lnTo>
                    <a:pt x="154" y="15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9" y="0"/>
                  </a:lnTo>
                  <a:lnTo>
                    <a:pt x="159" y="5"/>
                  </a:lnTo>
                  <a:lnTo>
                    <a:pt x="164" y="10"/>
                  </a:lnTo>
                  <a:lnTo>
                    <a:pt x="159" y="22"/>
                  </a:lnTo>
                  <a:lnTo>
                    <a:pt x="164" y="29"/>
                  </a:lnTo>
                  <a:lnTo>
                    <a:pt x="159" y="31"/>
                  </a:lnTo>
                  <a:lnTo>
                    <a:pt x="161" y="34"/>
                  </a:lnTo>
                  <a:lnTo>
                    <a:pt x="159" y="36"/>
                  </a:lnTo>
                  <a:lnTo>
                    <a:pt x="171" y="38"/>
                  </a:lnTo>
                  <a:lnTo>
                    <a:pt x="173" y="43"/>
                  </a:lnTo>
                  <a:lnTo>
                    <a:pt x="180" y="41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0" y="48"/>
                  </a:lnTo>
                  <a:lnTo>
                    <a:pt x="183" y="55"/>
                  </a:lnTo>
                  <a:lnTo>
                    <a:pt x="192" y="55"/>
                  </a:lnTo>
                  <a:lnTo>
                    <a:pt x="192" y="57"/>
                  </a:lnTo>
                  <a:lnTo>
                    <a:pt x="197" y="57"/>
                  </a:lnTo>
                  <a:lnTo>
                    <a:pt x="204" y="45"/>
                  </a:lnTo>
                  <a:lnTo>
                    <a:pt x="206" y="50"/>
                  </a:lnTo>
                  <a:lnTo>
                    <a:pt x="209" y="50"/>
                  </a:lnTo>
                  <a:lnTo>
                    <a:pt x="204" y="55"/>
                  </a:lnTo>
                  <a:lnTo>
                    <a:pt x="213" y="57"/>
                  </a:lnTo>
                  <a:lnTo>
                    <a:pt x="211" y="62"/>
                  </a:lnTo>
                  <a:lnTo>
                    <a:pt x="216" y="64"/>
                  </a:lnTo>
                  <a:lnTo>
                    <a:pt x="216" y="57"/>
                  </a:lnTo>
                  <a:lnTo>
                    <a:pt x="218" y="57"/>
                  </a:lnTo>
                  <a:lnTo>
                    <a:pt x="218" y="67"/>
                  </a:lnTo>
                  <a:lnTo>
                    <a:pt x="228" y="67"/>
                  </a:lnTo>
                  <a:lnTo>
                    <a:pt x="221" y="74"/>
                  </a:lnTo>
                  <a:lnTo>
                    <a:pt x="221" y="76"/>
                  </a:lnTo>
                  <a:lnTo>
                    <a:pt x="216" y="74"/>
                  </a:lnTo>
                  <a:lnTo>
                    <a:pt x="213" y="79"/>
                  </a:lnTo>
                  <a:lnTo>
                    <a:pt x="209" y="76"/>
                  </a:lnTo>
                  <a:lnTo>
                    <a:pt x="206" y="79"/>
                  </a:lnTo>
                  <a:lnTo>
                    <a:pt x="211" y="83"/>
                  </a:lnTo>
                  <a:lnTo>
                    <a:pt x="206" y="83"/>
                  </a:lnTo>
                  <a:lnTo>
                    <a:pt x="204" y="86"/>
                  </a:lnTo>
                  <a:lnTo>
                    <a:pt x="202" y="86"/>
                  </a:lnTo>
                  <a:lnTo>
                    <a:pt x="206" y="105"/>
                  </a:lnTo>
                  <a:lnTo>
                    <a:pt x="204" y="112"/>
                  </a:lnTo>
                  <a:lnTo>
                    <a:pt x="206" y="112"/>
                  </a:lnTo>
                  <a:lnTo>
                    <a:pt x="209" y="109"/>
                  </a:lnTo>
                  <a:lnTo>
                    <a:pt x="209" y="114"/>
                  </a:lnTo>
                  <a:lnTo>
                    <a:pt x="213" y="114"/>
                  </a:lnTo>
                  <a:lnTo>
                    <a:pt x="218" y="131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45"/>
                  </a:lnTo>
                  <a:lnTo>
                    <a:pt x="232" y="154"/>
                  </a:lnTo>
                  <a:lnTo>
                    <a:pt x="235" y="166"/>
                  </a:lnTo>
                  <a:lnTo>
                    <a:pt x="237" y="164"/>
                  </a:lnTo>
                  <a:lnTo>
                    <a:pt x="235" y="169"/>
                  </a:lnTo>
                  <a:lnTo>
                    <a:pt x="244" y="173"/>
                  </a:lnTo>
                  <a:lnTo>
                    <a:pt x="242" y="178"/>
                  </a:lnTo>
                  <a:lnTo>
                    <a:pt x="242" y="183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40" y="192"/>
                  </a:lnTo>
                  <a:lnTo>
                    <a:pt x="230" y="197"/>
                  </a:lnTo>
                  <a:lnTo>
                    <a:pt x="232" y="202"/>
                  </a:lnTo>
                  <a:lnTo>
                    <a:pt x="230" y="204"/>
                  </a:lnTo>
                  <a:lnTo>
                    <a:pt x="232" y="206"/>
                  </a:lnTo>
                  <a:lnTo>
                    <a:pt x="232" y="211"/>
                  </a:lnTo>
                  <a:lnTo>
                    <a:pt x="235" y="211"/>
                  </a:lnTo>
                  <a:lnTo>
                    <a:pt x="240" y="216"/>
                  </a:lnTo>
                  <a:lnTo>
                    <a:pt x="232" y="221"/>
                  </a:lnTo>
                  <a:lnTo>
                    <a:pt x="237" y="221"/>
                  </a:lnTo>
                  <a:lnTo>
                    <a:pt x="240" y="230"/>
                  </a:lnTo>
                  <a:lnTo>
                    <a:pt x="235" y="228"/>
                  </a:lnTo>
                  <a:lnTo>
                    <a:pt x="230" y="232"/>
                  </a:lnTo>
                  <a:lnTo>
                    <a:pt x="213" y="230"/>
                  </a:lnTo>
                  <a:lnTo>
                    <a:pt x="199" y="235"/>
                  </a:lnTo>
                  <a:lnTo>
                    <a:pt x="185" y="249"/>
                  </a:lnTo>
                  <a:lnTo>
                    <a:pt x="176" y="244"/>
                  </a:lnTo>
                  <a:lnTo>
                    <a:pt x="166" y="277"/>
                  </a:lnTo>
                  <a:lnTo>
                    <a:pt x="159" y="282"/>
                  </a:lnTo>
                  <a:lnTo>
                    <a:pt x="164" y="287"/>
                  </a:lnTo>
                  <a:lnTo>
                    <a:pt x="161" y="292"/>
                  </a:lnTo>
                  <a:lnTo>
                    <a:pt x="152" y="289"/>
                  </a:lnTo>
                  <a:lnTo>
                    <a:pt x="135" y="294"/>
                  </a:lnTo>
                  <a:lnTo>
                    <a:pt x="131" y="301"/>
                  </a:lnTo>
                  <a:lnTo>
                    <a:pt x="126" y="296"/>
                  </a:lnTo>
                  <a:lnTo>
                    <a:pt x="114" y="303"/>
                  </a:lnTo>
                  <a:lnTo>
                    <a:pt x="105" y="301"/>
                  </a:lnTo>
                  <a:lnTo>
                    <a:pt x="102" y="303"/>
                  </a:lnTo>
                  <a:lnTo>
                    <a:pt x="93" y="306"/>
                  </a:lnTo>
                  <a:lnTo>
                    <a:pt x="83" y="311"/>
                  </a:lnTo>
                  <a:lnTo>
                    <a:pt x="74" y="301"/>
                  </a:lnTo>
                  <a:lnTo>
                    <a:pt x="62" y="301"/>
                  </a:lnTo>
                  <a:lnTo>
                    <a:pt x="55" y="308"/>
                  </a:lnTo>
                  <a:lnTo>
                    <a:pt x="45" y="313"/>
                  </a:lnTo>
                  <a:lnTo>
                    <a:pt x="45" y="320"/>
                  </a:lnTo>
                  <a:lnTo>
                    <a:pt x="36" y="327"/>
                  </a:lnTo>
                  <a:lnTo>
                    <a:pt x="31" y="315"/>
                  </a:lnTo>
                  <a:lnTo>
                    <a:pt x="22" y="306"/>
                  </a:lnTo>
                  <a:lnTo>
                    <a:pt x="12" y="299"/>
                  </a:lnTo>
                  <a:lnTo>
                    <a:pt x="5" y="301"/>
                  </a:lnTo>
                  <a:lnTo>
                    <a:pt x="5" y="289"/>
                  </a:lnTo>
                  <a:lnTo>
                    <a:pt x="0" y="287"/>
                  </a:lnTo>
                  <a:lnTo>
                    <a:pt x="0" y="280"/>
                  </a:lnTo>
                  <a:lnTo>
                    <a:pt x="12" y="270"/>
                  </a:lnTo>
                  <a:lnTo>
                    <a:pt x="8" y="268"/>
                  </a:lnTo>
                  <a:lnTo>
                    <a:pt x="12" y="261"/>
                  </a:lnTo>
                  <a:lnTo>
                    <a:pt x="8" y="258"/>
                  </a:lnTo>
                  <a:lnTo>
                    <a:pt x="10" y="247"/>
                  </a:lnTo>
                  <a:lnTo>
                    <a:pt x="3" y="240"/>
                  </a:lnTo>
                  <a:lnTo>
                    <a:pt x="5" y="228"/>
                  </a:lnTo>
                  <a:lnTo>
                    <a:pt x="15" y="214"/>
                  </a:lnTo>
                  <a:lnTo>
                    <a:pt x="15" y="206"/>
                  </a:lnTo>
                  <a:lnTo>
                    <a:pt x="22" y="204"/>
                  </a:lnTo>
                  <a:lnTo>
                    <a:pt x="31" y="192"/>
                  </a:lnTo>
                  <a:lnTo>
                    <a:pt x="36" y="195"/>
                  </a:lnTo>
                  <a:lnTo>
                    <a:pt x="43" y="187"/>
                  </a:lnTo>
                  <a:lnTo>
                    <a:pt x="69" y="185"/>
                  </a:lnTo>
                  <a:lnTo>
                    <a:pt x="76" y="180"/>
                  </a:lnTo>
                  <a:lnTo>
                    <a:pt x="86" y="14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0" name="Freeform 181"/>
            <p:cNvSpPr>
              <a:spLocks/>
            </p:cNvSpPr>
            <p:nvPr/>
          </p:nvSpPr>
          <p:spPr bwMode="auto">
            <a:xfrm>
              <a:off x="2936214" y="3314973"/>
              <a:ext cx="223449" cy="301632"/>
            </a:xfrm>
            <a:custGeom>
              <a:avLst/>
              <a:gdLst>
                <a:gd name="T0" fmla="*/ 5 w 171"/>
                <a:gd name="T1" fmla="*/ 223 h 239"/>
                <a:gd name="T2" fmla="*/ 24 w 171"/>
                <a:gd name="T3" fmla="*/ 201 h 239"/>
                <a:gd name="T4" fmla="*/ 40 w 171"/>
                <a:gd name="T5" fmla="*/ 187 h 239"/>
                <a:gd name="T6" fmla="*/ 31 w 171"/>
                <a:gd name="T7" fmla="*/ 178 h 239"/>
                <a:gd name="T8" fmla="*/ 12 w 171"/>
                <a:gd name="T9" fmla="*/ 163 h 239"/>
                <a:gd name="T10" fmla="*/ 24 w 171"/>
                <a:gd name="T11" fmla="*/ 144 h 239"/>
                <a:gd name="T12" fmla="*/ 38 w 171"/>
                <a:gd name="T13" fmla="*/ 130 h 239"/>
                <a:gd name="T14" fmla="*/ 78 w 171"/>
                <a:gd name="T15" fmla="*/ 88 h 239"/>
                <a:gd name="T16" fmla="*/ 85 w 171"/>
                <a:gd name="T17" fmla="*/ 52 h 239"/>
                <a:gd name="T18" fmla="*/ 78 w 171"/>
                <a:gd name="T19" fmla="*/ 43 h 239"/>
                <a:gd name="T20" fmla="*/ 62 w 171"/>
                <a:gd name="T21" fmla="*/ 24 h 239"/>
                <a:gd name="T22" fmla="*/ 74 w 171"/>
                <a:gd name="T23" fmla="*/ 17 h 239"/>
                <a:gd name="T24" fmla="*/ 93 w 171"/>
                <a:gd name="T25" fmla="*/ 17 h 239"/>
                <a:gd name="T26" fmla="*/ 97 w 171"/>
                <a:gd name="T27" fmla="*/ 24 h 239"/>
                <a:gd name="T28" fmla="*/ 111 w 171"/>
                <a:gd name="T29" fmla="*/ 21 h 239"/>
                <a:gd name="T30" fmla="*/ 119 w 171"/>
                <a:gd name="T31" fmla="*/ 19 h 239"/>
                <a:gd name="T32" fmla="*/ 140 w 171"/>
                <a:gd name="T33" fmla="*/ 9 h 239"/>
                <a:gd name="T34" fmla="*/ 152 w 171"/>
                <a:gd name="T35" fmla="*/ 0 h 239"/>
                <a:gd name="T36" fmla="*/ 152 w 171"/>
                <a:gd name="T37" fmla="*/ 5 h 239"/>
                <a:gd name="T38" fmla="*/ 159 w 171"/>
                <a:gd name="T39" fmla="*/ 14 h 239"/>
                <a:gd name="T40" fmla="*/ 161 w 171"/>
                <a:gd name="T41" fmla="*/ 28 h 239"/>
                <a:gd name="T42" fmla="*/ 166 w 171"/>
                <a:gd name="T43" fmla="*/ 50 h 239"/>
                <a:gd name="T44" fmla="*/ 168 w 171"/>
                <a:gd name="T45" fmla="*/ 54 h 239"/>
                <a:gd name="T46" fmla="*/ 166 w 171"/>
                <a:gd name="T47" fmla="*/ 71 h 239"/>
                <a:gd name="T48" fmla="*/ 159 w 171"/>
                <a:gd name="T49" fmla="*/ 76 h 239"/>
                <a:gd name="T50" fmla="*/ 154 w 171"/>
                <a:gd name="T51" fmla="*/ 88 h 239"/>
                <a:gd name="T52" fmla="*/ 149 w 171"/>
                <a:gd name="T53" fmla="*/ 92 h 239"/>
                <a:gd name="T54" fmla="*/ 145 w 171"/>
                <a:gd name="T55" fmla="*/ 107 h 239"/>
                <a:gd name="T56" fmla="*/ 145 w 171"/>
                <a:gd name="T57" fmla="*/ 121 h 239"/>
                <a:gd name="T58" fmla="*/ 133 w 171"/>
                <a:gd name="T59" fmla="*/ 135 h 239"/>
                <a:gd name="T60" fmla="*/ 126 w 171"/>
                <a:gd name="T61" fmla="*/ 159 h 239"/>
                <a:gd name="T62" fmla="*/ 116 w 171"/>
                <a:gd name="T63" fmla="*/ 175 h 239"/>
                <a:gd name="T64" fmla="*/ 111 w 171"/>
                <a:gd name="T65" fmla="*/ 187 h 239"/>
                <a:gd name="T66" fmla="*/ 104 w 171"/>
                <a:gd name="T67" fmla="*/ 192 h 239"/>
                <a:gd name="T68" fmla="*/ 93 w 171"/>
                <a:gd name="T69" fmla="*/ 220 h 239"/>
                <a:gd name="T70" fmla="*/ 81 w 171"/>
                <a:gd name="T71" fmla="*/ 239 h 239"/>
                <a:gd name="T72" fmla="*/ 48 w 171"/>
                <a:gd name="T73" fmla="*/ 225 h 239"/>
                <a:gd name="T74" fmla="*/ 36 w 171"/>
                <a:gd name="T75" fmla="*/ 215 h 239"/>
                <a:gd name="T76" fmla="*/ 19 w 171"/>
                <a:gd name="T77" fmla="*/ 225 h 239"/>
                <a:gd name="T78" fmla="*/ 7 w 171"/>
                <a:gd name="T79" fmla="*/ 23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239">
                  <a:moveTo>
                    <a:pt x="0" y="232"/>
                  </a:moveTo>
                  <a:lnTo>
                    <a:pt x="5" y="223"/>
                  </a:lnTo>
                  <a:lnTo>
                    <a:pt x="17" y="215"/>
                  </a:lnTo>
                  <a:lnTo>
                    <a:pt x="24" y="201"/>
                  </a:lnTo>
                  <a:lnTo>
                    <a:pt x="36" y="197"/>
                  </a:lnTo>
                  <a:lnTo>
                    <a:pt x="40" y="187"/>
                  </a:lnTo>
                  <a:lnTo>
                    <a:pt x="38" y="178"/>
                  </a:lnTo>
                  <a:lnTo>
                    <a:pt x="31" y="178"/>
                  </a:lnTo>
                  <a:lnTo>
                    <a:pt x="24" y="168"/>
                  </a:lnTo>
                  <a:lnTo>
                    <a:pt x="12" y="163"/>
                  </a:lnTo>
                  <a:lnTo>
                    <a:pt x="19" y="142"/>
                  </a:lnTo>
                  <a:lnTo>
                    <a:pt x="24" y="144"/>
                  </a:lnTo>
                  <a:lnTo>
                    <a:pt x="33" y="130"/>
                  </a:lnTo>
                  <a:lnTo>
                    <a:pt x="38" y="130"/>
                  </a:lnTo>
                  <a:lnTo>
                    <a:pt x="64" y="97"/>
                  </a:lnTo>
                  <a:lnTo>
                    <a:pt x="78" y="88"/>
                  </a:lnTo>
                  <a:lnTo>
                    <a:pt x="85" y="64"/>
                  </a:lnTo>
                  <a:lnTo>
                    <a:pt x="85" y="52"/>
                  </a:lnTo>
                  <a:lnTo>
                    <a:pt x="88" y="47"/>
                  </a:lnTo>
                  <a:lnTo>
                    <a:pt x="78" y="43"/>
                  </a:lnTo>
                  <a:lnTo>
                    <a:pt x="71" y="28"/>
                  </a:lnTo>
                  <a:lnTo>
                    <a:pt x="62" y="24"/>
                  </a:lnTo>
                  <a:lnTo>
                    <a:pt x="62" y="17"/>
                  </a:lnTo>
                  <a:lnTo>
                    <a:pt x="74" y="17"/>
                  </a:lnTo>
                  <a:lnTo>
                    <a:pt x="81" y="12"/>
                  </a:lnTo>
                  <a:lnTo>
                    <a:pt x="93" y="17"/>
                  </a:lnTo>
                  <a:lnTo>
                    <a:pt x="93" y="21"/>
                  </a:lnTo>
                  <a:lnTo>
                    <a:pt x="97" y="24"/>
                  </a:lnTo>
                  <a:lnTo>
                    <a:pt x="102" y="19"/>
                  </a:lnTo>
                  <a:lnTo>
                    <a:pt x="111" y="21"/>
                  </a:lnTo>
                  <a:lnTo>
                    <a:pt x="114" y="17"/>
                  </a:lnTo>
                  <a:lnTo>
                    <a:pt x="119" y="19"/>
                  </a:lnTo>
                  <a:lnTo>
                    <a:pt x="123" y="9"/>
                  </a:lnTo>
                  <a:lnTo>
                    <a:pt x="140" y="9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49" y="2"/>
                  </a:lnTo>
                  <a:lnTo>
                    <a:pt x="152" y="5"/>
                  </a:lnTo>
                  <a:lnTo>
                    <a:pt x="159" y="9"/>
                  </a:lnTo>
                  <a:lnTo>
                    <a:pt x="159" y="14"/>
                  </a:lnTo>
                  <a:lnTo>
                    <a:pt x="164" y="12"/>
                  </a:lnTo>
                  <a:lnTo>
                    <a:pt x="161" y="28"/>
                  </a:lnTo>
                  <a:lnTo>
                    <a:pt x="171" y="38"/>
                  </a:lnTo>
                  <a:lnTo>
                    <a:pt x="166" y="50"/>
                  </a:lnTo>
                  <a:lnTo>
                    <a:pt x="171" y="54"/>
                  </a:lnTo>
                  <a:lnTo>
                    <a:pt x="168" y="54"/>
                  </a:lnTo>
                  <a:lnTo>
                    <a:pt x="164" y="62"/>
                  </a:lnTo>
                  <a:lnTo>
                    <a:pt x="166" y="71"/>
                  </a:lnTo>
                  <a:lnTo>
                    <a:pt x="171" y="71"/>
                  </a:lnTo>
                  <a:lnTo>
                    <a:pt x="159" y="76"/>
                  </a:lnTo>
                  <a:lnTo>
                    <a:pt x="159" y="83"/>
                  </a:lnTo>
                  <a:lnTo>
                    <a:pt x="154" y="88"/>
                  </a:lnTo>
                  <a:lnTo>
                    <a:pt x="156" y="92"/>
                  </a:lnTo>
                  <a:lnTo>
                    <a:pt x="149" y="92"/>
                  </a:lnTo>
                  <a:lnTo>
                    <a:pt x="149" y="99"/>
                  </a:lnTo>
                  <a:lnTo>
                    <a:pt x="145" y="107"/>
                  </a:lnTo>
                  <a:lnTo>
                    <a:pt x="149" y="114"/>
                  </a:lnTo>
                  <a:lnTo>
                    <a:pt x="145" y="121"/>
                  </a:lnTo>
                  <a:lnTo>
                    <a:pt x="133" y="125"/>
                  </a:lnTo>
                  <a:lnTo>
                    <a:pt x="133" y="135"/>
                  </a:lnTo>
                  <a:lnTo>
                    <a:pt x="128" y="142"/>
                  </a:lnTo>
                  <a:lnTo>
                    <a:pt x="126" y="159"/>
                  </a:lnTo>
                  <a:lnTo>
                    <a:pt x="128" y="161"/>
                  </a:lnTo>
                  <a:lnTo>
                    <a:pt x="116" y="175"/>
                  </a:lnTo>
                  <a:lnTo>
                    <a:pt x="116" y="182"/>
                  </a:lnTo>
                  <a:lnTo>
                    <a:pt x="111" y="187"/>
                  </a:lnTo>
                  <a:lnTo>
                    <a:pt x="109" y="185"/>
                  </a:lnTo>
                  <a:lnTo>
                    <a:pt x="104" y="192"/>
                  </a:lnTo>
                  <a:lnTo>
                    <a:pt x="107" y="204"/>
                  </a:lnTo>
                  <a:lnTo>
                    <a:pt x="93" y="220"/>
                  </a:lnTo>
                  <a:lnTo>
                    <a:pt x="90" y="230"/>
                  </a:lnTo>
                  <a:lnTo>
                    <a:pt x="81" y="239"/>
                  </a:lnTo>
                  <a:lnTo>
                    <a:pt x="52" y="237"/>
                  </a:lnTo>
                  <a:lnTo>
                    <a:pt x="48" y="225"/>
                  </a:lnTo>
                  <a:lnTo>
                    <a:pt x="36" y="227"/>
                  </a:lnTo>
                  <a:lnTo>
                    <a:pt x="36" y="215"/>
                  </a:lnTo>
                  <a:lnTo>
                    <a:pt x="29" y="225"/>
                  </a:lnTo>
                  <a:lnTo>
                    <a:pt x="19" y="225"/>
                  </a:lnTo>
                  <a:lnTo>
                    <a:pt x="14" y="230"/>
                  </a:lnTo>
                  <a:lnTo>
                    <a:pt x="7" y="230"/>
                  </a:lnTo>
                  <a:lnTo>
                    <a:pt x="0" y="23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1" name="Freeform 182"/>
            <p:cNvSpPr>
              <a:spLocks/>
            </p:cNvSpPr>
            <p:nvPr/>
          </p:nvSpPr>
          <p:spPr bwMode="auto">
            <a:xfrm>
              <a:off x="2974109" y="4337238"/>
              <a:ext cx="181634" cy="166591"/>
            </a:xfrm>
            <a:custGeom>
              <a:avLst/>
              <a:gdLst>
                <a:gd name="T0" fmla="*/ 0 w 139"/>
                <a:gd name="T1" fmla="*/ 56 h 132"/>
                <a:gd name="T2" fmla="*/ 11 w 139"/>
                <a:gd name="T3" fmla="*/ 38 h 132"/>
                <a:gd name="T4" fmla="*/ 47 w 139"/>
                <a:gd name="T5" fmla="*/ 0 h 132"/>
                <a:gd name="T6" fmla="*/ 52 w 139"/>
                <a:gd name="T7" fmla="*/ 2 h 132"/>
                <a:gd name="T8" fmla="*/ 64 w 139"/>
                <a:gd name="T9" fmla="*/ 19 h 132"/>
                <a:gd name="T10" fmla="*/ 73 w 139"/>
                <a:gd name="T11" fmla="*/ 21 h 132"/>
                <a:gd name="T12" fmla="*/ 71 w 139"/>
                <a:gd name="T13" fmla="*/ 38 h 132"/>
                <a:gd name="T14" fmla="*/ 82 w 139"/>
                <a:gd name="T15" fmla="*/ 45 h 132"/>
                <a:gd name="T16" fmla="*/ 85 w 139"/>
                <a:gd name="T17" fmla="*/ 54 h 132"/>
                <a:gd name="T18" fmla="*/ 90 w 139"/>
                <a:gd name="T19" fmla="*/ 54 h 132"/>
                <a:gd name="T20" fmla="*/ 99 w 139"/>
                <a:gd name="T21" fmla="*/ 73 h 132"/>
                <a:gd name="T22" fmla="*/ 104 w 139"/>
                <a:gd name="T23" fmla="*/ 71 h 132"/>
                <a:gd name="T24" fmla="*/ 108 w 139"/>
                <a:gd name="T25" fmla="*/ 85 h 132"/>
                <a:gd name="T26" fmla="*/ 123 w 139"/>
                <a:gd name="T27" fmla="*/ 92 h 132"/>
                <a:gd name="T28" fmla="*/ 135 w 139"/>
                <a:gd name="T29" fmla="*/ 92 h 132"/>
                <a:gd name="T30" fmla="*/ 139 w 139"/>
                <a:gd name="T31" fmla="*/ 104 h 132"/>
                <a:gd name="T32" fmla="*/ 137 w 139"/>
                <a:gd name="T33" fmla="*/ 130 h 132"/>
                <a:gd name="T34" fmla="*/ 108 w 139"/>
                <a:gd name="T35" fmla="*/ 104 h 132"/>
                <a:gd name="T36" fmla="*/ 99 w 139"/>
                <a:gd name="T37" fmla="*/ 106 h 132"/>
                <a:gd name="T38" fmla="*/ 87 w 139"/>
                <a:gd name="T39" fmla="*/ 118 h 132"/>
                <a:gd name="T40" fmla="*/ 78 w 139"/>
                <a:gd name="T41" fmla="*/ 116 h 132"/>
                <a:gd name="T42" fmla="*/ 80 w 139"/>
                <a:gd name="T43" fmla="*/ 106 h 132"/>
                <a:gd name="T44" fmla="*/ 75 w 139"/>
                <a:gd name="T45" fmla="*/ 104 h 132"/>
                <a:gd name="T46" fmla="*/ 54 w 139"/>
                <a:gd name="T47" fmla="*/ 120 h 132"/>
                <a:gd name="T48" fmla="*/ 47 w 139"/>
                <a:gd name="T49" fmla="*/ 132 h 132"/>
                <a:gd name="T50" fmla="*/ 21 w 139"/>
                <a:gd name="T51" fmla="*/ 132 h 132"/>
                <a:gd name="T52" fmla="*/ 4 w 139"/>
                <a:gd name="T53" fmla="*/ 120 h 132"/>
                <a:gd name="T54" fmla="*/ 7 w 139"/>
                <a:gd name="T55" fmla="*/ 106 h 132"/>
                <a:gd name="T56" fmla="*/ 19 w 139"/>
                <a:gd name="T57" fmla="*/ 113 h 132"/>
                <a:gd name="T58" fmla="*/ 28 w 139"/>
                <a:gd name="T59" fmla="*/ 106 h 132"/>
                <a:gd name="T60" fmla="*/ 47 w 139"/>
                <a:gd name="T61" fmla="*/ 101 h 132"/>
                <a:gd name="T62" fmla="*/ 33 w 139"/>
                <a:gd name="T63" fmla="*/ 92 h 132"/>
                <a:gd name="T64" fmla="*/ 23 w 139"/>
                <a:gd name="T65" fmla="*/ 73 h 132"/>
                <a:gd name="T66" fmla="*/ 11 w 139"/>
                <a:gd name="T67" fmla="*/ 85 h 132"/>
                <a:gd name="T68" fmla="*/ 4 w 139"/>
                <a:gd name="T69" fmla="*/ 71 h 132"/>
                <a:gd name="T70" fmla="*/ 11 w 139"/>
                <a:gd name="T71" fmla="*/ 59 h 132"/>
                <a:gd name="T72" fmla="*/ 0 w 139"/>
                <a:gd name="T73" fmla="*/ 5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32">
                  <a:moveTo>
                    <a:pt x="0" y="56"/>
                  </a:moveTo>
                  <a:lnTo>
                    <a:pt x="11" y="38"/>
                  </a:lnTo>
                  <a:lnTo>
                    <a:pt x="47" y="0"/>
                  </a:lnTo>
                  <a:lnTo>
                    <a:pt x="52" y="2"/>
                  </a:lnTo>
                  <a:lnTo>
                    <a:pt x="64" y="19"/>
                  </a:lnTo>
                  <a:lnTo>
                    <a:pt x="73" y="21"/>
                  </a:lnTo>
                  <a:lnTo>
                    <a:pt x="71" y="38"/>
                  </a:lnTo>
                  <a:lnTo>
                    <a:pt x="82" y="45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9" y="73"/>
                  </a:lnTo>
                  <a:lnTo>
                    <a:pt x="104" y="71"/>
                  </a:lnTo>
                  <a:lnTo>
                    <a:pt x="108" y="85"/>
                  </a:lnTo>
                  <a:lnTo>
                    <a:pt x="123" y="92"/>
                  </a:lnTo>
                  <a:lnTo>
                    <a:pt x="135" y="92"/>
                  </a:lnTo>
                  <a:lnTo>
                    <a:pt x="139" y="104"/>
                  </a:lnTo>
                  <a:lnTo>
                    <a:pt x="137" y="130"/>
                  </a:lnTo>
                  <a:lnTo>
                    <a:pt x="108" y="104"/>
                  </a:lnTo>
                  <a:lnTo>
                    <a:pt x="99" y="106"/>
                  </a:lnTo>
                  <a:lnTo>
                    <a:pt x="87" y="118"/>
                  </a:lnTo>
                  <a:lnTo>
                    <a:pt x="78" y="116"/>
                  </a:lnTo>
                  <a:lnTo>
                    <a:pt x="80" y="106"/>
                  </a:lnTo>
                  <a:lnTo>
                    <a:pt x="75" y="104"/>
                  </a:lnTo>
                  <a:lnTo>
                    <a:pt x="54" y="120"/>
                  </a:lnTo>
                  <a:lnTo>
                    <a:pt x="47" y="132"/>
                  </a:lnTo>
                  <a:lnTo>
                    <a:pt x="21" y="132"/>
                  </a:lnTo>
                  <a:lnTo>
                    <a:pt x="4" y="120"/>
                  </a:lnTo>
                  <a:lnTo>
                    <a:pt x="7" y="106"/>
                  </a:lnTo>
                  <a:lnTo>
                    <a:pt x="19" y="113"/>
                  </a:lnTo>
                  <a:lnTo>
                    <a:pt x="28" y="106"/>
                  </a:lnTo>
                  <a:lnTo>
                    <a:pt x="47" y="101"/>
                  </a:lnTo>
                  <a:lnTo>
                    <a:pt x="33" y="92"/>
                  </a:lnTo>
                  <a:lnTo>
                    <a:pt x="23" y="73"/>
                  </a:lnTo>
                  <a:lnTo>
                    <a:pt x="11" y="85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2" name="Freeform 183"/>
            <p:cNvSpPr>
              <a:spLocks/>
            </p:cNvSpPr>
            <p:nvPr/>
          </p:nvSpPr>
          <p:spPr bwMode="auto">
            <a:xfrm>
              <a:off x="2954508" y="2902281"/>
              <a:ext cx="777497" cy="627242"/>
            </a:xfrm>
            <a:custGeom>
              <a:avLst/>
              <a:gdLst>
                <a:gd name="T0" fmla="*/ 166 w 595"/>
                <a:gd name="T1" fmla="*/ 100 h 497"/>
                <a:gd name="T2" fmla="*/ 209 w 595"/>
                <a:gd name="T3" fmla="*/ 109 h 497"/>
                <a:gd name="T4" fmla="*/ 237 w 595"/>
                <a:gd name="T5" fmla="*/ 83 h 497"/>
                <a:gd name="T6" fmla="*/ 254 w 595"/>
                <a:gd name="T7" fmla="*/ 64 h 497"/>
                <a:gd name="T8" fmla="*/ 284 w 595"/>
                <a:gd name="T9" fmla="*/ 41 h 497"/>
                <a:gd name="T10" fmla="*/ 339 w 595"/>
                <a:gd name="T11" fmla="*/ 19 h 497"/>
                <a:gd name="T12" fmla="*/ 346 w 595"/>
                <a:gd name="T13" fmla="*/ 0 h 497"/>
                <a:gd name="T14" fmla="*/ 370 w 595"/>
                <a:gd name="T15" fmla="*/ 10 h 497"/>
                <a:gd name="T16" fmla="*/ 386 w 595"/>
                <a:gd name="T17" fmla="*/ 31 h 497"/>
                <a:gd name="T18" fmla="*/ 396 w 595"/>
                <a:gd name="T19" fmla="*/ 43 h 497"/>
                <a:gd name="T20" fmla="*/ 405 w 595"/>
                <a:gd name="T21" fmla="*/ 71 h 497"/>
                <a:gd name="T22" fmla="*/ 412 w 595"/>
                <a:gd name="T23" fmla="*/ 88 h 497"/>
                <a:gd name="T24" fmla="*/ 426 w 595"/>
                <a:gd name="T25" fmla="*/ 107 h 497"/>
                <a:gd name="T26" fmla="*/ 462 w 595"/>
                <a:gd name="T27" fmla="*/ 128 h 497"/>
                <a:gd name="T28" fmla="*/ 476 w 595"/>
                <a:gd name="T29" fmla="*/ 142 h 497"/>
                <a:gd name="T30" fmla="*/ 493 w 595"/>
                <a:gd name="T31" fmla="*/ 147 h 497"/>
                <a:gd name="T32" fmla="*/ 521 w 595"/>
                <a:gd name="T33" fmla="*/ 157 h 497"/>
                <a:gd name="T34" fmla="*/ 528 w 595"/>
                <a:gd name="T35" fmla="*/ 185 h 497"/>
                <a:gd name="T36" fmla="*/ 547 w 595"/>
                <a:gd name="T37" fmla="*/ 185 h 497"/>
                <a:gd name="T38" fmla="*/ 561 w 595"/>
                <a:gd name="T39" fmla="*/ 192 h 497"/>
                <a:gd name="T40" fmla="*/ 547 w 595"/>
                <a:gd name="T41" fmla="*/ 204 h 497"/>
                <a:gd name="T42" fmla="*/ 566 w 595"/>
                <a:gd name="T43" fmla="*/ 263 h 497"/>
                <a:gd name="T44" fmla="*/ 590 w 595"/>
                <a:gd name="T45" fmla="*/ 284 h 497"/>
                <a:gd name="T46" fmla="*/ 595 w 595"/>
                <a:gd name="T47" fmla="*/ 303 h 497"/>
                <a:gd name="T48" fmla="*/ 580 w 595"/>
                <a:gd name="T49" fmla="*/ 351 h 497"/>
                <a:gd name="T50" fmla="*/ 535 w 595"/>
                <a:gd name="T51" fmla="*/ 389 h 497"/>
                <a:gd name="T52" fmla="*/ 490 w 595"/>
                <a:gd name="T53" fmla="*/ 400 h 497"/>
                <a:gd name="T54" fmla="*/ 469 w 595"/>
                <a:gd name="T55" fmla="*/ 422 h 497"/>
                <a:gd name="T56" fmla="*/ 443 w 595"/>
                <a:gd name="T57" fmla="*/ 438 h 497"/>
                <a:gd name="T58" fmla="*/ 400 w 595"/>
                <a:gd name="T59" fmla="*/ 422 h 497"/>
                <a:gd name="T60" fmla="*/ 334 w 595"/>
                <a:gd name="T61" fmla="*/ 443 h 497"/>
                <a:gd name="T62" fmla="*/ 313 w 595"/>
                <a:gd name="T63" fmla="*/ 457 h 497"/>
                <a:gd name="T64" fmla="*/ 287 w 595"/>
                <a:gd name="T65" fmla="*/ 467 h 497"/>
                <a:gd name="T66" fmla="*/ 254 w 595"/>
                <a:gd name="T67" fmla="*/ 483 h 497"/>
                <a:gd name="T68" fmla="*/ 230 w 595"/>
                <a:gd name="T69" fmla="*/ 497 h 497"/>
                <a:gd name="T70" fmla="*/ 206 w 595"/>
                <a:gd name="T71" fmla="*/ 486 h 497"/>
                <a:gd name="T72" fmla="*/ 197 w 595"/>
                <a:gd name="T73" fmla="*/ 490 h 497"/>
                <a:gd name="T74" fmla="*/ 190 w 595"/>
                <a:gd name="T75" fmla="*/ 476 h 497"/>
                <a:gd name="T76" fmla="*/ 173 w 595"/>
                <a:gd name="T77" fmla="*/ 483 h 497"/>
                <a:gd name="T78" fmla="*/ 171 w 595"/>
                <a:gd name="T79" fmla="*/ 469 h 497"/>
                <a:gd name="T80" fmla="*/ 152 w 595"/>
                <a:gd name="T81" fmla="*/ 464 h 497"/>
                <a:gd name="T82" fmla="*/ 145 w 595"/>
                <a:gd name="T83" fmla="*/ 455 h 497"/>
                <a:gd name="T84" fmla="*/ 140 w 595"/>
                <a:gd name="T85" fmla="*/ 426 h 497"/>
                <a:gd name="T86" fmla="*/ 140 w 595"/>
                <a:gd name="T87" fmla="*/ 415 h 497"/>
                <a:gd name="T88" fmla="*/ 152 w 595"/>
                <a:gd name="T89" fmla="*/ 398 h 497"/>
                <a:gd name="T90" fmla="*/ 152 w 595"/>
                <a:gd name="T91" fmla="*/ 377 h 497"/>
                <a:gd name="T92" fmla="*/ 145 w 595"/>
                <a:gd name="T93" fmla="*/ 341 h 497"/>
                <a:gd name="T94" fmla="*/ 138 w 595"/>
                <a:gd name="T95" fmla="*/ 327 h 497"/>
                <a:gd name="T96" fmla="*/ 105 w 595"/>
                <a:gd name="T97" fmla="*/ 346 h 497"/>
                <a:gd name="T98" fmla="*/ 79 w 595"/>
                <a:gd name="T99" fmla="*/ 348 h 497"/>
                <a:gd name="T100" fmla="*/ 48 w 595"/>
                <a:gd name="T101" fmla="*/ 344 h 497"/>
                <a:gd name="T102" fmla="*/ 41 w 595"/>
                <a:gd name="T103" fmla="*/ 327 h 497"/>
                <a:gd name="T104" fmla="*/ 29 w 595"/>
                <a:gd name="T105" fmla="*/ 299 h 497"/>
                <a:gd name="T106" fmla="*/ 19 w 595"/>
                <a:gd name="T107" fmla="*/ 303 h 497"/>
                <a:gd name="T108" fmla="*/ 8 w 595"/>
                <a:gd name="T109" fmla="*/ 296 h 497"/>
                <a:gd name="T110" fmla="*/ 19 w 595"/>
                <a:gd name="T111" fmla="*/ 277 h 497"/>
                <a:gd name="T112" fmla="*/ 12 w 595"/>
                <a:gd name="T113" fmla="*/ 247 h 497"/>
                <a:gd name="T114" fmla="*/ 29 w 595"/>
                <a:gd name="T115" fmla="*/ 209 h 497"/>
                <a:gd name="T116" fmla="*/ 19 w 595"/>
                <a:gd name="T117" fmla="*/ 171 h 497"/>
                <a:gd name="T118" fmla="*/ 57 w 595"/>
                <a:gd name="T119" fmla="*/ 147 h 497"/>
                <a:gd name="T120" fmla="*/ 81 w 595"/>
                <a:gd name="T121" fmla="*/ 116 h 497"/>
                <a:gd name="T122" fmla="*/ 116 w 595"/>
                <a:gd name="T123" fmla="*/ 95 h 497"/>
                <a:gd name="T124" fmla="*/ 152 w 595"/>
                <a:gd name="T125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5" h="497">
                  <a:moveTo>
                    <a:pt x="152" y="88"/>
                  </a:moveTo>
                  <a:lnTo>
                    <a:pt x="154" y="97"/>
                  </a:lnTo>
                  <a:lnTo>
                    <a:pt x="159" y="104"/>
                  </a:lnTo>
                  <a:lnTo>
                    <a:pt x="166" y="100"/>
                  </a:lnTo>
                  <a:lnTo>
                    <a:pt x="168" y="107"/>
                  </a:lnTo>
                  <a:lnTo>
                    <a:pt x="176" y="109"/>
                  </a:lnTo>
                  <a:lnTo>
                    <a:pt x="209" y="116"/>
                  </a:lnTo>
                  <a:lnTo>
                    <a:pt x="209" y="109"/>
                  </a:lnTo>
                  <a:lnTo>
                    <a:pt x="216" y="104"/>
                  </a:lnTo>
                  <a:lnTo>
                    <a:pt x="225" y="90"/>
                  </a:lnTo>
                  <a:lnTo>
                    <a:pt x="232" y="88"/>
                  </a:lnTo>
                  <a:lnTo>
                    <a:pt x="237" y="83"/>
                  </a:lnTo>
                  <a:lnTo>
                    <a:pt x="244" y="88"/>
                  </a:lnTo>
                  <a:lnTo>
                    <a:pt x="256" y="78"/>
                  </a:lnTo>
                  <a:lnTo>
                    <a:pt x="258" y="67"/>
                  </a:lnTo>
                  <a:lnTo>
                    <a:pt x="254" y="64"/>
                  </a:lnTo>
                  <a:lnTo>
                    <a:pt x="261" y="60"/>
                  </a:lnTo>
                  <a:lnTo>
                    <a:pt x="268" y="38"/>
                  </a:lnTo>
                  <a:lnTo>
                    <a:pt x="280" y="36"/>
                  </a:lnTo>
                  <a:lnTo>
                    <a:pt x="284" y="41"/>
                  </a:lnTo>
                  <a:lnTo>
                    <a:pt x="289" y="36"/>
                  </a:lnTo>
                  <a:lnTo>
                    <a:pt x="306" y="31"/>
                  </a:lnTo>
                  <a:lnTo>
                    <a:pt x="320" y="19"/>
                  </a:lnTo>
                  <a:lnTo>
                    <a:pt x="339" y="19"/>
                  </a:lnTo>
                  <a:lnTo>
                    <a:pt x="337" y="7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6" y="0"/>
                  </a:lnTo>
                  <a:lnTo>
                    <a:pt x="351" y="5"/>
                  </a:lnTo>
                  <a:lnTo>
                    <a:pt x="355" y="3"/>
                  </a:lnTo>
                  <a:lnTo>
                    <a:pt x="358" y="7"/>
                  </a:lnTo>
                  <a:lnTo>
                    <a:pt x="370" y="10"/>
                  </a:lnTo>
                  <a:lnTo>
                    <a:pt x="372" y="15"/>
                  </a:lnTo>
                  <a:lnTo>
                    <a:pt x="367" y="22"/>
                  </a:lnTo>
                  <a:lnTo>
                    <a:pt x="372" y="26"/>
                  </a:lnTo>
                  <a:lnTo>
                    <a:pt x="386" y="31"/>
                  </a:lnTo>
                  <a:lnTo>
                    <a:pt x="384" y="38"/>
                  </a:lnTo>
                  <a:lnTo>
                    <a:pt x="389" y="41"/>
                  </a:lnTo>
                  <a:lnTo>
                    <a:pt x="396" y="41"/>
                  </a:lnTo>
                  <a:lnTo>
                    <a:pt x="396" y="43"/>
                  </a:lnTo>
                  <a:lnTo>
                    <a:pt x="403" y="52"/>
                  </a:lnTo>
                  <a:lnTo>
                    <a:pt x="400" y="57"/>
                  </a:lnTo>
                  <a:lnTo>
                    <a:pt x="408" y="62"/>
                  </a:lnTo>
                  <a:lnTo>
                    <a:pt x="405" y="71"/>
                  </a:lnTo>
                  <a:lnTo>
                    <a:pt x="408" y="78"/>
                  </a:lnTo>
                  <a:lnTo>
                    <a:pt x="412" y="81"/>
                  </a:lnTo>
                  <a:lnTo>
                    <a:pt x="410" y="83"/>
                  </a:lnTo>
                  <a:lnTo>
                    <a:pt x="412" y="88"/>
                  </a:lnTo>
                  <a:lnTo>
                    <a:pt x="422" y="88"/>
                  </a:lnTo>
                  <a:lnTo>
                    <a:pt x="422" y="95"/>
                  </a:lnTo>
                  <a:lnTo>
                    <a:pt x="431" y="102"/>
                  </a:lnTo>
                  <a:lnTo>
                    <a:pt x="426" y="107"/>
                  </a:lnTo>
                  <a:lnTo>
                    <a:pt x="426" y="109"/>
                  </a:lnTo>
                  <a:lnTo>
                    <a:pt x="445" y="119"/>
                  </a:lnTo>
                  <a:lnTo>
                    <a:pt x="455" y="128"/>
                  </a:lnTo>
                  <a:lnTo>
                    <a:pt x="462" y="128"/>
                  </a:lnTo>
                  <a:lnTo>
                    <a:pt x="460" y="131"/>
                  </a:lnTo>
                  <a:lnTo>
                    <a:pt x="464" y="138"/>
                  </a:lnTo>
                  <a:lnTo>
                    <a:pt x="471" y="138"/>
                  </a:lnTo>
                  <a:lnTo>
                    <a:pt x="476" y="142"/>
                  </a:lnTo>
                  <a:lnTo>
                    <a:pt x="483" y="142"/>
                  </a:lnTo>
                  <a:lnTo>
                    <a:pt x="483" y="152"/>
                  </a:lnTo>
                  <a:lnTo>
                    <a:pt x="488" y="149"/>
                  </a:lnTo>
                  <a:lnTo>
                    <a:pt x="493" y="147"/>
                  </a:lnTo>
                  <a:lnTo>
                    <a:pt x="495" y="152"/>
                  </a:lnTo>
                  <a:lnTo>
                    <a:pt x="500" y="149"/>
                  </a:lnTo>
                  <a:lnTo>
                    <a:pt x="507" y="161"/>
                  </a:lnTo>
                  <a:lnTo>
                    <a:pt x="521" y="157"/>
                  </a:lnTo>
                  <a:lnTo>
                    <a:pt x="526" y="159"/>
                  </a:lnTo>
                  <a:lnTo>
                    <a:pt x="526" y="166"/>
                  </a:lnTo>
                  <a:lnTo>
                    <a:pt x="519" y="168"/>
                  </a:lnTo>
                  <a:lnTo>
                    <a:pt x="528" y="185"/>
                  </a:lnTo>
                  <a:lnTo>
                    <a:pt x="535" y="185"/>
                  </a:lnTo>
                  <a:lnTo>
                    <a:pt x="545" y="192"/>
                  </a:lnTo>
                  <a:lnTo>
                    <a:pt x="547" y="190"/>
                  </a:lnTo>
                  <a:lnTo>
                    <a:pt x="547" y="185"/>
                  </a:lnTo>
                  <a:lnTo>
                    <a:pt x="561" y="185"/>
                  </a:lnTo>
                  <a:lnTo>
                    <a:pt x="561" y="187"/>
                  </a:lnTo>
                  <a:lnTo>
                    <a:pt x="564" y="192"/>
                  </a:lnTo>
                  <a:lnTo>
                    <a:pt x="561" y="192"/>
                  </a:lnTo>
                  <a:lnTo>
                    <a:pt x="559" y="199"/>
                  </a:lnTo>
                  <a:lnTo>
                    <a:pt x="552" y="199"/>
                  </a:lnTo>
                  <a:lnTo>
                    <a:pt x="554" y="202"/>
                  </a:lnTo>
                  <a:lnTo>
                    <a:pt x="547" y="204"/>
                  </a:lnTo>
                  <a:lnTo>
                    <a:pt x="550" y="216"/>
                  </a:lnTo>
                  <a:lnTo>
                    <a:pt x="561" y="230"/>
                  </a:lnTo>
                  <a:lnTo>
                    <a:pt x="561" y="244"/>
                  </a:lnTo>
                  <a:lnTo>
                    <a:pt x="566" y="263"/>
                  </a:lnTo>
                  <a:lnTo>
                    <a:pt x="576" y="270"/>
                  </a:lnTo>
                  <a:lnTo>
                    <a:pt x="590" y="273"/>
                  </a:lnTo>
                  <a:lnTo>
                    <a:pt x="595" y="280"/>
                  </a:lnTo>
                  <a:lnTo>
                    <a:pt x="590" y="284"/>
                  </a:lnTo>
                  <a:lnTo>
                    <a:pt x="590" y="292"/>
                  </a:lnTo>
                  <a:lnTo>
                    <a:pt x="592" y="294"/>
                  </a:lnTo>
                  <a:lnTo>
                    <a:pt x="590" y="301"/>
                  </a:lnTo>
                  <a:lnTo>
                    <a:pt x="595" y="303"/>
                  </a:lnTo>
                  <a:lnTo>
                    <a:pt x="587" y="320"/>
                  </a:lnTo>
                  <a:lnTo>
                    <a:pt x="590" y="329"/>
                  </a:lnTo>
                  <a:lnTo>
                    <a:pt x="585" y="344"/>
                  </a:lnTo>
                  <a:lnTo>
                    <a:pt x="580" y="351"/>
                  </a:lnTo>
                  <a:lnTo>
                    <a:pt x="573" y="351"/>
                  </a:lnTo>
                  <a:lnTo>
                    <a:pt x="561" y="372"/>
                  </a:lnTo>
                  <a:lnTo>
                    <a:pt x="547" y="386"/>
                  </a:lnTo>
                  <a:lnTo>
                    <a:pt x="535" y="389"/>
                  </a:lnTo>
                  <a:lnTo>
                    <a:pt x="528" y="398"/>
                  </a:lnTo>
                  <a:lnTo>
                    <a:pt x="521" y="396"/>
                  </a:lnTo>
                  <a:lnTo>
                    <a:pt x="507" y="400"/>
                  </a:lnTo>
                  <a:lnTo>
                    <a:pt x="490" y="400"/>
                  </a:lnTo>
                  <a:lnTo>
                    <a:pt x="479" y="410"/>
                  </a:lnTo>
                  <a:lnTo>
                    <a:pt x="471" y="410"/>
                  </a:lnTo>
                  <a:lnTo>
                    <a:pt x="467" y="417"/>
                  </a:lnTo>
                  <a:lnTo>
                    <a:pt x="469" y="422"/>
                  </a:lnTo>
                  <a:lnTo>
                    <a:pt x="464" y="424"/>
                  </a:lnTo>
                  <a:lnTo>
                    <a:pt x="457" y="424"/>
                  </a:lnTo>
                  <a:lnTo>
                    <a:pt x="450" y="443"/>
                  </a:lnTo>
                  <a:lnTo>
                    <a:pt x="443" y="438"/>
                  </a:lnTo>
                  <a:lnTo>
                    <a:pt x="448" y="426"/>
                  </a:lnTo>
                  <a:lnTo>
                    <a:pt x="438" y="422"/>
                  </a:lnTo>
                  <a:lnTo>
                    <a:pt x="426" y="419"/>
                  </a:lnTo>
                  <a:lnTo>
                    <a:pt x="400" y="422"/>
                  </a:lnTo>
                  <a:lnTo>
                    <a:pt x="377" y="436"/>
                  </a:lnTo>
                  <a:lnTo>
                    <a:pt x="367" y="431"/>
                  </a:lnTo>
                  <a:lnTo>
                    <a:pt x="351" y="443"/>
                  </a:lnTo>
                  <a:lnTo>
                    <a:pt x="334" y="443"/>
                  </a:lnTo>
                  <a:lnTo>
                    <a:pt x="329" y="450"/>
                  </a:lnTo>
                  <a:lnTo>
                    <a:pt x="322" y="448"/>
                  </a:lnTo>
                  <a:lnTo>
                    <a:pt x="320" y="452"/>
                  </a:lnTo>
                  <a:lnTo>
                    <a:pt x="313" y="457"/>
                  </a:lnTo>
                  <a:lnTo>
                    <a:pt x="313" y="462"/>
                  </a:lnTo>
                  <a:lnTo>
                    <a:pt x="310" y="464"/>
                  </a:lnTo>
                  <a:lnTo>
                    <a:pt x="292" y="462"/>
                  </a:lnTo>
                  <a:lnTo>
                    <a:pt x="287" y="467"/>
                  </a:lnTo>
                  <a:lnTo>
                    <a:pt x="273" y="471"/>
                  </a:lnTo>
                  <a:lnTo>
                    <a:pt x="263" y="479"/>
                  </a:lnTo>
                  <a:lnTo>
                    <a:pt x="263" y="486"/>
                  </a:lnTo>
                  <a:lnTo>
                    <a:pt x="254" y="483"/>
                  </a:lnTo>
                  <a:lnTo>
                    <a:pt x="251" y="495"/>
                  </a:lnTo>
                  <a:lnTo>
                    <a:pt x="244" y="497"/>
                  </a:lnTo>
                  <a:lnTo>
                    <a:pt x="232" y="493"/>
                  </a:lnTo>
                  <a:lnTo>
                    <a:pt x="230" y="497"/>
                  </a:lnTo>
                  <a:lnTo>
                    <a:pt x="225" y="495"/>
                  </a:lnTo>
                  <a:lnTo>
                    <a:pt x="221" y="488"/>
                  </a:lnTo>
                  <a:lnTo>
                    <a:pt x="213" y="490"/>
                  </a:lnTo>
                  <a:lnTo>
                    <a:pt x="206" y="486"/>
                  </a:lnTo>
                  <a:lnTo>
                    <a:pt x="199" y="493"/>
                  </a:lnTo>
                  <a:lnTo>
                    <a:pt x="202" y="486"/>
                  </a:lnTo>
                  <a:lnTo>
                    <a:pt x="197" y="483"/>
                  </a:lnTo>
                  <a:lnTo>
                    <a:pt x="197" y="490"/>
                  </a:lnTo>
                  <a:lnTo>
                    <a:pt x="192" y="488"/>
                  </a:lnTo>
                  <a:lnTo>
                    <a:pt x="194" y="483"/>
                  </a:lnTo>
                  <a:lnTo>
                    <a:pt x="185" y="481"/>
                  </a:lnTo>
                  <a:lnTo>
                    <a:pt x="190" y="476"/>
                  </a:lnTo>
                  <a:lnTo>
                    <a:pt x="187" y="476"/>
                  </a:lnTo>
                  <a:lnTo>
                    <a:pt x="185" y="471"/>
                  </a:lnTo>
                  <a:lnTo>
                    <a:pt x="178" y="483"/>
                  </a:lnTo>
                  <a:lnTo>
                    <a:pt x="173" y="483"/>
                  </a:lnTo>
                  <a:lnTo>
                    <a:pt x="173" y="481"/>
                  </a:lnTo>
                  <a:lnTo>
                    <a:pt x="164" y="481"/>
                  </a:lnTo>
                  <a:lnTo>
                    <a:pt x="171" y="474"/>
                  </a:lnTo>
                  <a:lnTo>
                    <a:pt x="171" y="469"/>
                  </a:lnTo>
                  <a:lnTo>
                    <a:pt x="164" y="469"/>
                  </a:lnTo>
                  <a:lnTo>
                    <a:pt x="161" y="467"/>
                  </a:lnTo>
                  <a:lnTo>
                    <a:pt x="154" y="469"/>
                  </a:lnTo>
                  <a:lnTo>
                    <a:pt x="152" y="464"/>
                  </a:lnTo>
                  <a:lnTo>
                    <a:pt x="140" y="462"/>
                  </a:lnTo>
                  <a:lnTo>
                    <a:pt x="142" y="460"/>
                  </a:lnTo>
                  <a:lnTo>
                    <a:pt x="140" y="457"/>
                  </a:lnTo>
                  <a:lnTo>
                    <a:pt x="145" y="455"/>
                  </a:lnTo>
                  <a:lnTo>
                    <a:pt x="140" y="448"/>
                  </a:lnTo>
                  <a:lnTo>
                    <a:pt x="145" y="436"/>
                  </a:lnTo>
                  <a:lnTo>
                    <a:pt x="140" y="431"/>
                  </a:lnTo>
                  <a:lnTo>
                    <a:pt x="140" y="426"/>
                  </a:lnTo>
                  <a:lnTo>
                    <a:pt x="135" y="426"/>
                  </a:lnTo>
                  <a:lnTo>
                    <a:pt x="135" y="419"/>
                  </a:lnTo>
                  <a:lnTo>
                    <a:pt x="142" y="419"/>
                  </a:lnTo>
                  <a:lnTo>
                    <a:pt x="140" y="415"/>
                  </a:lnTo>
                  <a:lnTo>
                    <a:pt x="145" y="410"/>
                  </a:lnTo>
                  <a:lnTo>
                    <a:pt x="145" y="403"/>
                  </a:lnTo>
                  <a:lnTo>
                    <a:pt x="157" y="398"/>
                  </a:lnTo>
                  <a:lnTo>
                    <a:pt x="152" y="398"/>
                  </a:lnTo>
                  <a:lnTo>
                    <a:pt x="150" y="389"/>
                  </a:lnTo>
                  <a:lnTo>
                    <a:pt x="154" y="381"/>
                  </a:lnTo>
                  <a:lnTo>
                    <a:pt x="157" y="381"/>
                  </a:lnTo>
                  <a:lnTo>
                    <a:pt x="152" y="377"/>
                  </a:lnTo>
                  <a:lnTo>
                    <a:pt x="157" y="365"/>
                  </a:lnTo>
                  <a:lnTo>
                    <a:pt x="147" y="355"/>
                  </a:lnTo>
                  <a:lnTo>
                    <a:pt x="150" y="339"/>
                  </a:lnTo>
                  <a:lnTo>
                    <a:pt x="145" y="341"/>
                  </a:lnTo>
                  <a:lnTo>
                    <a:pt x="145" y="336"/>
                  </a:lnTo>
                  <a:lnTo>
                    <a:pt x="138" y="332"/>
                  </a:lnTo>
                  <a:lnTo>
                    <a:pt x="135" y="329"/>
                  </a:lnTo>
                  <a:lnTo>
                    <a:pt x="138" y="327"/>
                  </a:lnTo>
                  <a:lnTo>
                    <a:pt x="131" y="327"/>
                  </a:lnTo>
                  <a:lnTo>
                    <a:pt x="126" y="336"/>
                  </a:lnTo>
                  <a:lnTo>
                    <a:pt x="109" y="336"/>
                  </a:lnTo>
                  <a:lnTo>
                    <a:pt x="105" y="346"/>
                  </a:lnTo>
                  <a:lnTo>
                    <a:pt x="100" y="344"/>
                  </a:lnTo>
                  <a:lnTo>
                    <a:pt x="97" y="348"/>
                  </a:lnTo>
                  <a:lnTo>
                    <a:pt x="81" y="351"/>
                  </a:lnTo>
                  <a:lnTo>
                    <a:pt x="79" y="348"/>
                  </a:lnTo>
                  <a:lnTo>
                    <a:pt x="79" y="344"/>
                  </a:lnTo>
                  <a:lnTo>
                    <a:pt x="67" y="339"/>
                  </a:lnTo>
                  <a:lnTo>
                    <a:pt x="60" y="344"/>
                  </a:lnTo>
                  <a:lnTo>
                    <a:pt x="48" y="344"/>
                  </a:lnTo>
                  <a:lnTo>
                    <a:pt x="43" y="341"/>
                  </a:lnTo>
                  <a:lnTo>
                    <a:pt x="48" y="334"/>
                  </a:lnTo>
                  <a:lnTo>
                    <a:pt x="41" y="336"/>
                  </a:lnTo>
                  <a:lnTo>
                    <a:pt x="41" y="327"/>
                  </a:lnTo>
                  <a:lnTo>
                    <a:pt x="31" y="327"/>
                  </a:lnTo>
                  <a:lnTo>
                    <a:pt x="29" y="318"/>
                  </a:lnTo>
                  <a:lnTo>
                    <a:pt x="36" y="318"/>
                  </a:lnTo>
                  <a:lnTo>
                    <a:pt x="29" y="299"/>
                  </a:lnTo>
                  <a:lnTo>
                    <a:pt x="24" y="303"/>
                  </a:lnTo>
                  <a:lnTo>
                    <a:pt x="29" y="306"/>
                  </a:lnTo>
                  <a:lnTo>
                    <a:pt x="24" y="306"/>
                  </a:lnTo>
                  <a:lnTo>
                    <a:pt x="19" y="303"/>
                  </a:lnTo>
                  <a:lnTo>
                    <a:pt x="19" y="294"/>
                  </a:lnTo>
                  <a:lnTo>
                    <a:pt x="17" y="299"/>
                  </a:lnTo>
                  <a:lnTo>
                    <a:pt x="12" y="301"/>
                  </a:lnTo>
                  <a:lnTo>
                    <a:pt x="8" y="296"/>
                  </a:lnTo>
                  <a:lnTo>
                    <a:pt x="8" y="289"/>
                  </a:lnTo>
                  <a:lnTo>
                    <a:pt x="22" y="287"/>
                  </a:lnTo>
                  <a:lnTo>
                    <a:pt x="22" y="280"/>
                  </a:lnTo>
                  <a:lnTo>
                    <a:pt x="19" y="277"/>
                  </a:lnTo>
                  <a:lnTo>
                    <a:pt x="5" y="273"/>
                  </a:lnTo>
                  <a:lnTo>
                    <a:pt x="0" y="261"/>
                  </a:lnTo>
                  <a:lnTo>
                    <a:pt x="15" y="258"/>
                  </a:lnTo>
                  <a:lnTo>
                    <a:pt x="12" y="247"/>
                  </a:lnTo>
                  <a:lnTo>
                    <a:pt x="29" y="239"/>
                  </a:lnTo>
                  <a:lnTo>
                    <a:pt x="34" y="225"/>
                  </a:lnTo>
                  <a:lnTo>
                    <a:pt x="36" y="220"/>
                  </a:lnTo>
                  <a:lnTo>
                    <a:pt x="29" y="209"/>
                  </a:lnTo>
                  <a:lnTo>
                    <a:pt x="34" y="199"/>
                  </a:lnTo>
                  <a:lnTo>
                    <a:pt x="31" y="187"/>
                  </a:lnTo>
                  <a:lnTo>
                    <a:pt x="17" y="178"/>
                  </a:lnTo>
                  <a:lnTo>
                    <a:pt x="19" y="171"/>
                  </a:lnTo>
                  <a:lnTo>
                    <a:pt x="29" y="171"/>
                  </a:lnTo>
                  <a:lnTo>
                    <a:pt x="41" y="166"/>
                  </a:lnTo>
                  <a:lnTo>
                    <a:pt x="50" y="145"/>
                  </a:lnTo>
                  <a:lnTo>
                    <a:pt x="57" y="147"/>
                  </a:lnTo>
                  <a:lnTo>
                    <a:pt x="71" y="138"/>
                  </a:lnTo>
                  <a:lnTo>
                    <a:pt x="74" y="126"/>
                  </a:lnTo>
                  <a:lnTo>
                    <a:pt x="81" y="126"/>
                  </a:lnTo>
                  <a:lnTo>
                    <a:pt x="81" y="116"/>
                  </a:lnTo>
                  <a:lnTo>
                    <a:pt x="95" y="102"/>
                  </a:lnTo>
                  <a:lnTo>
                    <a:pt x="107" y="112"/>
                  </a:lnTo>
                  <a:lnTo>
                    <a:pt x="116" y="104"/>
                  </a:lnTo>
                  <a:lnTo>
                    <a:pt x="116" y="95"/>
                  </a:lnTo>
                  <a:lnTo>
                    <a:pt x="126" y="100"/>
                  </a:lnTo>
                  <a:lnTo>
                    <a:pt x="133" y="97"/>
                  </a:lnTo>
                  <a:lnTo>
                    <a:pt x="133" y="86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3" name="Freeform 184"/>
            <p:cNvSpPr>
              <a:spLocks/>
            </p:cNvSpPr>
            <p:nvPr/>
          </p:nvSpPr>
          <p:spPr bwMode="auto">
            <a:xfrm>
              <a:off x="3035525" y="5170195"/>
              <a:ext cx="373721" cy="316776"/>
            </a:xfrm>
            <a:custGeom>
              <a:avLst/>
              <a:gdLst>
                <a:gd name="T0" fmla="*/ 9 w 286"/>
                <a:gd name="T1" fmla="*/ 213 h 251"/>
                <a:gd name="T2" fmla="*/ 12 w 286"/>
                <a:gd name="T3" fmla="*/ 199 h 251"/>
                <a:gd name="T4" fmla="*/ 26 w 286"/>
                <a:gd name="T5" fmla="*/ 213 h 251"/>
                <a:gd name="T6" fmla="*/ 35 w 286"/>
                <a:gd name="T7" fmla="*/ 199 h 251"/>
                <a:gd name="T8" fmla="*/ 45 w 286"/>
                <a:gd name="T9" fmla="*/ 182 h 251"/>
                <a:gd name="T10" fmla="*/ 64 w 286"/>
                <a:gd name="T11" fmla="*/ 185 h 251"/>
                <a:gd name="T12" fmla="*/ 83 w 286"/>
                <a:gd name="T13" fmla="*/ 175 h 251"/>
                <a:gd name="T14" fmla="*/ 97 w 286"/>
                <a:gd name="T15" fmla="*/ 163 h 251"/>
                <a:gd name="T16" fmla="*/ 95 w 286"/>
                <a:gd name="T17" fmla="*/ 154 h 251"/>
                <a:gd name="T18" fmla="*/ 88 w 286"/>
                <a:gd name="T19" fmla="*/ 149 h 251"/>
                <a:gd name="T20" fmla="*/ 99 w 286"/>
                <a:gd name="T21" fmla="*/ 145 h 251"/>
                <a:gd name="T22" fmla="*/ 95 w 286"/>
                <a:gd name="T23" fmla="*/ 133 h 251"/>
                <a:gd name="T24" fmla="*/ 106 w 286"/>
                <a:gd name="T25" fmla="*/ 116 h 251"/>
                <a:gd name="T26" fmla="*/ 118 w 286"/>
                <a:gd name="T27" fmla="*/ 104 h 251"/>
                <a:gd name="T28" fmla="*/ 130 w 286"/>
                <a:gd name="T29" fmla="*/ 97 h 251"/>
                <a:gd name="T30" fmla="*/ 137 w 286"/>
                <a:gd name="T31" fmla="*/ 102 h 251"/>
                <a:gd name="T32" fmla="*/ 144 w 286"/>
                <a:gd name="T33" fmla="*/ 104 h 251"/>
                <a:gd name="T34" fmla="*/ 161 w 286"/>
                <a:gd name="T35" fmla="*/ 100 h 251"/>
                <a:gd name="T36" fmla="*/ 170 w 286"/>
                <a:gd name="T37" fmla="*/ 83 h 251"/>
                <a:gd name="T38" fmla="*/ 185 w 286"/>
                <a:gd name="T39" fmla="*/ 66 h 251"/>
                <a:gd name="T40" fmla="*/ 185 w 286"/>
                <a:gd name="T41" fmla="*/ 50 h 251"/>
                <a:gd name="T42" fmla="*/ 189 w 286"/>
                <a:gd name="T43" fmla="*/ 29 h 251"/>
                <a:gd name="T44" fmla="*/ 196 w 286"/>
                <a:gd name="T45" fmla="*/ 14 h 251"/>
                <a:gd name="T46" fmla="*/ 215 w 286"/>
                <a:gd name="T47" fmla="*/ 0 h 251"/>
                <a:gd name="T48" fmla="*/ 230 w 286"/>
                <a:gd name="T49" fmla="*/ 7 h 251"/>
                <a:gd name="T50" fmla="*/ 239 w 286"/>
                <a:gd name="T51" fmla="*/ 26 h 251"/>
                <a:gd name="T52" fmla="*/ 232 w 286"/>
                <a:gd name="T53" fmla="*/ 36 h 251"/>
                <a:gd name="T54" fmla="*/ 246 w 286"/>
                <a:gd name="T55" fmla="*/ 50 h 251"/>
                <a:gd name="T56" fmla="*/ 270 w 286"/>
                <a:gd name="T57" fmla="*/ 45 h 251"/>
                <a:gd name="T58" fmla="*/ 282 w 286"/>
                <a:gd name="T59" fmla="*/ 59 h 251"/>
                <a:gd name="T60" fmla="*/ 286 w 286"/>
                <a:gd name="T61" fmla="*/ 90 h 251"/>
                <a:gd name="T62" fmla="*/ 275 w 286"/>
                <a:gd name="T63" fmla="*/ 100 h 251"/>
                <a:gd name="T64" fmla="*/ 267 w 286"/>
                <a:gd name="T65" fmla="*/ 114 h 251"/>
                <a:gd name="T66" fmla="*/ 253 w 286"/>
                <a:gd name="T67" fmla="*/ 126 h 251"/>
                <a:gd name="T68" fmla="*/ 239 w 286"/>
                <a:gd name="T69" fmla="*/ 135 h 251"/>
                <a:gd name="T70" fmla="*/ 251 w 286"/>
                <a:gd name="T71" fmla="*/ 145 h 251"/>
                <a:gd name="T72" fmla="*/ 275 w 286"/>
                <a:gd name="T73" fmla="*/ 187 h 251"/>
                <a:gd name="T74" fmla="*/ 282 w 286"/>
                <a:gd name="T75" fmla="*/ 194 h 251"/>
                <a:gd name="T76" fmla="*/ 286 w 286"/>
                <a:gd name="T77" fmla="*/ 204 h 251"/>
                <a:gd name="T78" fmla="*/ 270 w 286"/>
                <a:gd name="T79" fmla="*/ 206 h 251"/>
                <a:gd name="T80" fmla="*/ 272 w 286"/>
                <a:gd name="T81" fmla="*/ 218 h 251"/>
                <a:gd name="T82" fmla="*/ 267 w 286"/>
                <a:gd name="T83" fmla="*/ 225 h 251"/>
                <a:gd name="T84" fmla="*/ 260 w 286"/>
                <a:gd name="T85" fmla="*/ 232 h 251"/>
                <a:gd name="T86" fmla="*/ 265 w 286"/>
                <a:gd name="T87" fmla="*/ 239 h 251"/>
                <a:gd name="T88" fmla="*/ 265 w 286"/>
                <a:gd name="T89" fmla="*/ 246 h 251"/>
                <a:gd name="T90" fmla="*/ 237 w 286"/>
                <a:gd name="T91" fmla="*/ 239 h 251"/>
                <a:gd name="T92" fmla="*/ 218 w 286"/>
                <a:gd name="T93" fmla="*/ 239 h 251"/>
                <a:gd name="T94" fmla="*/ 199 w 286"/>
                <a:gd name="T95" fmla="*/ 249 h 251"/>
                <a:gd name="T96" fmla="*/ 185 w 286"/>
                <a:gd name="T97" fmla="*/ 244 h 251"/>
                <a:gd name="T98" fmla="*/ 168 w 286"/>
                <a:gd name="T99" fmla="*/ 235 h 251"/>
                <a:gd name="T100" fmla="*/ 166 w 286"/>
                <a:gd name="T101" fmla="*/ 225 h 251"/>
                <a:gd name="T102" fmla="*/ 130 w 286"/>
                <a:gd name="T103" fmla="*/ 225 h 251"/>
                <a:gd name="T104" fmla="*/ 109 w 286"/>
                <a:gd name="T105" fmla="*/ 232 h 251"/>
                <a:gd name="T106" fmla="*/ 97 w 286"/>
                <a:gd name="T107" fmla="*/ 235 h 251"/>
                <a:gd name="T108" fmla="*/ 76 w 286"/>
                <a:gd name="T109" fmla="*/ 235 h 251"/>
                <a:gd name="T110" fmla="*/ 61 w 286"/>
                <a:gd name="T111" fmla="*/ 237 h 251"/>
                <a:gd name="T112" fmla="*/ 47 w 286"/>
                <a:gd name="T113" fmla="*/ 251 h 251"/>
                <a:gd name="T114" fmla="*/ 38 w 286"/>
                <a:gd name="T115" fmla="*/ 232 h 251"/>
                <a:gd name="T116" fmla="*/ 17 w 286"/>
                <a:gd name="T117" fmla="*/ 223 h 251"/>
                <a:gd name="T118" fmla="*/ 0 w 286"/>
                <a:gd name="T119" fmla="*/ 21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6" h="251">
                  <a:moveTo>
                    <a:pt x="0" y="216"/>
                  </a:moveTo>
                  <a:lnTo>
                    <a:pt x="9" y="213"/>
                  </a:lnTo>
                  <a:lnTo>
                    <a:pt x="7" y="204"/>
                  </a:lnTo>
                  <a:lnTo>
                    <a:pt x="12" y="199"/>
                  </a:lnTo>
                  <a:lnTo>
                    <a:pt x="24" y="204"/>
                  </a:lnTo>
                  <a:lnTo>
                    <a:pt x="26" y="213"/>
                  </a:lnTo>
                  <a:lnTo>
                    <a:pt x="33" y="211"/>
                  </a:lnTo>
                  <a:lnTo>
                    <a:pt x="35" y="199"/>
                  </a:lnTo>
                  <a:lnTo>
                    <a:pt x="45" y="197"/>
                  </a:lnTo>
                  <a:lnTo>
                    <a:pt x="45" y="182"/>
                  </a:lnTo>
                  <a:lnTo>
                    <a:pt x="54" y="182"/>
                  </a:lnTo>
                  <a:lnTo>
                    <a:pt x="64" y="185"/>
                  </a:lnTo>
                  <a:lnTo>
                    <a:pt x="71" y="178"/>
                  </a:lnTo>
                  <a:lnTo>
                    <a:pt x="83" y="175"/>
                  </a:lnTo>
                  <a:lnTo>
                    <a:pt x="95" y="166"/>
                  </a:lnTo>
                  <a:lnTo>
                    <a:pt x="97" y="163"/>
                  </a:lnTo>
                  <a:lnTo>
                    <a:pt x="88" y="163"/>
                  </a:lnTo>
                  <a:lnTo>
                    <a:pt x="95" y="154"/>
                  </a:lnTo>
                  <a:lnTo>
                    <a:pt x="88" y="154"/>
                  </a:lnTo>
                  <a:lnTo>
                    <a:pt x="88" y="149"/>
                  </a:lnTo>
                  <a:lnTo>
                    <a:pt x="95" y="137"/>
                  </a:lnTo>
                  <a:lnTo>
                    <a:pt x="99" y="145"/>
                  </a:lnTo>
                  <a:lnTo>
                    <a:pt x="109" y="130"/>
                  </a:lnTo>
                  <a:lnTo>
                    <a:pt x="95" y="133"/>
                  </a:lnTo>
                  <a:lnTo>
                    <a:pt x="92" y="128"/>
                  </a:lnTo>
                  <a:lnTo>
                    <a:pt x="106" y="116"/>
                  </a:lnTo>
                  <a:lnTo>
                    <a:pt x="121" y="114"/>
                  </a:lnTo>
                  <a:lnTo>
                    <a:pt x="118" y="104"/>
                  </a:lnTo>
                  <a:lnTo>
                    <a:pt x="128" y="97"/>
                  </a:lnTo>
                  <a:lnTo>
                    <a:pt x="130" y="97"/>
                  </a:lnTo>
                  <a:lnTo>
                    <a:pt x="128" y="104"/>
                  </a:lnTo>
                  <a:lnTo>
                    <a:pt x="137" y="102"/>
                  </a:lnTo>
                  <a:lnTo>
                    <a:pt x="140" y="104"/>
                  </a:lnTo>
                  <a:lnTo>
                    <a:pt x="144" y="104"/>
                  </a:lnTo>
                  <a:lnTo>
                    <a:pt x="151" y="100"/>
                  </a:lnTo>
                  <a:lnTo>
                    <a:pt x="161" y="100"/>
                  </a:lnTo>
                  <a:lnTo>
                    <a:pt x="173" y="90"/>
                  </a:lnTo>
                  <a:lnTo>
                    <a:pt x="170" y="83"/>
                  </a:lnTo>
                  <a:lnTo>
                    <a:pt x="173" y="71"/>
                  </a:lnTo>
                  <a:lnTo>
                    <a:pt x="185" y="66"/>
                  </a:lnTo>
                  <a:lnTo>
                    <a:pt x="182" y="55"/>
                  </a:lnTo>
                  <a:lnTo>
                    <a:pt x="185" y="50"/>
                  </a:lnTo>
                  <a:lnTo>
                    <a:pt x="182" y="40"/>
                  </a:lnTo>
                  <a:lnTo>
                    <a:pt x="189" y="29"/>
                  </a:lnTo>
                  <a:lnTo>
                    <a:pt x="187" y="19"/>
                  </a:lnTo>
                  <a:lnTo>
                    <a:pt x="196" y="14"/>
                  </a:lnTo>
                  <a:lnTo>
                    <a:pt x="206" y="14"/>
                  </a:lnTo>
                  <a:lnTo>
                    <a:pt x="215" y="0"/>
                  </a:lnTo>
                  <a:lnTo>
                    <a:pt x="225" y="10"/>
                  </a:lnTo>
                  <a:lnTo>
                    <a:pt x="230" y="7"/>
                  </a:lnTo>
                  <a:lnTo>
                    <a:pt x="234" y="12"/>
                  </a:lnTo>
                  <a:lnTo>
                    <a:pt x="239" y="26"/>
                  </a:lnTo>
                  <a:lnTo>
                    <a:pt x="237" y="33"/>
                  </a:lnTo>
                  <a:lnTo>
                    <a:pt x="232" y="36"/>
                  </a:lnTo>
                  <a:lnTo>
                    <a:pt x="241" y="36"/>
                  </a:lnTo>
                  <a:lnTo>
                    <a:pt x="246" y="50"/>
                  </a:lnTo>
                  <a:lnTo>
                    <a:pt x="258" y="52"/>
                  </a:lnTo>
                  <a:lnTo>
                    <a:pt x="270" y="45"/>
                  </a:lnTo>
                  <a:lnTo>
                    <a:pt x="277" y="50"/>
                  </a:lnTo>
                  <a:lnTo>
                    <a:pt x="282" y="59"/>
                  </a:lnTo>
                  <a:lnTo>
                    <a:pt x="275" y="69"/>
                  </a:lnTo>
                  <a:lnTo>
                    <a:pt x="286" y="90"/>
                  </a:lnTo>
                  <a:lnTo>
                    <a:pt x="282" y="97"/>
                  </a:lnTo>
                  <a:lnTo>
                    <a:pt x="275" y="100"/>
                  </a:lnTo>
                  <a:lnTo>
                    <a:pt x="272" y="109"/>
                  </a:lnTo>
                  <a:lnTo>
                    <a:pt x="267" y="114"/>
                  </a:lnTo>
                  <a:lnTo>
                    <a:pt x="253" y="116"/>
                  </a:lnTo>
                  <a:lnTo>
                    <a:pt x="253" y="126"/>
                  </a:lnTo>
                  <a:lnTo>
                    <a:pt x="246" y="126"/>
                  </a:lnTo>
                  <a:lnTo>
                    <a:pt x="239" y="135"/>
                  </a:lnTo>
                  <a:lnTo>
                    <a:pt x="241" y="140"/>
                  </a:lnTo>
                  <a:lnTo>
                    <a:pt x="251" y="145"/>
                  </a:lnTo>
                  <a:lnTo>
                    <a:pt x="270" y="168"/>
                  </a:lnTo>
                  <a:lnTo>
                    <a:pt x="275" y="187"/>
                  </a:lnTo>
                  <a:lnTo>
                    <a:pt x="277" y="192"/>
                  </a:lnTo>
                  <a:lnTo>
                    <a:pt x="282" y="194"/>
                  </a:lnTo>
                  <a:lnTo>
                    <a:pt x="279" y="197"/>
                  </a:lnTo>
                  <a:lnTo>
                    <a:pt x="286" y="204"/>
                  </a:lnTo>
                  <a:lnTo>
                    <a:pt x="275" y="206"/>
                  </a:lnTo>
                  <a:lnTo>
                    <a:pt x="270" y="206"/>
                  </a:lnTo>
                  <a:lnTo>
                    <a:pt x="275" y="213"/>
                  </a:lnTo>
                  <a:lnTo>
                    <a:pt x="272" y="218"/>
                  </a:lnTo>
                  <a:lnTo>
                    <a:pt x="267" y="218"/>
                  </a:lnTo>
                  <a:lnTo>
                    <a:pt x="267" y="225"/>
                  </a:lnTo>
                  <a:lnTo>
                    <a:pt x="260" y="223"/>
                  </a:lnTo>
                  <a:lnTo>
                    <a:pt x="260" y="232"/>
                  </a:lnTo>
                  <a:lnTo>
                    <a:pt x="265" y="232"/>
                  </a:lnTo>
                  <a:lnTo>
                    <a:pt x="265" y="239"/>
                  </a:lnTo>
                  <a:lnTo>
                    <a:pt x="272" y="239"/>
                  </a:lnTo>
                  <a:lnTo>
                    <a:pt x="265" y="246"/>
                  </a:lnTo>
                  <a:lnTo>
                    <a:pt x="239" y="246"/>
                  </a:lnTo>
                  <a:lnTo>
                    <a:pt x="237" y="239"/>
                  </a:lnTo>
                  <a:lnTo>
                    <a:pt x="222" y="244"/>
                  </a:lnTo>
                  <a:lnTo>
                    <a:pt x="218" y="239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199" y="237"/>
                  </a:lnTo>
                  <a:lnTo>
                    <a:pt x="185" y="244"/>
                  </a:lnTo>
                  <a:lnTo>
                    <a:pt x="177" y="237"/>
                  </a:lnTo>
                  <a:lnTo>
                    <a:pt x="168" y="235"/>
                  </a:lnTo>
                  <a:lnTo>
                    <a:pt x="168" y="227"/>
                  </a:lnTo>
                  <a:lnTo>
                    <a:pt x="166" y="225"/>
                  </a:lnTo>
                  <a:lnTo>
                    <a:pt x="149" y="230"/>
                  </a:lnTo>
                  <a:lnTo>
                    <a:pt x="130" y="225"/>
                  </a:lnTo>
                  <a:lnTo>
                    <a:pt x="125" y="235"/>
                  </a:lnTo>
                  <a:lnTo>
                    <a:pt x="109" y="232"/>
                  </a:lnTo>
                  <a:lnTo>
                    <a:pt x="102" y="237"/>
                  </a:lnTo>
                  <a:lnTo>
                    <a:pt x="97" y="235"/>
                  </a:lnTo>
                  <a:lnTo>
                    <a:pt x="88" y="237"/>
                  </a:lnTo>
                  <a:lnTo>
                    <a:pt x="76" y="235"/>
                  </a:lnTo>
                  <a:lnTo>
                    <a:pt x="69" y="239"/>
                  </a:lnTo>
                  <a:lnTo>
                    <a:pt x="61" y="237"/>
                  </a:lnTo>
                  <a:lnTo>
                    <a:pt x="54" y="239"/>
                  </a:lnTo>
                  <a:lnTo>
                    <a:pt x="47" y="251"/>
                  </a:lnTo>
                  <a:lnTo>
                    <a:pt x="43" y="249"/>
                  </a:lnTo>
                  <a:lnTo>
                    <a:pt x="38" y="232"/>
                  </a:lnTo>
                  <a:lnTo>
                    <a:pt x="21" y="227"/>
                  </a:lnTo>
                  <a:lnTo>
                    <a:pt x="17" y="223"/>
                  </a:lnTo>
                  <a:lnTo>
                    <a:pt x="5" y="220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4" name="Freeform 185"/>
            <p:cNvSpPr>
              <a:spLocks/>
            </p:cNvSpPr>
            <p:nvPr/>
          </p:nvSpPr>
          <p:spPr bwMode="auto">
            <a:xfrm>
              <a:off x="2970189" y="2630939"/>
              <a:ext cx="198621" cy="275128"/>
            </a:xfrm>
            <a:custGeom>
              <a:avLst/>
              <a:gdLst>
                <a:gd name="T0" fmla="*/ 17 w 152"/>
                <a:gd name="T1" fmla="*/ 125 h 218"/>
                <a:gd name="T2" fmla="*/ 17 w 152"/>
                <a:gd name="T3" fmla="*/ 123 h 218"/>
                <a:gd name="T4" fmla="*/ 26 w 152"/>
                <a:gd name="T5" fmla="*/ 116 h 218"/>
                <a:gd name="T6" fmla="*/ 26 w 152"/>
                <a:gd name="T7" fmla="*/ 102 h 218"/>
                <a:gd name="T8" fmla="*/ 48 w 152"/>
                <a:gd name="T9" fmla="*/ 92 h 218"/>
                <a:gd name="T10" fmla="*/ 45 w 152"/>
                <a:gd name="T11" fmla="*/ 90 h 218"/>
                <a:gd name="T12" fmla="*/ 50 w 152"/>
                <a:gd name="T13" fmla="*/ 78 h 218"/>
                <a:gd name="T14" fmla="*/ 50 w 152"/>
                <a:gd name="T15" fmla="*/ 71 h 218"/>
                <a:gd name="T16" fmla="*/ 59 w 152"/>
                <a:gd name="T17" fmla="*/ 66 h 218"/>
                <a:gd name="T18" fmla="*/ 59 w 152"/>
                <a:gd name="T19" fmla="*/ 61 h 218"/>
                <a:gd name="T20" fmla="*/ 67 w 152"/>
                <a:gd name="T21" fmla="*/ 59 h 218"/>
                <a:gd name="T22" fmla="*/ 71 w 152"/>
                <a:gd name="T23" fmla="*/ 50 h 218"/>
                <a:gd name="T24" fmla="*/ 76 w 152"/>
                <a:gd name="T25" fmla="*/ 50 h 218"/>
                <a:gd name="T26" fmla="*/ 85 w 152"/>
                <a:gd name="T27" fmla="*/ 35 h 218"/>
                <a:gd name="T28" fmla="*/ 90 w 152"/>
                <a:gd name="T29" fmla="*/ 35 h 218"/>
                <a:gd name="T30" fmla="*/ 90 w 152"/>
                <a:gd name="T31" fmla="*/ 31 h 218"/>
                <a:gd name="T32" fmla="*/ 88 w 152"/>
                <a:gd name="T33" fmla="*/ 28 h 218"/>
                <a:gd name="T34" fmla="*/ 93 w 152"/>
                <a:gd name="T35" fmla="*/ 14 h 218"/>
                <a:gd name="T36" fmla="*/ 90 w 152"/>
                <a:gd name="T37" fmla="*/ 12 h 218"/>
                <a:gd name="T38" fmla="*/ 90 w 152"/>
                <a:gd name="T39" fmla="*/ 2 h 218"/>
                <a:gd name="T40" fmla="*/ 100 w 152"/>
                <a:gd name="T41" fmla="*/ 0 h 218"/>
                <a:gd name="T42" fmla="*/ 109 w 152"/>
                <a:gd name="T43" fmla="*/ 2 h 218"/>
                <a:gd name="T44" fmla="*/ 116 w 152"/>
                <a:gd name="T45" fmla="*/ 28 h 218"/>
                <a:gd name="T46" fmla="*/ 130 w 152"/>
                <a:gd name="T47" fmla="*/ 43 h 218"/>
                <a:gd name="T48" fmla="*/ 130 w 152"/>
                <a:gd name="T49" fmla="*/ 47 h 218"/>
                <a:gd name="T50" fmla="*/ 135 w 152"/>
                <a:gd name="T51" fmla="*/ 47 h 218"/>
                <a:gd name="T52" fmla="*/ 138 w 152"/>
                <a:gd name="T53" fmla="*/ 61 h 218"/>
                <a:gd name="T54" fmla="*/ 147 w 152"/>
                <a:gd name="T55" fmla="*/ 69 h 218"/>
                <a:gd name="T56" fmla="*/ 152 w 152"/>
                <a:gd name="T57" fmla="*/ 78 h 218"/>
                <a:gd name="T58" fmla="*/ 142 w 152"/>
                <a:gd name="T59" fmla="*/ 83 h 218"/>
                <a:gd name="T60" fmla="*/ 138 w 152"/>
                <a:gd name="T61" fmla="*/ 92 h 218"/>
                <a:gd name="T62" fmla="*/ 109 w 152"/>
                <a:gd name="T63" fmla="*/ 111 h 218"/>
                <a:gd name="T64" fmla="*/ 111 w 152"/>
                <a:gd name="T65" fmla="*/ 128 h 218"/>
                <a:gd name="T66" fmla="*/ 102 w 152"/>
                <a:gd name="T67" fmla="*/ 140 h 218"/>
                <a:gd name="T68" fmla="*/ 109 w 152"/>
                <a:gd name="T69" fmla="*/ 144 h 218"/>
                <a:gd name="T70" fmla="*/ 114 w 152"/>
                <a:gd name="T71" fmla="*/ 151 h 218"/>
                <a:gd name="T72" fmla="*/ 109 w 152"/>
                <a:gd name="T73" fmla="*/ 159 h 218"/>
                <a:gd name="T74" fmla="*/ 88 w 152"/>
                <a:gd name="T75" fmla="*/ 168 h 218"/>
                <a:gd name="T76" fmla="*/ 83 w 152"/>
                <a:gd name="T77" fmla="*/ 175 h 218"/>
                <a:gd name="T78" fmla="*/ 74 w 152"/>
                <a:gd name="T79" fmla="*/ 182 h 218"/>
                <a:gd name="T80" fmla="*/ 74 w 152"/>
                <a:gd name="T81" fmla="*/ 201 h 218"/>
                <a:gd name="T82" fmla="*/ 64 w 152"/>
                <a:gd name="T83" fmla="*/ 211 h 218"/>
                <a:gd name="T84" fmla="*/ 67 w 152"/>
                <a:gd name="T85" fmla="*/ 215 h 218"/>
                <a:gd name="T86" fmla="*/ 50 w 152"/>
                <a:gd name="T87" fmla="*/ 218 h 218"/>
                <a:gd name="T88" fmla="*/ 26 w 152"/>
                <a:gd name="T89" fmla="*/ 201 h 218"/>
                <a:gd name="T90" fmla="*/ 19 w 152"/>
                <a:gd name="T91" fmla="*/ 203 h 218"/>
                <a:gd name="T92" fmla="*/ 3 w 152"/>
                <a:gd name="T93" fmla="*/ 196 h 218"/>
                <a:gd name="T94" fmla="*/ 0 w 152"/>
                <a:gd name="T95" fmla="*/ 175 h 218"/>
                <a:gd name="T96" fmla="*/ 7 w 152"/>
                <a:gd name="T97" fmla="*/ 173 h 218"/>
                <a:gd name="T98" fmla="*/ 17 w 152"/>
                <a:gd name="T99" fmla="*/ 156 h 218"/>
                <a:gd name="T100" fmla="*/ 12 w 152"/>
                <a:gd name="T101" fmla="*/ 147 h 218"/>
                <a:gd name="T102" fmla="*/ 24 w 152"/>
                <a:gd name="T103" fmla="*/ 137 h 218"/>
                <a:gd name="T104" fmla="*/ 22 w 152"/>
                <a:gd name="T105" fmla="*/ 128 h 218"/>
                <a:gd name="T106" fmla="*/ 17 w 152"/>
                <a:gd name="T107" fmla="*/ 12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" h="218">
                  <a:moveTo>
                    <a:pt x="17" y="125"/>
                  </a:moveTo>
                  <a:lnTo>
                    <a:pt x="17" y="123"/>
                  </a:lnTo>
                  <a:lnTo>
                    <a:pt x="26" y="116"/>
                  </a:lnTo>
                  <a:lnTo>
                    <a:pt x="26" y="102"/>
                  </a:lnTo>
                  <a:lnTo>
                    <a:pt x="48" y="92"/>
                  </a:lnTo>
                  <a:lnTo>
                    <a:pt x="45" y="90"/>
                  </a:lnTo>
                  <a:lnTo>
                    <a:pt x="50" y="78"/>
                  </a:lnTo>
                  <a:lnTo>
                    <a:pt x="50" y="71"/>
                  </a:lnTo>
                  <a:lnTo>
                    <a:pt x="59" y="66"/>
                  </a:lnTo>
                  <a:lnTo>
                    <a:pt x="59" y="61"/>
                  </a:lnTo>
                  <a:lnTo>
                    <a:pt x="67" y="59"/>
                  </a:lnTo>
                  <a:lnTo>
                    <a:pt x="71" y="50"/>
                  </a:lnTo>
                  <a:lnTo>
                    <a:pt x="76" y="50"/>
                  </a:lnTo>
                  <a:lnTo>
                    <a:pt x="85" y="35"/>
                  </a:lnTo>
                  <a:lnTo>
                    <a:pt x="90" y="35"/>
                  </a:lnTo>
                  <a:lnTo>
                    <a:pt x="90" y="31"/>
                  </a:lnTo>
                  <a:lnTo>
                    <a:pt x="88" y="28"/>
                  </a:lnTo>
                  <a:lnTo>
                    <a:pt x="93" y="14"/>
                  </a:lnTo>
                  <a:lnTo>
                    <a:pt x="90" y="12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09" y="2"/>
                  </a:lnTo>
                  <a:lnTo>
                    <a:pt x="116" y="28"/>
                  </a:lnTo>
                  <a:lnTo>
                    <a:pt x="130" y="43"/>
                  </a:lnTo>
                  <a:lnTo>
                    <a:pt x="130" y="47"/>
                  </a:lnTo>
                  <a:lnTo>
                    <a:pt x="135" y="47"/>
                  </a:lnTo>
                  <a:lnTo>
                    <a:pt x="138" y="61"/>
                  </a:lnTo>
                  <a:lnTo>
                    <a:pt x="147" y="69"/>
                  </a:lnTo>
                  <a:lnTo>
                    <a:pt x="152" y="78"/>
                  </a:lnTo>
                  <a:lnTo>
                    <a:pt x="142" y="83"/>
                  </a:lnTo>
                  <a:lnTo>
                    <a:pt x="138" y="92"/>
                  </a:lnTo>
                  <a:lnTo>
                    <a:pt x="109" y="111"/>
                  </a:lnTo>
                  <a:lnTo>
                    <a:pt x="111" y="128"/>
                  </a:lnTo>
                  <a:lnTo>
                    <a:pt x="102" y="140"/>
                  </a:lnTo>
                  <a:lnTo>
                    <a:pt x="109" y="144"/>
                  </a:lnTo>
                  <a:lnTo>
                    <a:pt x="114" y="151"/>
                  </a:lnTo>
                  <a:lnTo>
                    <a:pt x="109" y="159"/>
                  </a:lnTo>
                  <a:lnTo>
                    <a:pt x="88" y="168"/>
                  </a:lnTo>
                  <a:lnTo>
                    <a:pt x="83" y="175"/>
                  </a:lnTo>
                  <a:lnTo>
                    <a:pt x="74" y="182"/>
                  </a:lnTo>
                  <a:lnTo>
                    <a:pt x="74" y="201"/>
                  </a:lnTo>
                  <a:lnTo>
                    <a:pt x="64" y="211"/>
                  </a:lnTo>
                  <a:lnTo>
                    <a:pt x="67" y="215"/>
                  </a:lnTo>
                  <a:lnTo>
                    <a:pt x="50" y="218"/>
                  </a:lnTo>
                  <a:lnTo>
                    <a:pt x="26" y="201"/>
                  </a:lnTo>
                  <a:lnTo>
                    <a:pt x="19" y="203"/>
                  </a:lnTo>
                  <a:lnTo>
                    <a:pt x="3" y="196"/>
                  </a:lnTo>
                  <a:lnTo>
                    <a:pt x="0" y="175"/>
                  </a:lnTo>
                  <a:lnTo>
                    <a:pt x="7" y="173"/>
                  </a:lnTo>
                  <a:lnTo>
                    <a:pt x="17" y="156"/>
                  </a:lnTo>
                  <a:lnTo>
                    <a:pt x="12" y="147"/>
                  </a:lnTo>
                  <a:lnTo>
                    <a:pt x="24" y="137"/>
                  </a:lnTo>
                  <a:lnTo>
                    <a:pt x="22" y="128"/>
                  </a:lnTo>
                  <a:lnTo>
                    <a:pt x="17" y="12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5" name="Freeform 186"/>
            <p:cNvSpPr>
              <a:spLocks/>
            </p:cNvSpPr>
            <p:nvPr/>
          </p:nvSpPr>
          <p:spPr bwMode="auto">
            <a:xfrm>
              <a:off x="3028991" y="4960694"/>
              <a:ext cx="287478" cy="340755"/>
            </a:xfrm>
            <a:custGeom>
              <a:avLst/>
              <a:gdLst>
                <a:gd name="T0" fmla="*/ 3 w 220"/>
                <a:gd name="T1" fmla="*/ 53 h 270"/>
                <a:gd name="T2" fmla="*/ 7 w 220"/>
                <a:gd name="T3" fmla="*/ 38 h 270"/>
                <a:gd name="T4" fmla="*/ 12 w 220"/>
                <a:gd name="T5" fmla="*/ 31 h 270"/>
                <a:gd name="T6" fmla="*/ 12 w 220"/>
                <a:gd name="T7" fmla="*/ 24 h 270"/>
                <a:gd name="T8" fmla="*/ 69 w 220"/>
                <a:gd name="T9" fmla="*/ 45 h 270"/>
                <a:gd name="T10" fmla="*/ 88 w 220"/>
                <a:gd name="T11" fmla="*/ 36 h 270"/>
                <a:gd name="T12" fmla="*/ 104 w 220"/>
                <a:gd name="T13" fmla="*/ 29 h 270"/>
                <a:gd name="T14" fmla="*/ 104 w 220"/>
                <a:gd name="T15" fmla="*/ 10 h 270"/>
                <a:gd name="T16" fmla="*/ 152 w 220"/>
                <a:gd name="T17" fmla="*/ 3 h 270"/>
                <a:gd name="T18" fmla="*/ 180 w 220"/>
                <a:gd name="T19" fmla="*/ 0 h 270"/>
                <a:gd name="T20" fmla="*/ 197 w 220"/>
                <a:gd name="T21" fmla="*/ 10 h 270"/>
                <a:gd name="T22" fmla="*/ 194 w 220"/>
                <a:gd name="T23" fmla="*/ 17 h 270"/>
                <a:gd name="T24" fmla="*/ 194 w 220"/>
                <a:gd name="T25" fmla="*/ 22 h 270"/>
                <a:gd name="T26" fmla="*/ 192 w 220"/>
                <a:gd name="T27" fmla="*/ 43 h 270"/>
                <a:gd name="T28" fmla="*/ 204 w 220"/>
                <a:gd name="T29" fmla="*/ 53 h 270"/>
                <a:gd name="T30" fmla="*/ 218 w 220"/>
                <a:gd name="T31" fmla="*/ 64 h 270"/>
                <a:gd name="T32" fmla="*/ 211 w 220"/>
                <a:gd name="T33" fmla="*/ 71 h 270"/>
                <a:gd name="T34" fmla="*/ 216 w 220"/>
                <a:gd name="T35" fmla="*/ 81 h 270"/>
                <a:gd name="T36" fmla="*/ 218 w 220"/>
                <a:gd name="T37" fmla="*/ 97 h 270"/>
                <a:gd name="T38" fmla="*/ 213 w 220"/>
                <a:gd name="T39" fmla="*/ 105 h 270"/>
                <a:gd name="T40" fmla="*/ 201 w 220"/>
                <a:gd name="T41" fmla="*/ 109 h 270"/>
                <a:gd name="T42" fmla="*/ 187 w 220"/>
                <a:gd name="T43" fmla="*/ 128 h 270"/>
                <a:gd name="T44" fmla="*/ 187 w 220"/>
                <a:gd name="T45" fmla="*/ 133 h 270"/>
                <a:gd name="T46" fmla="*/ 175 w 220"/>
                <a:gd name="T47" fmla="*/ 145 h 270"/>
                <a:gd name="T48" fmla="*/ 168 w 220"/>
                <a:gd name="T49" fmla="*/ 157 h 270"/>
                <a:gd name="T50" fmla="*/ 182 w 220"/>
                <a:gd name="T51" fmla="*/ 171 h 270"/>
                <a:gd name="T52" fmla="*/ 194 w 220"/>
                <a:gd name="T53" fmla="*/ 195 h 270"/>
                <a:gd name="T54" fmla="*/ 190 w 220"/>
                <a:gd name="T55" fmla="*/ 216 h 270"/>
                <a:gd name="T56" fmla="*/ 190 w 220"/>
                <a:gd name="T57" fmla="*/ 232 h 270"/>
                <a:gd name="T58" fmla="*/ 175 w 220"/>
                <a:gd name="T59" fmla="*/ 249 h 270"/>
                <a:gd name="T60" fmla="*/ 168 w 220"/>
                <a:gd name="T61" fmla="*/ 263 h 270"/>
                <a:gd name="T62" fmla="*/ 149 w 220"/>
                <a:gd name="T63" fmla="*/ 270 h 270"/>
                <a:gd name="T64" fmla="*/ 142 w 220"/>
                <a:gd name="T65" fmla="*/ 268 h 270"/>
                <a:gd name="T66" fmla="*/ 137 w 220"/>
                <a:gd name="T67" fmla="*/ 261 h 270"/>
                <a:gd name="T68" fmla="*/ 140 w 220"/>
                <a:gd name="T69" fmla="*/ 254 h 270"/>
                <a:gd name="T70" fmla="*/ 140 w 220"/>
                <a:gd name="T71" fmla="*/ 249 h 270"/>
                <a:gd name="T72" fmla="*/ 135 w 220"/>
                <a:gd name="T73" fmla="*/ 216 h 270"/>
                <a:gd name="T74" fmla="*/ 111 w 220"/>
                <a:gd name="T75" fmla="*/ 180 h 270"/>
                <a:gd name="T76" fmla="*/ 90 w 220"/>
                <a:gd name="T77" fmla="*/ 164 h 270"/>
                <a:gd name="T78" fmla="*/ 83 w 220"/>
                <a:gd name="T79" fmla="*/ 145 h 270"/>
                <a:gd name="T80" fmla="*/ 102 w 220"/>
                <a:gd name="T81" fmla="*/ 116 h 270"/>
                <a:gd name="T82" fmla="*/ 62 w 220"/>
                <a:gd name="T83" fmla="*/ 109 h 270"/>
                <a:gd name="T84" fmla="*/ 43 w 220"/>
                <a:gd name="T85" fmla="*/ 112 h 270"/>
                <a:gd name="T86" fmla="*/ 38 w 220"/>
                <a:gd name="T87" fmla="*/ 105 h 270"/>
                <a:gd name="T88" fmla="*/ 36 w 220"/>
                <a:gd name="T89" fmla="*/ 95 h 270"/>
                <a:gd name="T90" fmla="*/ 17 w 220"/>
                <a:gd name="T91" fmla="*/ 71 h 270"/>
                <a:gd name="T92" fmla="*/ 7 w 220"/>
                <a:gd name="T93" fmla="*/ 62 h 270"/>
                <a:gd name="T94" fmla="*/ 0 w 220"/>
                <a:gd name="T9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270">
                  <a:moveTo>
                    <a:pt x="0" y="57"/>
                  </a:moveTo>
                  <a:lnTo>
                    <a:pt x="3" y="53"/>
                  </a:lnTo>
                  <a:lnTo>
                    <a:pt x="3" y="41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2" y="24"/>
                  </a:lnTo>
                  <a:lnTo>
                    <a:pt x="38" y="41"/>
                  </a:lnTo>
                  <a:lnTo>
                    <a:pt x="69" y="45"/>
                  </a:lnTo>
                  <a:lnTo>
                    <a:pt x="78" y="43"/>
                  </a:lnTo>
                  <a:lnTo>
                    <a:pt x="88" y="36"/>
                  </a:lnTo>
                  <a:lnTo>
                    <a:pt x="93" y="26"/>
                  </a:lnTo>
                  <a:lnTo>
                    <a:pt x="104" y="29"/>
                  </a:lnTo>
                  <a:lnTo>
                    <a:pt x="107" y="22"/>
                  </a:lnTo>
                  <a:lnTo>
                    <a:pt x="104" y="10"/>
                  </a:lnTo>
                  <a:lnTo>
                    <a:pt x="145" y="0"/>
                  </a:lnTo>
                  <a:lnTo>
                    <a:pt x="152" y="3"/>
                  </a:lnTo>
                  <a:lnTo>
                    <a:pt x="161" y="0"/>
                  </a:lnTo>
                  <a:lnTo>
                    <a:pt x="180" y="0"/>
                  </a:lnTo>
                  <a:lnTo>
                    <a:pt x="197" y="8"/>
                  </a:lnTo>
                  <a:lnTo>
                    <a:pt x="197" y="10"/>
                  </a:lnTo>
                  <a:lnTo>
                    <a:pt x="194" y="10"/>
                  </a:lnTo>
                  <a:lnTo>
                    <a:pt x="194" y="17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9" y="36"/>
                  </a:lnTo>
                  <a:lnTo>
                    <a:pt x="192" y="43"/>
                  </a:lnTo>
                  <a:lnTo>
                    <a:pt x="199" y="45"/>
                  </a:lnTo>
                  <a:lnTo>
                    <a:pt x="204" y="5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08" y="69"/>
                  </a:lnTo>
                  <a:lnTo>
                    <a:pt x="211" y="71"/>
                  </a:lnTo>
                  <a:lnTo>
                    <a:pt x="220" y="71"/>
                  </a:lnTo>
                  <a:lnTo>
                    <a:pt x="216" y="81"/>
                  </a:lnTo>
                  <a:lnTo>
                    <a:pt x="211" y="83"/>
                  </a:lnTo>
                  <a:lnTo>
                    <a:pt x="218" y="97"/>
                  </a:lnTo>
                  <a:lnTo>
                    <a:pt x="218" y="105"/>
                  </a:lnTo>
                  <a:lnTo>
                    <a:pt x="213" y="105"/>
                  </a:lnTo>
                  <a:lnTo>
                    <a:pt x="216" y="109"/>
                  </a:lnTo>
                  <a:lnTo>
                    <a:pt x="201" y="109"/>
                  </a:lnTo>
                  <a:lnTo>
                    <a:pt x="199" y="121"/>
                  </a:lnTo>
                  <a:lnTo>
                    <a:pt x="187" y="128"/>
                  </a:lnTo>
                  <a:lnTo>
                    <a:pt x="192" y="131"/>
                  </a:lnTo>
                  <a:lnTo>
                    <a:pt x="187" y="133"/>
                  </a:lnTo>
                  <a:lnTo>
                    <a:pt x="194" y="142"/>
                  </a:lnTo>
                  <a:lnTo>
                    <a:pt x="175" y="145"/>
                  </a:lnTo>
                  <a:lnTo>
                    <a:pt x="178" y="152"/>
                  </a:lnTo>
                  <a:lnTo>
                    <a:pt x="168" y="157"/>
                  </a:lnTo>
                  <a:lnTo>
                    <a:pt x="182" y="166"/>
                  </a:lnTo>
                  <a:lnTo>
                    <a:pt x="182" y="171"/>
                  </a:lnTo>
                  <a:lnTo>
                    <a:pt x="192" y="173"/>
                  </a:lnTo>
                  <a:lnTo>
                    <a:pt x="194" y="195"/>
                  </a:lnTo>
                  <a:lnTo>
                    <a:pt x="187" y="206"/>
                  </a:lnTo>
                  <a:lnTo>
                    <a:pt x="190" y="216"/>
                  </a:lnTo>
                  <a:lnTo>
                    <a:pt x="187" y="221"/>
                  </a:lnTo>
                  <a:lnTo>
                    <a:pt x="190" y="232"/>
                  </a:lnTo>
                  <a:lnTo>
                    <a:pt x="178" y="237"/>
                  </a:lnTo>
                  <a:lnTo>
                    <a:pt x="175" y="249"/>
                  </a:lnTo>
                  <a:lnTo>
                    <a:pt x="178" y="256"/>
                  </a:lnTo>
                  <a:lnTo>
                    <a:pt x="168" y="263"/>
                  </a:lnTo>
                  <a:lnTo>
                    <a:pt x="156" y="266"/>
                  </a:lnTo>
                  <a:lnTo>
                    <a:pt x="149" y="270"/>
                  </a:lnTo>
                  <a:lnTo>
                    <a:pt x="145" y="270"/>
                  </a:lnTo>
                  <a:lnTo>
                    <a:pt x="142" y="268"/>
                  </a:lnTo>
                  <a:lnTo>
                    <a:pt x="133" y="270"/>
                  </a:lnTo>
                  <a:lnTo>
                    <a:pt x="137" y="261"/>
                  </a:lnTo>
                  <a:lnTo>
                    <a:pt x="135" y="256"/>
                  </a:lnTo>
                  <a:lnTo>
                    <a:pt x="140" y="254"/>
                  </a:lnTo>
                  <a:lnTo>
                    <a:pt x="135" y="247"/>
                  </a:lnTo>
                  <a:lnTo>
                    <a:pt x="140" y="249"/>
                  </a:lnTo>
                  <a:lnTo>
                    <a:pt x="142" y="242"/>
                  </a:lnTo>
                  <a:lnTo>
                    <a:pt x="135" y="216"/>
                  </a:lnTo>
                  <a:lnTo>
                    <a:pt x="111" y="190"/>
                  </a:lnTo>
                  <a:lnTo>
                    <a:pt x="111" y="180"/>
                  </a:lnTo>
                  <a:lnTo>
                    <a:pt x="104" y="178"/>
                  </a:lnTo>
                  <a:lnTo>
                    <a:pt x="90" y="164"/>
                  </a:lnTo>
                  <a:lnTo>
                    <a:pt x="90" y="157"/>
                  </a:lnTo>
                  <a:lnTo>
                    <a:pt x="83" y="145"/>
                  </a:lnTo>
                  <a:lnTo>
                    <a:pt x="88" y="124"/>
                  </a:lnTo>
                  <a:lnTo>
                    <a:pt x="102" y="116"/>
                  </a:lnTo>
                  <a:lnTo>
                    <a:pt x="85" y="107"/>
                  </a:lnTo>
                  <a:lnTo>
                    <a:pt x="62" y="109"/>
                  </a:lnTo>
                  <a:lnTo>
                    <a:pt x="55" y="114"/>
                  </a:lnTo>
                  <a:lnTo>
                    <a:pt x="43" y="112"/>
                  </a:lnTo>
                  <a:lnTo>
                    <a:pt x="43" y="107"/>
                  </a:lnTo>
                  <a:lnTo>
                    <a:pt x="38" y="105"/>
                  </a:lnTo>
                  <a:lnTo>
                    <a:pt x="40" y="102"/>
                  </a:lnTo>
                  <a:lnTo>
                    <a:pt x="36" y="95"/>
                  </a:lnTo>
                  <a:lnTo>
                    <a:pt x="22" y="88"/>
                  </a:lnTo>
                  <a:lnTo>
                    <a:pt x="17" y="71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3" y="6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6" name="Freeform 187"/>
            <p:cNvSpPr>
              <a:spLocks/>
            </p:cNvSpPr>
            <p:nvPr/>
          </p:nvSpPr>
          <p:spPr bwMode="auto">
            <a:xfrm>
              <a:off x="3010697" y="4097448"/>
              <a:ext cx="330600" cy="206977"/>
            </a:xfrm>
            <a:custGeom>
              <a:avLst/>
              <a:gdLst>
                <a:gd name="T0" fmla="*/ 26 w 253"/>
                <a:gd name="T1" fmla="*/ 29 h 164"/>
                <a:gd name="T2" fmla="*/ 21 w 253"/>
                <a:gd name="T3" fmla="*/ 12 h 164"/>
                <a:gd name="T4" fmla="*/ 76 w 253"/>
                <a:gd name="T5" fmla="*/ 10 h 164"/>
                <a:gd name="T6" fmla="*/ 92 w 253"/>
                <a:gd name="T7" fmla="*/ 38 h 164"/>
                <a:gd name="T8" fmla="*/ 114 w 253"/>
                <a:gd name="T9" fmla="*/ 59 h 164"/>
                <a:gd name="T10" fmla="*/ 135 w 253"/>
                <a:gd name="T11" fmla="*/ 74 h 164"/>
                <a:gd name="T12" fmla="*/ 170 w 253"/>
                <a:gd name="T13" fmla="*/ 74 h 164"/>
                <a:gd name="T14" fmla="*/ 189 w 253"/>
                <a:gd name="T15" fmla="*/ 81 h 164"/>
                <a:gd name="T16" fmla="*/ 204 w 253"/>
                <a:gd name="T17" fmla="*/ 90 h 164"/>
                <a:gd name="T18" fmla="*/ 218 w 253"/>
                <a:gd name="T19" fmla="*/ 95 h 164"/>
                <a:gd name="T20" fmla="*/ 230 w 253"/>
                <a:gd name="T21" fmla="*/ 95 h 164"/>
                <a:gd name="T22" fmla="*/ 241 w 253"/>
                <a:gd name="T23" fmla="*/ 112 h 164"/>
                <a:gd name="T24" fmla="*/ 249 w 253"/>
                <a:gd name="T25" fmla="*/ 126 h 164"/>
                <a:gd name="T26" fmla="*/ 249 w 253"/>
                <a:gd name="T27" fmla="*/ 130 h 164"/>
                <a:gd name="T28" fmla="*/ 246 w 253"/>
                <a:gd name="T29" fmla="*/ 138 h 164"/>
                <a:gd name="T30" fmla="*/ 237 w 253"/>
                <a:gd name="T31" fmla="*/ 138 h 164"/>
                <a:gd name="T32" fmla="*/ 227 w 253"/>
                <a:gd name="T33" fmla="*/ 140 h 164"/>
                <a:gd name="T34" fmla="*/ 213 w 253"/>
                <a:gd name="T35" fmla="*/ 152 h 164"/>
                <a:gd name="T36" fmla="*/ 201 w 253"/>
                <a:gd name="T37" fmla="*/ 161 h 164"/>
                <a:gd name="T38" fmla="*/ 185 w 253"/>
                <a:gd name="T39" fmla="*/ 157 h 164"/>
                <a:gd name="T40" fmla="*/ 166 w 253"/>
                <a:gd name="T41" fmla="*/ 149 h 164"/>
                <a:gd name="T42" fmla="*/ 151 w 253"/>
                <a:gd name="T43" fmla="*/ 135 h 164"/>
                <a:gd name="T44" fmla="*/ 118 w 253"/>
                <a:gd name="T45" fmla="*/ 138 h 164"/>
                <a:gd name="T46" fmla="*/ 92 w 253"/>
                <a:gd name="T47" fmla="*/ 135 h 164"/>
                <a:gd name="T48" fmla="*/ 85 w 253"/>
                <a:gd name="T49" fmla="*/ 133 h 164"/>
                <a:gd name="T50" fmla="*/ 71 w 253"/>
                <a:gd name="T51" fmla="*/ 128 h 164"/>
                <a:gd name="T52" fmla="*/ 62 w 253"/>
                <a:gd name="T53" fmla="*/ 114 h 164"/>
                <a:gd name="T54" fmla="*/ 40 w 253"/>
                <a:gd name="T55" fmla="*/ 114 h 164"/>
                <a:gd name="T56" fmla="*/ 17 w 253"/>
                <a:gd name="T57" fmla="*/ 104 h 164"/>
                <a:gd name="T58" fmla="*/ 2 w 253"/>
                <a:gd name="T59" fmla="*/ 112 h 164"/>
                <a:gd name="T60" fmla="*/ 12 w 253"/>
                <a:gd name="T61" fmla="*/ 93 h 164"/>
                <a:gd name="T62" fmla="*/ 9 w 253"/>
                <a:gd name="T63" fmla="*/ 6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164">
                  <a:moveTo>
                    <a:pt x="9" y="67"/>
                  </a:moveTo>
                  <a:lnTo>
                    <a:pt x="26" y="29"/>
                  </a:lnTo>
                  <a:lnTo>
                    <a:pt x="26" y="17"/>
                  </a:lnTo>
                  <a:lnTo>
                    <a:pt x="21" y="12"/>
                  </a:lnTo>
                  <a:lnTo>
                    <a:pt x="24" y="0"/>
                  </a:lnTo>
                  <a:lnTo>
                    <a:pt x="76" y="10"/>
                  </a:lnTo>
                  <a:lnTo>
                    <a:pt x="80" y="22"/>
                  </a:lnTo>
                  <a:lnTo>
                    <a:pt x="92" y="38"/>
                  </a:lnTo>
                  <a:lnTo>
                    <a:pt x="111" y="48"/>
                  </a:lnTo>
                  <a:lnTo>
                    <a:pt x="114" y="59"/>
                  </a:lnTo>
                  <a:lnTo>
                    <a:pt x="125" y="71"/>
                  </a:lnTo>
                  <a:lnTo>
                    <a:pt x="135" y="74"/>
                  </a:lnTo>
                  <a:lnTo>
                    <a:pt x="161" y="69"/>
                  </a:lnTo>
                  <a:lnTo>
                    <a:pt x="170" y="74"/>
                  </a:lnTo>
                  <a:lnTo>
                    <a:pt x="180" y="81"/>
                  </a:lnTo>
                  <a:lnTo>
                    <a:pt x="189" y="81"/>
                  </a:lnTo>
                  <a:lnTo>
                    <a:pt x="196" y="83"/>
                  </a:lnTo>
                  <a:lnTo>
                    <a:pt x="204" y="90"/>
                  </a:lnTo>
                  <a:lnTo>
                    <a:pt x="204" y="95"/>
                  </a:lnTo>
                  <a:lnTo>
                    <a:pt x="218" y="95"/>
                  </a:lnTo>
                  <a:lnTo>
                    <a:pt x="225" y="100"/>
                  </a:lnTo>
                  <a:lnTo>
                    <a:pt x="230" y="95"/>
                  </a:lnTo>
                  <a:lnTo>
                    <a:pt x="239" y="100"/>
                  </a:lnTo>
                  <a:lnTo>
                    <a:pt x="241" y="112"/>
                  </a:lnTo>
                  <a:lnTo>
                    <a:pt x="249" y="114"/>
                  </a:lnTo>
                  <a:lnTo>
                    <a:pt x="249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53" y="135"/>
                  </a:lnTo>
                  <a:lnTo>
                    <a:pt x="246" y="138"/>
                  </a:lnTo>
                  <a:lnTo>
                    <a:pt x="241" y="135"/>
                  </a:lnTo>
                  <a:lnTo>
                    <a:pt x="237" y="138"/>
                  </a:lnTo>
                  <a:lnTo>
                    <a:pt x="232" y="135"/>
                  </a:lnTo>
                  <a:lnTo>
                    <a:pt x="227" y="140"/>
                  </a:lnTo>
                  <a:lnTo>
                    <a:pt x="215" y="140"/>
                  </a:lnTo>
                  <a:lnTo>
                    <a:pt x="213" y="152"/>
                  </a:lnTo>
                  <a:lnTo>
                    <a:pt x="201" y="157"/>
                  </a:lnTo>
                  <a:lnTo>
                    <a:pt x="201" y="161"/>
                  </a:lnTo>
                  <a:lnTo>
                    <a:pt x="189" y="164"/>
                  </a:lnTo>
                  <a:lnTo>
                    <a:pt x="185" y="157"/>
                  </a:lnTo>
                  <a:lnTo>
                    <a:pt x="173" y="157"/>
                  </a:lnTo>
                  <a:lnTo>
                    <a:pt x="166" y="149"/>
                  </a:lnTo>
                  <a:lnTo>
                    <a:pt x="156" y="147"/>
                  </a:lnTo>
                  <a:lnTo>
                    <a:pt x="151" y="135"/>
                  </a:lnTo>
                  <a:lnTo>
                    <a:pt x="140" y="138"/>
                  </a:lnTo>
                  <a:lnTo>
                    <a:pt x="118" y="138"/>
                  </a:lnTo>
                  <a:lnTo>
                    <a:pt x="111" y="133"/>
                  </a:lnTo>
                  <a:lnTo>
                    <a:pt x="92" y="135"/>
                  </a:lnTo>
                  <a:lnTo>
                    <a:pt x="90" y="140"/>
                  </a:lnTo>
                  <a:lnTo>
                    <a:pt x="85" y="133"/>
                  </a:lnTo>
                  <a:lnTo>
                    <a:pt x="80" y="128"/>
                  </a:lnTo>
                  <a:lnTo>
                    <a:pt x="71" y="128"/>
                  </a:lnTo>
                  <a:lnTo>
                    <a:pt x="62" y="121"/>
                  </a:lnTo>
                  <a:lnTo>
                    <a:pt x="62" y="114"/>
                  </a:lnTo>
                  <a:lnTo>
                    <a:pt x="52" y="109"/>
                  </a:lnTo>
                  <a:lnTo>
                    <a:pt x="40" y="114"/>
                  </a:lnTo>
                  <a:lnTo>
                    <a:pt x="28" y="114"/>
                  </a:lnTo>
                  <a:lnTo>
                    <a:pt x="17" y="104"/>
                  </a:lnTo>
                  <a:lnTo>
                    <a:pt x="7" y="112"/>
                  </a:lnTo>
                  <a:lnTo>
                    <a:pt x="2" y="112"/>
                  </a:lnTo>
                  <a:lnTo>
                    <a:pt x="0" y="104"/>
                  </a:lnTo>
                  <a:lnTo>
                    <a:pt x="12" y="93"/>
                  </a:lnTo>
                  <a:lnTo>
                    <a:pt x="17" y="78"/>
                  </a:lnTo>
                  <a:lnTo>
                    <a:pt x="9" y="6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7" name="Freeform 188"/>
            <p:cNvSpPr>
              <a:spLocks/>
            </p:cNvSpPr>
            <p:nvPr/>
          </p:nvSpPr>
          <p:spPr bwMode="auto">
            <a:xfrm>
              <a:off x="3053819" y="5211842"/>
              <a:ext cx="124138" cy="191832"/>
            </a:xfrm>
            <a:custGeom>
              <a:avLst/>
              <a:gdLst>
                <a:gd name="T0" fmla="*/ 19 w 95"/>
                <a:gd name="T1" fmla="*/ 0 h 152"/>
                <a:gd name="T2" fmla="*/ 36 w 95"/>
                <a:gd name="T3" fmla="*/ 7 h 152"/>
                <a:gd name="T4" fmla="*/ 43 w 95"/>
                <a:gd name="T5" fmla="*/ 5 h 152"/>
                <a:gd name="T6" fmla="*/ 50 w 95"/>
                <a:gd name="T7" fmla="*/ 7 h 152"/>
                <a:gd name="T8" fmla="*/ 47 w 95"/>
                <a:gd name="T9" fmla="*/ 12 h 152"/>
                <a:gd name="T10" fmla="*/ 57 w 95"/>
                <a:gd name="T11" fmla="*/ 12 h 152"/>
                <a:gd name="T12" fmla="*/ 64 w 95"/>
                <a:gd name="T13" fmla="*/ 29 h 152"/>
                <a:gd name="T14" fmla="*/ 71 w 95"/>
                <a:gd name="T15" fmla="*/ 33 h 152"/>
                <a:gd name="T16" fmla="*/ 69 w 95"/>
                <a:gd name="T17" fmla="*/ 38 h 152"/>
                <a:gd name="T18" fmla="*/ 71 w 95"/>
                <a:gd name="T19" fmla="*/ 55 h 152"/>
                <a:gd name="T20" fmla="*/ 69 w 95"/>
                <a:gd name="T21" fmla="*/ 57 h 152"/>
                <a:gd name="T22" fmla="*/ 78 w 95"/>
                <a:gd name="T23" fmla="*/ 71 h 152"/>
                <a:gd name="T24" fmla="*/ 78 w 95"/>
                <a:gd name="T25" fmla="*/ 76 h 152"/>
                <a:gd name="T26" fmla="*/ 90 w 95"/>
                <a:gd name="T27" fmla="*/ 86 h 152"/>
                <a:gd name="T28" fmla="*/ 81 w 95"/>
                <a:gd name="T29" fmla="*/ 97 h 152"/>
                <a:gd name="T30" fmla="*/ 81 w 95"/>
                <a:gd name="T31" fmla="*/ 100 h 152"/>
                <a:gd name="T32" fmla="*/ 95 w 95"/>
                <a:gd name="T33" fmla="*/ 97 h 152"/>
                <a:gd name="T34" fmla="*/ 85 w 95"/>
                <a:gd name="T35" fmla="*/ 112 h 152"/>
                <a:gd name="T36" fmla="*/ 81 w 95"/>
                <a:gd name="T37" fmla="*/ 104 h 152"/>
                <a:gd name="T38" fmla="*/ 74 w 95"/>
                <a:gd name="T39" fmla="*/ 119 h 152"/>
                <a:gd name="T40" fmla="*/ 81 w 95"/>
                <a:gd name="T41" fmla="*/ 121 h 152"/>
                <a:gd name="T42" fmla="*/ 74 w 95"/>
                <a:gd name="T43" fmla="*/ 130 h 152"/>
                <a:gd name="T44" fmla="*/ 83 w 95"/>
                <a:gd name="T45" fmla="*/ 133 h 152"/>
                <a:gd name="T46" fmla="*/ 47 w 95"/>
                <a:gd name="T47" fmla="*/ 152 h 152"/>
                <a:gd name="T48" fmla="*/ 43 w 95"/>
                <a:gd name="T49" fmla="*/ 149 h 152"/>
                <a:gd name="T50" fmla="*/ 38 w 95"/>
                <a:gd name="T51" fmla="*/ 149 h 152"/>
                <a:gd name="T52" fmla="*/ 36 w 95"/>
                <a:gd name="T53" fmla="*/ 145 h 152"/>
                <a:gd name="T54" fmla="*/ 40 w 95"/>
                <a:gd name="T55" fmla="*/ 130 h 152"/>
                <a:gd name="T56" fmla="*/ 36 w 95"/>
                <a:gd name="T57" fmla="*/ 130 h 152"/>
                <a:gd name="T58" fmla="*/ 33 w 95"/>
                <a:gd name="T59" fmla="*/ 133 h 152"/>
                <a:gd name="T60" fmla="*/ 24 w 95"/>
                <a:gd name="T61" fmla="*/ 128 h 152"/>
                <a:gd name="T62" fmla="*/ 29 w 95"/>
                <a:gd name="T63" fmla="*/ 123 h 152"/>
                <a:gd name="T64" fmla="*/ 12 w 95"/>
                <a:gd name="T65" fmla="*/ 114 h 152"/>
                <a:gd name="T66" fmla="*/ 14 w 95"/>
                <a:gd name="T67" fmla="*/ 104 h 152"/>
                <a:gd name="T68" fmla="*/ 7 w 95"/>
                <a:gd name="T69" fmla="*/ 104 h 152"/>
                <a:gd name="T70" fmla="*/ 5 w 95"/>
                <a:gd name="T71" fmla="*/ 100 h 152"/>
                <a:gd name="T72" fmla="*/ 10 w 95"/>
                <a:gd name="T73" fmla="*/ 100 h 152"/>
                <a:gd name="T74" fmla="*/ 5 w 95"/>
                <a:gd name="T75" fmla="*/ 93 h 152"/>
                <a:gd name="T76" fmla="*/ 7 w 95"/>
                <a:gd name="T77" fmla="*/ 86 h 152"/>
                <a:gd name="T78" fmla="*/ 3 w 95"/>
                <a:gd name="T79" fmla="*/ 86 h 152"/>
                <a:gd name="T80" fmla="*/ 7 w 95"/>
                <a:gd name="T81" fmla="*/ 81 h 152"/>
                <a:gd name="T82" fmla="*/ 0 w 95"/>
                <a:gd name="T83" fmla="*/ 81 h 152"/>
                <a:gd name="T84" fmla="*/ 5 w 95"/>
                <a:gd name="T85" fmla="*/ 78 h 152"/>
                <a:gd name="T86" fmla="*/ 3 w 95"/>
                <a:gd name="T87" fmla="*/ 76 h 152"/>
                <a:gd name="T88" fmla="*/ 7 w 95"/>
                <a:gd name="T89" fmla="*/ 71 h 152"/>
                <a:gd name="T90" fmla="*/ 5 w 95"/>
                <a:gd name="T91" fmla="*/ 67 h 152"/>
                <a:gd name="T92" fmla="*/ 12 w 95"/>
                <a:gd name="T93" fmla="*/ 62 h 152"/>
                <a:gd name="T94" fmla="*/ 10 w 95"/>
                <a:gd name="T95" fmla="*/ 57 h 152"/>
                <a:gd name="T96" fmla="*/ 12 w 95"/>
                <a:gd name="T97" fmla="*/ 57 h 152"/>
                <a:gd name="T98" fmla="*/ 14 w 95"/>
                <a:gd name="T99" fmla="*/ 41 h 152"/>
                <a:gd name="T100" fmla="*/ 12 w 95"/>
                <a:gd name="T101" fmla="*/ 38 h 152"/>
                <a:gd name="T102" fmla="*/ 17 w 95"/>
                <a:gd name="T103" fmla="*/ 33 h 152"/>
                <a:gd name="T104" fmla="*/ 14 w 95"/>
                <a:gd name="T105" fmla="*/ 31 h 152"/>
                <a:gd name="T106" fmla="*/ 19 w 95"/>
                <a:gd name="T107" fmla="*/ 14 h 152"/>
                <a:gd name="T108" fmla="*/ 24 w 95"/>
                <a:gd name="T109" fmla="*/ 12 h 152"/>
                <a:gd name="T110" fmla="*/ 17 w 95"/>
                <a:gd name="T111" fmla="*/ 7 h 152"/>
                <a:gd name="T112" fmla="*/ 19 w 95"/>
                <a:gd name="T11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152">
                  <a:moveTo>
                    <a:pt x="19" y="0"/>
                  </a:moveTo>
                  <a:lnTo>
                    <a:pt x="36" y="7"/>
                  </a:lnTo>
                  <a:lnTo>
                    <a:pt x="43" y="5"/>
                  </a:lnTo>
                  <a:lnTo>
                    <a:pt x="50" y="7"/>
                  </a:lnTo>
                  <a:lnTo>
                    <a:pt x="47" y="12"/>
                  </a:lnTo>
                  <a:lnTo>
                    <a:pt x="57" y="12"/>
                  </a:lnTo>
                  <a:lnTo>
                    <a:pt x="64" y="29"/>
                  </a:lnTo>
                  <a:lnTo>
                    <a:pt x="71" y="33"/>
                  </a:lnTo>
                  <a:lnTo>
                    <a:pt x="69" y="38"/>
                  </a:lnTo>
                  <a:lnTo>
                    <a:pt x="71" y="55"/>
                  </a:lnTo>
                  <a:lnTo>
                    <a:pt x="69" y="5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90" y="86"/>
                  </a:lnTo>
                  <a:lnTo>
                    <a:pt x="81" y="97"/>
                  </a:lnTo>
                  <a:lnTo>
                    <a:pt x="81" y="100"/>
                  </a:lnTo>
                  <a:lnTo>
                    <a:pt x="95" y="97"/>
                  </a:lnTo>
                  <a:lnTo>
                    <a:pt x="85" y="112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81" y="121"/>
                  </a:lnTo>
                  <a:lnTo>
                    <a:pt x="74" y="130"/>
                  </a:lnTo>
                  <a:lnTo>
                    <a:pt x="83" y="133"/>
                  </a:lnTo>
                  <a:lnTo>
                    <a:pt x="47" y="152"/>
                  </a:lnTo>
                  <a:lnTo>
                    <a:pt x="43" y="149"/>
                  </a:lnTo>
                  <a:lnTo>
                    <a:pt x="38" y="149"/>
                  </a:lnTo>
                  <a:lnTo>
                    <a:pt x="36" y="145"/>
                  </a:lnTo>
                  <a:lnTo>
                    <a:pt x="40" y="130"/>
                  </a:lnTo>
                  <a:lnTo>
                    <a:pt x="36" y="130"/>
                  </a:lnTo>
                  <a:lnTo>
                    <a:pt x="33" y="133"/>
                  </a:lnTo>
                  <a:lnTo>
                    <a:pt x="24" y="128"/>
                  </a:lnTo>
                  <a:lnTo>
                    <a:pt x="29" y="123"/>
                  </a:lnTo>
                  <a:lnTo>
                    <a:pt x="12" y="114"/>
                  </a:lnTo>
                  <a:lnTo>
                    <a:pt x="14" y="104"/>
                  </a:lnTo>
                  <a:lnTo>
                    <a:pt x="7" y="104"/>
                  </a:lnTo>
                  <a:lnTo>
                    <a:pt x="5" y="100"/>
                  </a:lnTo>
                  <a:lnTo>
                    <a:pt x="10" y="100"/>
                  </a:lnTo>
                  <a:lnTo>
                    <a:pt x="5" y="93"/>
                  </a:lnTo>
                  <a:lnTo>
                    <a:pt x="7" y="86"/>
                  </a:lnTo>
                  <a:lnTo>
                    <a:pt x="3" y="86"/>
                  </a:lnTo>
                  <a:lnTo>
                    <a:pt x="7" y="81"/>
                  </a:lnTo>
                  <a:lnTo>
                    <a:pt x="0" y="81"/>
                  </a:lnTo>
                  <a:lnTo>
                    <a:pt x="5" y="78"/>
                  </a:lnTo>
                  <a:lnTo>
                    <a:pt x="3" y="76"/>
                  </a:lnTo>
                  <a:lnTo>
                    <a:pt x="7" y="71"/>
                  </a:lnTo>
                  <a:lnTo>
                    <a:pt x="5" y="67"/>
                  </a:lnTo>
                  <a:lnTo>
                    <a:pt x="12" y="62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14" y="41"/>
                  </a:lnTo>
                  <a:lnTo>
                    <a:pt x="12" y="38"/>
                  </a:lnTo>
                  <a:lnTo>
                    <a:pt x="17" y="33"/>
                  </a:lnTo>
                  <a:lnTo>
                    <a:pt x="14" y="31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17" y="7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8" name="Freeform 189"/>
            <p:cNvSpPr>
              <a:spLocks/>
            </p:cNvSpPr>
            <p:nvPr/>
          </p:nvSpPr>
          <p:spPr bwMode="auto">
            <a:xfrm>
              <a:off x="3035525" y="4267825"/>
              <a:ext cx="439057" cy="373568"/>
            </a:xfrm>
            <a:custGeom>
              <a:avLst/>
              <a:gdLst>
                <a:gd name="T0" fmla="*/ 9 w 336"/>
                <a:gd name="T1" fmla="*/ 59 h 296"/>
                <a:gd name="T2" fmla="*/ 57 w 336"/>
                <a:gd name="T3" fmla="*/ 81 h 296"/>
                <a:gd name="T4" fmla="*/ 66 w 336"/>
                <a:gd name="T5" fmla="*/ 90 h 296"/>
                <a:gd name="T6" fmla="*/ 73 w 336"/>
                <a:gd name="T7" fmla="*/ 97 h 296"/>
                <a:gd name="T8" fmla="*/ 83 w 336"/>
                <a:gd name="T9" fmla="*/ 95 h 296"/>
                <a:gd name="T10" fmla="*/ 109 w 336"/>
                <a:gd name="T11" fmla="*/ 102 h 296"/>
                <a:gd name="T12" fmla="*/ 125 w 336"/>
                <a:gd name="T13" fmla="*/ 109 h 296"/>
                <a:gd name="T14" fmla="*/ 144 w 336"/>
                <a:gd name="T15" fmla="*/ 116 h 296"/>
                <a:gd name="T16" fmla="*/ 175 w 336"/>
                <a:gd name="T17" fmla="*/ 100 h 296"/>
                <a:gd name="T18" fmla="*/ 147 w 336"/>
                <a:gd name="T19" fmla="*/ 78 h 296"/>
                <a:gd name="T20" fmla="*/ 156 w 336"/>
                <a:gd name="T21" fmla="*/ 62 h 296"/>
                <a:gd name="T22" fmla="*/ 182 w 336"/>
                <a:gd name="T23" fmla="*/ 52 h 296"/>
                <a:gd name="T24" fmla="*/ 185 w 336"/>
                <a:gd name="T25" fmla="*/ 22 h 296"/>
                <a:gd name="T26" fmla="*/ 196 w 336"/>
                <a:gd name="T27" fmla="*/ 5 h 296"/>
                <a:gd name="T28" fmla="*/ 213 w 336"/>
                <a:gd name="T29" fmla="*/ 0 h 296"/>
                <a:gd name="T30" fmla="*/ 222 w 336"/>
                <a:gd name="T31" fmla="*/ 0 h 296"/>
                <a:gd name="T32" fmla="*/ 241 w 336"/>
                <a:gd name="T33" fmla="*/ 10 h 296"/>
                <a:gd name="T34" fmla="*/ 251 w 336"/>
                <a:gd name="T35" fmla="*/ 12 h 296"/>
                <a:gd name="T36" fmla="*/ 239 w 336"/>
                <a:gd name="T37" fmla="*/ 45 h 296"/>
                <a:gd name="T38" fmla="*/ 258 w 336"/>
                <a:gd name="T39" fmla="*/ 55 h 296"/>
                <a:gd name="T40" fmla="*/ 272 w 336"/>
                <a:gd name="T41" fmla="*/ 78 h 296"/>
                <a:gd name="T42" fmla="*/ 286 w 336"/>
                <a:gd name="T43" fmla="*/ 88 h 296"/>
                <a:gd name="T44" fmla="*/ 317 w 336"/>
                <a:gd name="T45" fmla="*/ 147 h 296"/>
                <a:gd name="T46" fmla="*/ 334 w 336"/>
                <a:gd name="T47" fmla="*/ 209 h 296"/>
                <a:gd name="T48" fmla="*/ 324 w 336"/>
                <a:gd name="T49" fmla="*/ 211 h 296"/>
                <a:gd name="T50" fmla="*/ 319 w 336"/>
                <a:gd name="T51" fmla="*/ 211 h 296"/>
                <a:gd name="T52" fmla="*/ 301 w 336"/>
                <a:gd name="T53" fmla="*/ 209 h 296"/>
                <a:gd name="T54" fmla="*/ 286 w 336"/>
                <a:gd name="T55" fmla="*/ 194 h 296"/>
                <a:gd name="T56" fmla="*/ 279 w 336"/>
                <a:gd name="T57" fmla="*/ 180 h 296"/>
                <a:gd name="T58" fmla="*/ 253 w 336"/>
                <a:gd name="T59" fmla="*/ 166 h 296"/>
                <a:gd name="T60" fmla="*/ 215 w 336"/>
                <a:gd name="T61" fmla="*/ 159 h 296"/>
                <a:gd name="T62" fmla="*/ 189 w 336"/>
                <a:gd name="T63" fmla="*/ 168 h 296"/>
                <a:gd name="T64" fmla="*/ 177 w 336"/>
                <a:gd name="T65" fmla="*/ 206 h 296"/>
                <a:gd name="T66" fmla="*/ 175 w 336"/>
                <a:gd name="T67" fmla="*/ 216 h 296"/>
                <a:gd name="T68" fmla="*/ 163 w 336"/>
                <a:gd name="T69" fmla="*/ 246 h 296"/>
                <a:gd name="T70" fmla="*/ 149 w 336"/>
                <a:gd name="T71" fmla="*/ 282 h 296"/>
                <a:gd name="T72" fmla="*/ 142 w 336"/>
                <a:gd name="T73" fmla="*/ 296 h 296"/>
                <a:gd name="T74" fmla="*/ 125 w 336"/>
                <a:gd name="T75" fmla="*/ 277 h 296"/>
                <a:gd name="T76" fmla="*/ 114 w 336"/>
                <a:gd name="T77" fmla="*/ 282 h 296"/>
                <a:gd name="T78" fmla="*/ 90 w 336"/>
                <a:gd name="T79" fmla="*/ 258 h 296"/>
                <a:gd name="T80" fmla="*/ 64 w 336"/>
                <a:gd name="T81" fmla="*/ 263 h 296"/>
                <a:gd name="T82" fmla="*/ 59 w 336"/>
                <a:gd name="T83" fmla="*/ 242 h 296"/>
                <a:gd name="T84" fmla="*/ 43 w 336"/>
                <a:gd name="T85" fmla="*/ 235 h 296"/>
                <a:gd name="T86" fmla="*/ 45 w 336"/>
                <a:gd name="T87" fmla="*/ 227 h 296"/>
                <a:gd name="T88" fmla="*/ 40 w 336"/>
                <a:gd name="T89" fmla="*/ 187 h 296"/>
                <a:gd name="T90" fmla="*/ 33 w 336"/>
                <a:gd name="T91" fmla="*/ 180 h 296"/>
                <a:gd name="T92" fmla="*/ 40 w 336"/>
                <a:gd name="T93" fmla="*/ 173 h 296"/>
                <a:gd name="T94" fmla="*/ 61 w 336"/>
                <a:gd name="T95" fmla="*/ 159 h 296"/>
                <a:gd name="T96" fmla="*/ 92 w 336"/>
                <a:gd name="T97" fmla="*/ 154 h 296"/>
                <a:gd name="T98" fmla="*/ 76 w 336"/>
                <a:gd name="T99" fmla="*/ 147 h 296"/>
                <a:gd name="T100" fmla="*/ 57 w 336"/>
                <a:gd name="T101" fmla="*/ 126 h 296"/>
                <a:gd name="T102" fmla="*/ 43 w 336"/>
                <a:gd name="T103" fmla="*/ 109 h 296"/>
                <a:gd name="T104" fmla="*/ 35 w 336"/>
                <a:gd name="T105" fmla="*/ 100 h 296"/>
                <a:gd name="T106" fmla="*/ 26 w 336"/>
                <a:gd name="T107" fmla="*/ 76 h 296"/>
                <a:gd name="T108" fmla="*/ 0 w 336"/>
                <a:gd name="T109" fmla="*/ 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" h="296">
                  <a:moveTo>
                    <a:pt x="0" y="55"/>
                  </a:moveTo>
                  <a:lnTo>
                    <a:pt x="9" y="59"/>
                  </a:lnTo>
                  <a:lnTo>
                    <a:pt x="45" y="69"/>
                  </a:lnTo>
                  <a:lnTo>
                    <a:pt x="57" y="81"/>
                  </a:lnTo>
                  <a:lnTo>
                    <a:pt x="61" y="78"/>
                  </a:lnTo>
                  <a:lnTo>
                    <a:pt x="66" y="90"/>
                  </a:lnTo>
                  <a:lnTo>
                    <a:pt x="71" y="90"/>
                  </a:lnTo>
                  <a:lnTo>
                    <a:pt x="73" y="97"/>
                  </a:lnTo>
                  <a:lnTo>
                    <a:pt x="78" y="100"/>
                  </a:lnTo>
                  <a:lnTo>
                    <a:pt x="83" y="95"/>
                  </a:lnTo>
                  <a:lnTo>
                    <a:pt x="106" y="97"/>
                  </a:lnTo>
                  <a:lnTo>
                    <a:pt x="109" y="102"/>
                  </a:lnTo>
                  <a:lnTo>
                    <a:pt x="118" y="102"/>
                  </a:lnTo>
                  <a:lnTo>
                    <a:pt x="125" y="109"/>
                  </a:lnTo>
                  <a:lnTo>
                    <a:pt x="137" y="111"/>
                  </a:lnTo>
                  <a:lnTo>
                    <a:pt x="144" y="116"/>
                  </a:lnTo>
                  <a:lnTo>
                    <a:pt x="154" y="104"/>
                  </a:lnTo>
                  <a:lnTo>
                    <a:pt x="175" y="100"/>
                  </a:lnTo>
                  <a:lnTo>
                    <a:pt x="168" y="85"/>
                  </a:lnTo>
                  <a:lnTo>
                    <a:pt x="147" y="78"/>
                  </a:lnTo>
                  <a:lnTo>
                    <a:pt x="147" y="74"/>
                  </a:lnTo>
                  <a:lnTo>
                    <a:pt x="156" y="62"/>
                  </a:lnTo>
                  <a:lnTo>
                    <a:pt x="175" y="59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85" y="22"/>
                  </a:lnTo>
                  <a:lnTo>
                    <a:pt x="194" y="17"/>
                  </a:lnTo>
                  <a:lnTo>
                    <a:pt x="196" y="5"/>
                  </a:lnTo>
                  <a:lnTo>
                    <a:pt x="208" y="5"/>
                  </a:lnTo>
                  <a:lnTo>
                    <a:pt x="213" y="0"/>
                  </a:lnTo>
                  <a:lnTo>
                    <a:pt x="218" y="3"/>
                  </a:lnTo>
                  <a:lnTo>
                    <a:pt x="222" y="0"/>
                  </a:lnTo>
                  <a:lnTo>
                    <a:pt x="237" y="3"/>
                  </a:lnTo>
                  <a:lnTo>
                    <a:pt x="241" y="10"/>
                  </a:lnTo>
                  <a:lnTo>
                    <a:pt x="248" y="7"/>
                  </a:lnTo>
                  <a:lnTo>
                    <a:pt x="251" y="12"/>
                  </a:lnTo>
                  <a:lnTo>
                    <a:pt x="239" y="19"/>
                  </a:lnTo>
                  <a:lnTo>
                    <a:pt x="239" y="45"/>
                  </a:lnTo>
                  <a:lnTo>
                    <a:pt x="251" y="52"/>
                  </a:lnTo>
                  <a:lnTo>
                    <a:pt x="258" y="55"/>
                  </a:lnTo>
                  <a:lnTo>
                    <a:pt x="265" y="74"/>
                  </a:lnTo>
                  <a:lnTo>
                    <a:pt x="272" y="78"/>
                  </a:lnTo>
                  <a:lnTo>
                    <a:pt x="282" y="78"/>
                  </a:lnTo>
                  <a:lnTo>
                    <a:pt x="286" y="88"/>
                  </a:lnTo>
                  <a:lnTo>
                    <a:pt x="301" y="97"/>
                  </a:lnTo>
                  <a:lnTo>
                    <a:pt x="317" y="147"/>
                  </a:lnTo>
                  <a:lnTo>
                    <a:pt x="336" y="168"/>
                  </a:lnTo>
                  <a:lnTo>
                    <a:pt x="334" y="209"/>
                  </a:lnTo>
                  <a:lnTo>
                    <a:pt x="327" y="206"/>
                  </a:lnTo>
                  <a:lnTo>
                    <a:pt x="324" y="211"/>
                  </a:lnTo>
                  <a:lnTo>
                    <a:pt x="322" y="209"/>
                  </a:lnTo>
                  <a:lnTo>
                    <a:pt x="319" y="211"/>
                  </a:lnTo>
                  <a:lnTo>
                    <a:pt x="312" y="209"/>
                  </a:lnTo>
                  <a:lnTo>
                    <a:pt x="301" y="209"/>
                  </a:lnTo>
                  <a:lnTo>
                    <a:pt x="301" y="201"/>
                  </a:lnTo>
                  <a:lnTo>
                    <a:pt x="286" y="194"/>
                  </a:lnTo>
                  <a:lnTo>
                    <a:pt x="279" y="185"/>
                  </a:lnTo>
                  <a:lnTo>
                    <a:pt x="279" y="180"/>
                  </a:lnTo>
                  <a:lnTo>
                    <a:pt x="275" y="173"/>
                  </a:lnTo>
                  <a:lnTo>
                    <a:pt x="253" y="166"/>
                  </a:lnTo>
                  <a:lnTo>
                    <a:pt x="251" y="159"/>
                  </a:lnTo>
                  <a:lnTo>
                    <a:pt x="215" y="159"/>
                  </a:lnTo>
                  <a:lnTo>
                    <a:pt x="208" y="166"/>
                  </a:lnTo>
                  <a:lnTo>
                    <a:pt x="189" y="168"/>
                  </a:lnTo>
                  <a:lnTo>
                    <a:pt x="180" y="185"/>
                  </a:lnTo>
                  <a:lnTo>
                    <a:pt x="177" y="206"/>
                  </a:lnTo>
                  <a:lnTo>
                    <a:pt x="173" y="213"/>
                  </a:lnTo>
                  <a:lnTo>
                    <a:pt x="175" y="216"/>
                  </a:lnTo>
                  <a:lnTo>
                    <a:pt x="175" y="225"/>
                  </a:lnTo>
                  <a:lnTo>
                    <a:pt x="163" y="246"/>
                  </a:lnTo>
                  <a:lnTo>
                    <a:pt x="159" y="263"/>
                  </a:lnTo>
                  <a:lnTo>
                    <a:pt x="149" y="282"/>
                  </a:lnTo>
                  <a:lnTo>
                    <a:pt x="149" y="294"/>
                  </a:lnTo>
                  <a:lnTo>
                    <a:pt x="142" y="296"/>
                  </a:lnTo>
                  <a:lnTo>
                    <a:pt x="132" y="289"/>
                  </a:lnTo>
                  <a:lnTo>
                    <a:pt x="125" y="277"/>
                  </a:lnTo>
                  <a:lnTo>
                    <a:pt x="116" y="277"/>
                  </a:lnTo>
                  <a:lnTo>
                    <a:pt x="114" y="282"/>
                  </a:lnTo>
                  <a:lnTo>
                    <a:pt x="106" y="277"/>
                  </a:lnTo>
                  <a:lnTo>
                    <a:pt x="90" y="258"/>
                  </a:lnTo>
                  <a:lnTo>
                    <a:pt x="71" y="256"/>
                  </a:lnTo>
                  <a:lnTo>
                    <a:pt x="64" y="263"/>
                  </a:lnTo>
                  <a:lnTo>
                    <a:pt x="59" y="251"/>
                  </a:lnTo>
                  <a:lnTo>
                    <a:pt x="59" y="242"/>
                  </a:lnTo>
                  <a:lnTo>
                    <a:pt x="54" y="235"/>
                  </a:lnTo>
                  <a:lnTo>
                    <a:pt x="43" y="235"/>
                  </a:lnTo>
                  <a:lnTo>
                    <a:pt x="38" y="232"/>
                  </a:lnTo>
                  <a:lnTo>
                    <a:pt x="45" y="227"/>
                  </a:lnTo>
                  <a:lnTo>
                    <a:pt x="52" y="197"/>
                  </a:lnTo>
                  <a:lnTo>
                    <a:pt x="40" y="187"/>
                  </a:lnTo>
                  <a:lnTo>
                    <a:pt x="31" y="190"/>
                  </a:lnTo>
                  <a:lnTo>
                    <a:pt x="33" y="180"/>
                  </a:lnTo>
                  <a:lnTo>
                    <a:pt x="31" y="171"/>
                  </a:lnTo>
                  <a:lnTo>
                    <a:pt x="40" y="173"/>
                  </a:lnTo>
                  <a:lnTo>
                    <a:pt x="52" y="161"/>
                  </a:lnTo>
                  <a:lnTo>
                    <a:pt x="61" y="159"/>
                  </a:lnTo>
                  <a:lnTo>
                    <a:pt x="90" y="185"/>
                  </a:lnTo>
                  <a:lnTo>
                    <a:pt x="92" y="154"/>
                  </a:lnTo>
                  <a:lnTo>
                    <a:pt x="88" y="147"/>
                  </a:lnTo>
                  <a:lnTo>
                    <a:pt x="76" y="147"/>
                  </a:lnTo>
                  <a:lnTo>
                    <a:pt x="61" y="140"/>
                  </a:lnTo>
                  <a:lnTo>
                    <a:pt x="57" y="126"/>
                  </a:lnTo>
                  <a:lnTo>
                    <a:pt x="52" y="128"/>
                  </a:lnTo>
                  <a:lnTo>
                    <a:pt x="43" y="109"/>
                  </a:lnTo>
                  <a:lnTo>
                    <a:pt x="38" y="109"/>
                  </a:lnTo>
                  <a:lnTo>
                    <a:pt x="35" y="100"/>
                  </a:lnTo>
                  <a:lnTo>
                    <a:pt x="24" y="93"/>
                  </a:lnTo>
                  <a:lnTo>
                    <a:pt x="26" y="76"/>
                  </a:lnTo>
                  <a:lnTo>
                    <a:pt x="17" y="74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89" name="Freeform 190"/>
            <p:cNvSpPr>
              <a:spLocks/>
            </p:cNvSpPr>
            <p:nvPr/>
          </p:nvSpPr>
          <p:spPr bwMode="auto">
            <a:xfrm>
              <a:off x="3035525" y="4265301"/>
              <a:ext cx="244356" cy="148923"/>
            </a:xfrm>
            <a:custGeom>
              <a:avLst/>
              <a:gdLst>
                <a:gd name="T0" fmla="*/ 0 w 187"/>
                <a:gd name="T1" fmla="*/ 57 h 118"/>
                <a:gd name="T2" fmla="*/ 5 w 187"/>
                <a:gd name="T3" fmla="*/ 54 h 118"/>
                <a:gd name="T4" fmla="*/ 17 w 187"/>
                <a:gd name="T5" fmla="*/ 57 h 118"/>
                <a:gd name="T6" fmla="*/ 21 w 187"/>
                <a:gd name="T7" fmla="*/ 52 h 118"/>
                <a:gd name="T8" fmla="*/ 31 w 187"/>
                <a:gd name="T9" fmla="*/ 57 h 118"/>
                <a:gd name="T10" fmla="*/ 45 w 187"/>
                <a:gd name="T11" fmla="*/ 54 h 118"/>
                <a:gd name="T12" fmla="*/ 54 w 187"/>
                <a:gd name="T13" fmla="*/ 47 h 118"/>
                <a:gd name="T14" fmla="*/ 76 w 187"/>
                <a:gd name="T15" fmla="*/ 47 h 118"/>
                <a:gd name="T16" fmla="*/ 78 w 187"/>
                <a:gd name="T17" fmla="*/ 40 h 118"/>
                <a:gd name="T18" fmla="*/ 71 w 187"/>
                <a:gd name="T19" fmla="*/ 35 h 118"/>
                <a:gd name="T20" fmla="*/ 78 w 187"/>
                <a:gd name="T21" fmla="*/ 24 h 118"/>
                <a:gd name="T22" fmla="*/ 69 w 187"/>
                <a:gd name="T23" fmla="*/ 9 h 118"/>
                <a:gd name="T24" fmla="*/ 73 w 187"/>
                <a:gd name="T25" fmla="*/ 2 h 118"/>
                <a:gd name="T26" fmla="*/ 92 w 187"/>
                <a:gd name="T27" fmla="*/ 0 h 118"/>
                <a:gd name="T28" fmla="*/ 99 w 187"/>
                <a:gd name="T29" fmla="*/ 5 h 118"/>
                <a:gd name="T30" fmla="*/ 121 w 187"/>
                <a:gd name="T31" fmla="*/ 5 h 118"/>
                <a:gd name="T32" fmla="*/ 132 w 187"/>
                <a:gd name="T33" fmla="*/ 2 h 118"/>
                <a:gd name="T34" fmla="*/ 137 w 187"/>
                <a:gd name="T35" fmla="*/ 14 h 118"/>
                <a:gd name="T36" fmla="*/ 147 w 187"/>
                <a:gd name="T37" fmla="*/ 16 h 118"/>
                <a:gd name="T38" fmla="*/ 154 w 187"/>
                <a:gd name="T39" fmla="*/ 24 h 118"/>
                <a:gd name="T40" fmla="*/ 166 w 187"/>
                <a:gd name="T41" fmla="*/ 24 h 118"/>
                <a:gd name="T42" fmla="*/ 170 w 187"/>
                <a:gd name="T43" fmla="*/ 31 h 118"/>
                <a:gd name="T44" fmla="*/ 187 w 187"/>
                <a:gd name="T45" fmla="*/ 26 h 118"/>
                <a:gd name="T46" fmla="*/ 182 w 187"/>
                <a:gd name="T47" fmla="*/ 54 h 118"/>
                <a:gd name="T48" fmla="*/ 175 w 187"/>
                <a:gd name="T49" fmla="*/ 61 h 118"/>
                <a:gd name="T50" fmla="*/ 156 w 187"/>
                <a:gd name="T51" fmla="*/ 64 h 118"/>
                <a:gd name="T52" fmla="*/ 147 w 187"/>
                <a:gd name="T53" fmla="*/ 76 h 118"/>
                <a:gd name="T54" fmla="*/ 147 w 187"/>
                <a:gd name="T55" fmla="*/ 80 h 118"/>
                <a:gd name="T56" fmla="*/ 168 w 187"/>
                <a:gd name="T57" fmla="*/ 87 h 118"/>
                <a:gd name="T58" fmla="*/ 175 w 187"/>
                <a:gd name="T59" fmla="*/ 102 h 118"/>
                <a:gd name="T60" fmla="*/ 154 w 187"/>
                <a:gd name="T61" fmla="*/ 106 h 118"/>
                <a:gd name="T62" fmla="*/ 144 w 187"/>
                <a:gd name="T63" fmla="*/ 118 h 118"/>
                <a:gd name="T64" fmla="*/ 137 w 187"/>
                <a:gd name="T65" fmla="*/ 113 h 118"/>
                <a:gd name="T66" fmla="*/ 125 w 187"/>
                <a:gd name="T67" fmla="*/ 111 h 118"/>
                <a:gd name="T68" fmla="*/ 118 w 187"/>
                <a:gd name="T69" fmla="*/ 104 h 118"/>
                <a:gd name="T70" fmla="*/ 109 w 187"/>
                <a:gd name="T71" fmla="*/ 104 h 118"/>
                <a:gd name="T72" fmla="*/ 106 w 187"/>
                <a:gd name="T73" fmla="*/ 99 h 118"/>
                <a:gd name="T74" fmla="*/ 83 w 187"/>
                <a:gd name="T75" fmla="*/ 97 h 118"/>
                <a:gd name="T76" fmla="*/ 78 w 187"/>
                <a:gd name="T77" fmla="*/ 102 h 118"/>
                <a:gd name="T78" fmla="*/ 73 w 187"/>
                <a:gd name="T79" fmla="*/ 99 h 118"/>
                <a:gd name="T80" fmla="*/ 71 w 187"/>
                <a:gd name="T81" fmla="*/ 92 h 118"/>
                <a:gd name="T82" fmla="*/ 66 w 187"/>
                <a:gd name="T83" fmla="*/ 92 h 118"/>
                <a:gd name="T84" fmla="*/ 61 w 187"/>
                <a:gd name="T85" fmla="*/ 80 h 118"/>
                <a:gd name="T86" fmla="*/ 57 w 187"/>
                <a:gd name="T87" fmla="*/ 83 h 118"/>
                <a:gd name="T88" fmla="*/ 45 w 187"/>
                <a:gd name="T89" fmla="*/ 71 h 118"/>
                <a:gd name="T90" fmla="*/ 9 w 187"/>
                <a:gd name="T91" fmla="*/ 61 h 118"/>
                <a:gd name="T92" fmla="*/ 0 w 187"/>
                <a:gd name="T93" fmla="*/ 5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18">
                  <a:moveTo>
                    <a:pt x="0" y="57"/>
                  </a:moveTo>
                  <a:lnTo>
                    <a:pt x="5" y="54"/>
                  </a:lnTo>
                  <a:lnTo>
                    <a:pt x="17" y="57"/>
                  </a:lnTo>
                  <a:lnTo>
                    <a:pt x="21" y="52"/>
                  </a:lnTo>
                  <a:lnTo>
                    <a:pt x="31" y="57"/>
                  </a:lnTo>
                  <a:lnTo>
                    <a:pt x="45" y="54"/>
                  </a:lnTo>
                  <a:lnTo>
                    <a:pt x="54" y="47"/>
                  </a:lnTo>
                  <a:lnTo>
                    <a:pt x="76" y="47"/>
                  </a:lnTo>
                  <a:lnTo>
                    <a:pt x="78" y="40"/>
                  </a:lnTo>
                  <a:lnTo>
                    <a:pt x="71" y="35"/>
                  </a:lnTo>
                  <a:lnTo>
                    <a:pt x="78" y="24"/>
                  </a:lnTo>
                  <a:lnTo>
                    <a:pt x="69" y="9"/>
                  </a:lnTo>
                  <a:lnTo>
                    <a:pt x="73" y="2"/>
                  </a:lnTo>
                  <a:lnTo>
                    <a:pt x="92" y="0"/>
                  </a:lnTo>
                  <a:lnTo>
                    <a:pt x="99" y="5"/>
                  </a:lnTo>
                  <a:lnTo>
                    <a:pt x="121" y="5"/>
                  </a:lnTo>
                  <a:lnTo>
                    <a:pt x="132" y="2"/>
                  </a:lnTo>
                  <a:lnTo>
                    <a:pt x="137" y="14"/>
                  </a:lnTo>
                  <a:lnTo>
                    <a:pt x="147" y="16"/>
                  </a:lnTo>
                  <a:lnTo>
                    <a:pt x="154" y="24"/>
                  </a:lnTo>
                  <a:lnTo>
                    <a:pt x="166" y="24"/>
                  </a:lnTo>
                  <a:lnTo>
                    <a:pt x="170" y="31"/>
                  </a:lnTo>
                  <a:lnTo>
                    <a:pt x="187" y="26"/>
                  </a:lnTo>
                  <a:lnTo>
                    <a:pt x="182" y="54"/>
                  </a:lnTo>
                  <a:lnTo>
                    <a:pt x="175" y="61"/>
                  </a:lnTo>
                  <a:lnTo>
                    <a:pt x="156" y="64"/>
                  </a:lnTo>
                  <a:lnTo>
                    <a:pt x="147" y="76"/>
                  </a:lnTo>
                  <a:lnTo>
                    <a:pt x="147" y="80"/>
                  </a:lnTo>
                  <a:lnTo>
                    <a:pt x="168" y="87"/>
                  </a:lnTo>
                  <a:lnTo>
                    <a:pt x="175" y="102"/>
                  </a:lnTo>
                  <a:lnTo>
                    <a:pt x="154" y="106"/>
                  </a:lnTo>
                  <a:lnTo>
                    <a:pt x="144" y="118"/>
                  </a:lnTo>
                  <a:lnTo>
                    <a:pt x="137" y="113"/>
                  </a:lnTo>
                  <a:lnTo>
                    <a:pt x="125" y="111"/>
                  </a:lnTo>
                  <a:lnTo>
                    <a:pt x="118" y="104"/>
                  </a:lnTo>
                  <a:lnTo>
                    <a:pt x="109" y="104"/>
                  </a:lnTo>
                  <a:lnTo>
                    <a:pt x="106" y="99"/>
                  </a:lnTo>
                  <a:lnTo>
                    <a:pt x="83" y="97"/>
                  </a:lnTo>
                  <a:lnTo>
                    <a:pt x="78" y="102"/>
                  </a:lnTo>
                  <a:lnTo>
                    <a:pt x="73" y="99"/>
                  </a:lnTo>
                  <a:lnTo>
                    <a:pt x="71" y="92"/>
                  </a:lnTo>
                  <a:lnTo>
                    <a:pt x="66" y="92"/>
                  </a:lnTo>
                  <a:lnTo>
                    <a:pt x="61" y="80"/>
                  </a:lnTo>
                  <a:lnTo>
                    <a:pt x="57" y="83"/>
                  </a:lnTo>
                  <a:lnTo>
                    <a:pt x="45" y="71"/>
                  </a:lnTo>
                  <a:lnTo>
                    <a:pt x="9" y="61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0" name="Freeform 191"/>
            <p:cNvSpPr>
              <a:spLocks/>
            </p:cNvSpPr>
            <p:nvPr/>
          </p:nvSpPr>
          <p:spPr bwMode="auto">
            <a:xfrm>
              <a:off x="3042058" y="3959883"/>
              <a:ext cx="299238" cy="230957"/>
            </a:xfrm>
            <a:custGeom>
              <a:avLst/>
              <a:gdLst>
                <a:gd name="T0" fmla="*/ 0 w 229"/>
                <a:gd name="T1" fmla="*/ 109 h 183"/>
                <a:gd name="T2" fmla="*/ 9 w 229"/>
                <a:gd name="T3" fmla="*/ 95 h 183"/>
                <a:gd name="T4" fmla="*/ 2 w 229"/>
                <a:gd name="T5" fmla="*/ 88 h 183"/>
                <a:gd name="T6" fmla="*/ 4 w 229"/>
                <a:gd name="T7" fmla="*/ 88 h 183"/>
                <a:gd name="T8" fmla="*/ 2 w 229"/>
                <a:gd name="T9" fmla="*/ 71 h 183"/>
                <a:gd name="T10" fmla="*/ 4 w 229"/>
                <a:gd name="T11" fmla="*/ 60 h 183"/>
                <a:gd name="T12" fmla="*/ 16 w 229"/>
                <a:gd name="T13" fmla="*/ 57 h 183"/>
                <a:gd name="T14" fmla="*/ 16 w 229"/>
                <a:gd name="T15" fmla="*/ 43 h 183"/>
                <a:gd name="T16" fmla="*/ 30 w 229"/>
                <a:gd name="T17" fmla="*/ 36 h 183"/>
                <a:gd name="T18" fmla="*/ 23 w 229"/>
                <a:gd name="T19" fmla="*/ 31 h 183"/>
                <a:gd name="T20" fmla="*/ 21 w 229"/>
                <a:gd name="T21" fmla="*/ 22 h 183"/>
                <a:gd name="T22" fmla="*/ 33 w 229"/>
                <a:gd name="T23" fmla="*/ 36 h 183"/>
                <a:gd name="T24" fmla="*/ 56 w 229"/>
                <a:gd name="T25" fmla="*/ 29 h 183"/>
                <a:gd name="T26" fmla="*/ 59 w 229"/>
                <a:gd name="T27" fmla="*/ 36 h 183"/>
                <a:gd name="T28" fmla="*/ 66 w 229"/>
                <a:gd name="T29" fmla="*/ 38 h 183"/>
                <a:gd name="T30" fmla="*/ 66 w 229"/>
                <a:gd name="T31" fmla="*/ 45 h 183"/>
                <a:gd name="T32" fmla="*/ 71 w 229"/>
                <a:gd name="T33" fmla="*/ 48 h 183"/>
                <a:gd name="T34" fmla="*/ 87 w 229"/>
                <a:gd name="T35" fmla="*/ 50 h 183"/>
                <a:gd name="T36" fmla="*/ 94 w 229"/>
                <a:gd name="T37" fmla="*/ 48 h 183"/>
                <a:gd name="T38" fmla="*/ 109 w 229"/>
                <a:gd name="T39" fmla="*/ 50 h 183"/>
                <a:gd name="T40" fmla="*/ 111 w 229"/>
                <a:gd name="T41" fmla="*/ 45 h 183"/>
                <a:gd name="T42" fmla="*/ 113 w 229"/>
                <a:gd name="T43" fmla="*/ 41 h 183"/>
                <a:gd name="T44" fmla="*/ 97 w 229"/>
                <a:gd name="T45" fmla="*/ 24 h 183"/>
                <a:gd name="T46" fmla="*/ 111 w 229"/>
                <a:gd name="T47" fmla="*/ 5 h 183"/>
                <a:gd name="T48" fmla="*/ 120 w 229"/>
                <a:gd name="T49" fmla="*/ 5 h 183"/>
                <a:gd name="T50" fmla="*/ 123 w 229"/>
                <a:gd name="T51" fmla="*/ 0 h 183"/>
                <a:gd name="T52" fmla="*/ 130 w 229"/>
                <a:gd name="T53" fmla="*/ 0 h 183"/>
                <a:gd name="T54" fmla="*/ 156 w 229"/>
                <a:gd name="T55" fmla="*/ 5 h 183"/>
                <a:gd name="T56" fmla="*/ 172 w 229"/>
                <a:gd name="T57" fmla="*/ 26 h 183"/>
                <a:gd name="T58" fmla="*/ 182 w 229"/>
                <a:gd name="T59" fmla="*/ 26 h 183"/>
                <a:gd name="T60" fmla="*/ 189 w 229"/>
                <a:gd name="T61" fmla="*/ 34 h 183"/>
                <a:gd name="T62" fmla="*/ 206 w 229"/>
                <a:gd name="T63" fmla="*/ 36 h 183"/>
                <a:gd name="T64" fmla="*/ 208 w 229"/>
                <a:gd name="T65" fmla="*/ 62 h 183"/>
                <a:gd name="T66" fmla="*/ 225 w 229"/>
                <a:gd name="T67" fmla="*/ 74 h 183"/>
                <a:gd name="T68" fmla="*/ 222 w 229"/>
                <a:gd name="T69" fmla="*/ 90 h 183"/>
                <a:gd name="T70" fmla="*/ 229 w 229"/>
                <a:gd name="T71" fmla="*/ 102 h 183"/>
                <a:gd name="T72" fmla="*/ 222 w 229"/>
                <a:gd name="T73" fmla="*/ 107 h 183"/>
                <a:gd name="T74" fmla="*/ 194 w 229"/>
                <a:gd name="T75" fmla="*/ 83 h 183"/>
                <a:gd name="T76" fmla="*/ 175 w 229"/>
                <a:gd name="T77" fmla="*/ 81 h 183"/>
                <a:gd name="T78" fmla="*/ 168 w 229"/>
                <a:gd name="T79" fmla="*/ 74 h 183"/>
                <a:gd name="T80" fmla="*/ 146 w 229"/>
                <a:gd name="T81" fmla="*/ 76 h 183"/>
                <a:gd name="T82" fmla="*/ 137 w 229"/>
                <a:gd name="T83" fmla="*/ 86 h 183"/>
                <a:gd name="T84" fmla="*/ 127 w 229"/>
                <a:gd name="T85" fmla="*/ 81 h 183"/>
                <a:gd name="T86" fmla="*/ 127 w 229"/>
                <a:gd name="T87" fmla="*/ 86 h 183"/>
                <a:gd name="T88" fmla="*/ 118 w 229"/>
                <a:gd name="T89" fmla="*/ 102 h 183"/>
                <a:gd name="T90" fmla="*/ 132 w 229"/>
                <a:gd name="T91" fmla="*/ 131 h 183"/>
                <a:gd name="T92" fmla="*/ 135 w 229"/>
                <a:gd name="T93" fmla="*/ 152 h 183"/>
                <a:gd name="T94" fmla="*/ 130 w 229"/>
                <a:gd name="T95" fmla="*/ 161 h 183"/>
                <a:gd name="T96" fmla="*/ 132 w 229"/>
                <a:gd name="T97" fmla="*/ 171 h 183"/>
                <a:gd name="T98" fmla="*/ 135 w 229"/>
                <a:gd name="T99" fmla="*/ 180 h 183"/>
                <a:gd name="T100" fmla="*/ 118 w 229"/>
                <a:gd name="T101" fmla="*/ 180 h 183"/>
                <a:gd name="T102" fmla="*/ 111 w 229"/>
                <a:gd name="T103" fmla="*/ 183 h 183"/>
                <a:gd name="T104" fmla="*/ 97 w 229"/>
                <a:gd name="T105" fmla="*/ 173 h 183"/>
                <a:gd name="T106" fmla="*/ 85 w 229"/>
                <a:gd name="T107" fmla="*/ 161 h 183"/>
                <a:gd name="T108" fmla="*/ 87 w 229"/>
                <a:gd name="T109" fmla="*/ 157 h 183"/>
                <a:gd name="T110" fmla="*/ 68 w 229"/>
                <a:gd name="T111" fmla="*/ 147 h 183"/>
                <a:gd name="T112" fmla="*/ 56 w 229"/>
                <a:gd name="T113" fmla="*/ 131 h 183"/>
                <a:gd name="T114" fmla="*/ 52 w 229"/>
                <a:gd name="T115" fmla="*/ 119 h 183"/>
                <a:gd name="T116" fmla="*/ 0 w 229"/>
                <a:gd name="T117" fmla="*/ 10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9" h="183">
                  <a:moveTo>
                    <a:pt x="0" y="109"/>
                  </a:moveTo>
                  <a:lnTo>
                    <a:pt x="9" y="95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2" y="71"/>
                  </a:lnTo>
                  <a:lnTo>
                    <a:pt x="4" y="60"/>
                  </a:lnTo>
                  <a:lnTo>
                    <a:pt x="16" y="57"/>
                  </a:lnTo>
                  <a:lnTo>
                    <a:pt x="16" y="43"/>
                  </a:lnTo>
                  <a:lnTo>
                    <a:pt x="30" y="36"/>
                  </a:lnTo>
                  <a:lnTo>
                    <a:pt x="23" y="31"/>
                  </a:lnTo>
                  <a:lnTo>
                    <a:pt x="21" y="22"/>
                  </a:lnTo>
                  <a:lnTo>
                    <a:pt x="33" y="36"/>
                  </a:lnTo>
                  <a:lnTo>
                    <a:pt x="56" y="29"/>
                  </a:lnTo>
                  <a:lnTo>
                    <a:pt x="59" y="36"/>
                  </a:lnTo>
                  <a:lnTo>
                    <a:pt x="66" y="38"/>
                  </a:lnTo>
                  <a:lnTo>
                    <a:pt x="66" y="45"/>
                  </a:lnTo>
                  <a:lnTo>
                    <a:pt x="71" y="48"/>
                  </a:lnTo>
                  <a:lnTo>
                    <a:pt x="87" y="50"/>
                  </a:lnTo>
                  <a:lnTo>
                    <a:pt x="94" y="48"/>
                  </a:lnTo>
                  <a:lnTo>
                    <a:pt x="109" y="50"/>
                  </a:lnTo>
                  <a:lnTo>
                    <a:pt x="111" y="45"/>
                  </a:lnTo>
                  <a:lnTo>
                    <a:pt x="113" y="41"/>
                  </a:lnTo>
                  <a:lnTo>
                    <a:pt x="97" y="24"/>
                  </a:lnTo>
                  <a:lnTo>
                    <a:pt x="111" y="5"/>
                  </a:lnTo>
                  <a:lnTo>
                    <a:pt x="120" y="5"/>
                  </a:lnTo>
                  <a:lnTo>
                    <a:pt x="123" y="0"/>
                  </a:lnTo>
                  <a:lnTo>
                    <a:pt x="130" y="0"/>
                  </a:lnTo>
                  <a:lnTo>
                    <a:pt x="156" y="5"/>
                  </a:lnTo>
                  <a:lnTo>
                    <a:pt x="172" y="26"/>
                  </a:lnTo>
                  <a:lnTo>
                    <a:pt x="182" y="26"/>
                  </a:lnTo>
                  <a:lnTo>
                    <a:pt x="189" y="34"/>
                  </a:lnTo>
                  <a:lnTo>
                    <a:pt x="206" y="36"/>
                  </a:lnTo>
                  <a:lnTo>
                    <a:pt x="208" y="62"/>
                  </a:lnTo>
                  <a:lnTo>
                    <a:pt x="225" y="74"/>
                  </a:lnTo>
                  <a:lnTo>
                    <a:pt x="222" y="90"/>
                  </a:lnTo>
                  <a:lnTo>
                    <a:pt x="229" y="102"/>
                  </a:lnTo>
                  <a:lnTo>
                    <a:pt x="222" y="107"/>
                  </a:lnTo>
                  <a:lnTo>
                    <a:pt x="194" y="83"/>
                  </a:lnTo>
                  <a:lnTo>
                    <a:pt x="175" y="81"/>
                  </a:lnTo>
                  <a:lnTo>
                    <a:pt x="168" y="74"/>
                  </a:lnTo>
                  <a:lnTo>
                    <a:pt x="146" y="76"/>
                  </a:lnTo>
                  <a:lnTo>
                    <a:pt x="137" y="86"/>
                  </a:lnTo>
                  <a:lnTo>
                    <a:pt x="127" y="81"/>
                  </a:lnTo>
                  <a:lnTo>
                    <a:pt x="127" y="86"/>
                  </a:lnTo>
                  <a:lnTo>
                    <a:pt x="118" y="102"/>
                  </a:lnTo>
                  <a:lnTo>
                    <a:pt x="132" y="131"/>
                  </a:lnTo>
                  <a:lnTo>
                    <a:pt x="135" y="152"/>
                  </a:lnTo>
                  <a:lnTo>
                    <a:pt x="130" y="161"/>
                  </a:lnTo>
                  <a:lnTo>
                    <a:pt x="132" y="171"/>
                  </a:lnTo>
                  <a:lnTo>
                    <a:pt x="135" y="180"/>
                  </a:lnTo>
                  <a:lnTo>
                    <a:pt x="118" y="180"/>
                  </a:lnTo>
                  <a:lnTo>
                    <a:pt x="111" y="183"/>
                  </a:lnTo>
                  <a:lnTo>
                    <a:pt x="97" y="173"/>
                  </a:lnTo>
                  <a:lnTo>
                    <a:pt x="85" y="161"/>
                  </a:lnTo>
                  <a:lnTo>
                    <a:pt x="87" y="157"/>
                  </a:lnTo>
                  <a:lnTo>
                    <a:pt x="68" y="147"/>
                  </a:lnTo>
                  <a:lnTo>
                    <a:pt x="56" y="131"/>
                  </a:lnTo>
                  <a:lnTo>
                    <a:pt x="52" y="11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1" name="Freeform 192"/>
            <p:cNvSpPr>
              <a:spLocks/>
            </p:cNvSpPr>
            <p:nvPr/>
          </p:nvSpPr>
          <p:spPr bwMode="auto">
            <a:xfrm>
              <a:off x="3076033" y="5095733"/>
              <a:ext cx="86243" cy="131254"/>
            </a:xfrm>
            <a:custGeom>
              <a:avLst/>
              <a:gdLst>
                <a:gd name="T0" fmla="*/ 7 w 66"/>
                <a:gd name="T1" fmla="*/ 5 h 104"/>
                <a:gd name="T2" fmla="*/ 19 w 66"/>
                <a:gd name="T3" fmla="*/ 7 h 104"/>
                <a:gd name="T4" fmla="*/ 26 w 66"/>
                <a:gd name="T5" fmla="*/ 2 h 104"/>
                <a:gd name="T6" fmla="*/ 49 w 66"/>
                <a:gd name="T7" fmla="*/ 0 h 104"/>
                <a:gd name="T8" fmla="*/ 66 w 66"/>
                <a:gd name="T9" fmla="*/ 9 h 104"/>
                <a:gd name="T10" fmla="*/ 52 w 66"/>
                <a:gd name="T11" fmla="*/ 17 h 104"/>
                <a:gd name="T12" fmla="*/ 47 w 66"/>
                <a:gd name="T13" fmla="*/ 38 h 104"/>
                <a:gd name="T14" fmla="*/ 54 w 66"/>
                <a:gd name="T15" fmla="*/ 50 h 104"/>
                <a:gd name="T16" fmla="*/ 54 w 66"/>
                <a:gd name="T17" fmla="*/ 57 h 104"/>
                <a:gd name="T18" fmla="*/ 61 w 66"/>
                <a:gd name="T19" fmla="*/ 62 h 104"/>
                <a:gd name="T20" fmla="*/ 59 w 66"/>
                <a:gd name="T21" fmla="*/ 102 h 104"/>
                <a:gd name="T22" fmla="*/ 49 w 66"/>
                <a:gd name="T23" fmla="*/ 99 h 104"/>
                <a:gd name="T24" fmla="*/ 40 w 66"/>
                <a:gd name="T25" fmla="*/ 104 h 104"/>
                <a:gd name="T26" fmla="*/ 30 w 66"/>
                <a:gd name="T27" fmla="*/ 104 h 104"/>
                <a:gd name="T28" fmla="*/ 33 w 66"/>
                <a:gd name="T29" fmla="*/ 99 h 104"/>
                <a:gd name="T30" fmla="*/ 26 w 66"/>
                <a:gd name="T31" fmla="*/ 97 h 104"/>
                <a:gd name="T32" fmla="*/ 19 w 66"/>
                <a:gd name="T33" fmla="*/ 99 h 104"/>
                <a:gd name="T34" fmla="*/ 2 w 66"/>
                <a:gd name="T35" fmla="*/ 92 h 104"/>
                <a:gd name="T36" fmla="*/ 4 w 66"/>
                <a:gd name="T37" fmla="*/ 88 h 104"/>
                <a:gd name="T38" fmla="*/ 0 w 66"/>
                <a:gd name="T39" fmla="*/ 83 h 104"/>
                <a:gd name="T40" fmla="*/ 0 w 66"/>
                <a:gd name="T41" fmla="*/ 78 h 104"/>
                <a:gd name="T42" fmla="*/ 9 w 66"/>
                <a:gd name="T43" fmla="*/ 76 h 104"/>
                <a:gd name="T44" fmla="*/ 9 w 66"/>
                <a:gd name="T45" fmla="*/ 69 h 104"/>
                <a:gd name="T46" fmla="*/ 0 w 66"/>
                <a:gd name="T47" fmla="*/ 69 h 104"/>
                <a:gd name="T48" fmla="*/ 9 w 66"/>
                <a:gd name="T49" fmla="*/ 54 h 104"/>
                <a:gd name="T50" fmla="*/ 16 w 66"/>
                <a:gd name="T51" fmla="*/ 47 h 104"/>
                <a:gd name="T52" fmla="*/ 9 w 66"/>
                <a:gd name="T53" fmla="*/ 43 h 104"/>
                <a:gd name="T54" fmla="*/ 14 w 66"/>
                <a:gd name="T55" fmla="*/ 40 h 104"/>
                <a:gd name="T56" fmla="*/ 14 w 66"/>
                <a:gd name="T57" fmla="*/ 35 h 104"/>
                <a:gd name="T58" fmla="*/ 2 w 66"/>
                <a:gd name="T59" fmla="*/ 17 h 104"/>
                <a:gd name="T60" fmla="*/ 7 w 66"/>
                <a:gd name="T61" fmla="*/ 14 h 104"/>
                <a:gd name="T62" fmla="*/ 7 w 66"/>
                <a:gd name="T63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04">
                  <a:moveTo>
                    <a:pt x="7" y="5"/>
                  </a:moveTo>
                  <a:lnTo>
                    <a:pt x="19" y="7"/>
                  </a:lnTo>
                  <a:lnTo>
                    <a:pt x="26" y="2"/>
                  </a:lnTo>
                  <a:lnTo>
                    <a:pt x="49" y="0"/>
                  </a:lnTo>
                  <a:lnTo>
                    <a:pt x="66" y="9"/>
                  </a:lnTo>
                  <a:lnTo>
                    <a:pt x="52" y="17"/>
                  </a:lnTo>
                  <a:lnTo>
                    <a:pt x="47" y="38"/>
                  </a:lnTo>
                  <a:lnTo>
                    <a:pt x="54" y="50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59" y="102"/>
                  </a:lnTo>
                  <a:lnTo>
                    <a:pt x="49" y="99"/>
                  </a:lnTo>
                  <a:lnTo>
                    <a:pt x="40" y="104"/>
                  </a:lnTo>
                  <a:lnTo>
                    <a:pt x="30" y="104"/>
                  </a:lnTo>
                  <a:lnTo>
                    <a:pt x="33" y="99"/>
                  </a:lnTo>
                  <a:lnTo>
                    <a:pt x="26" y="97"/>
                  </a:lnTo>
                  <a:lnTo>
                    <a:pt x="19" y="99"/>
                  </a:lnTo>
                  <a:lnTo>
                    <a:pt x="2" y="92"/>
                  </a:lnTo>
                  <a:lnTo>
                    <a:pt x="4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9" y="76"/>
                  </a:lnTo>
                  <a:lnTo>
                    <a:pt x="9" y="69"/>
                  </a:lnTo>
                  <a:lnTo>
                    <a:pt x="0" y="69"/>
                  </a:lnTo>
                  <a:lnTo>
                    <a:pt x="9" y="54"/>
                  </a:lnTo>
                  <a:lnTo>
                    <a:pt x="16" y="47"/>
                  </a:lnTo>
                  <a:lnTo>
                    <a:pt x="9" y="43"/>
                  </a:lnTo>
                  <a:lnTo>
                    <a:pt x="14" y="40"/>
                  </a:lnTo>
                  <a:lnTo>
                    <a:pt x="14" y="35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7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2" name="Freeform 193"/>
            <p:cNvSpPr>
              <a:spLocks/>
            </p:cNvSpPr>
            <p:nvPr/>
          </p:nvSpPr>
          <p:spPr bwMode="auto">
            <a:xfrm>
              <a:off x="3072113" y="3730189"/>
              <a:ext cx="365881" cy="323086"/>
            </a:xfrm>
            <a:custGeom>
              <a:avLst/>
              <a:gdLst>
                <a:gd name="T0" fmla="*/ 10 w 280"/>
                <a:gd name="T1" fmla="*/ 204 h 256"/>
                <a:gd name="T2" fmla="*/ 10 w 280"/>
                <a:gd name="T3" fmla="*/ 168 h 256"/>
                <a:gd name="T4" fmla="*/ 12 w 280"/>
                <a:gd name="T5" fmla="*/ 154 h 256"/>
                <a:gd name="T6" fmla="*/ 19 w 280"/>
                <a:gd name="T7" fmla="*/ 135 h 256"/>
                <a:gd name="T8" fmla="*/ 15 w 280"/>
                <a:gd name="T9" fmla="*/ 126 h 256"/>
                <a:gd name="T10" fmla="*/ 29 w 280"/>
                <a:gd name="T11" fmla="*/ 102 h 256"/>
                <a:gd name="T12" fmla="*/ 31 w 280"/>
                <a:gd name="T13" fmla="*/ 90 h 256"/>
                <a:gd name="T14" fmla="*/ 15 w 280"/>
                <a:gd name="T15" fmla="*/ 85 h 256"/>
                <a:gd name="T16" fmla="*/ 26 w 280"/>
                <a:gd name="T17" fmla="*/ 64 h 256"/>
                <a:gd name="T18" fmla="*/ 52 w 280"/>
                <a:gd name="T19" fmla="*/ 62 h 256"/>
                <a:gd name="T20" fmla="*/ 50 w 280"/>
                <a:gd name="T21" fmla="*/ 52 h 256"/>
                <a:gd name="T22" fmla="*/ 67 w 280"/>
                <a:gd name="T23" fmla="*/ 14 h 256"/>
                <a:gd name="T24" fmla="*/ 78 w 280"/>
                <a:gd name="T25" fmla="*/ 17 h 256"/>
                <a:gd name="T26" fmla="*/ 104 w 280"/>
                <a:gd name="T27" fmla="*/ 0 h 256"/>
                <a:gd name="T28" fmla="*/ 135 w 280"/>
                <a:gd name="T29" fmla="*/ 12 h 256"/>
                <a:gd name="T30" fmla="*/ 138 w 280"/>
                <a:gd name="T31" fmla="*/ 19 h 256"/>
                <a:gd name="T32" fmla="*/ 133 w 280"/>
                <a:gd name="T33" fmla="*/ 36 h 256"/>
                <a:gd name="T34" fmla="*/ 128 w 280"/>
                <a:gd name="T35" fmla="*/ 57 h 256"/>
                <a:gd name="T36" fmla="*/ 119 w 280"/>
                <a:gd name="T37" fmla="*/ 81 h 256"/>
                <a:gd name="T38" fmla="*/ 126 w 280"/>
                <a:gd name="T39" fmla="*/ 81 h 256"/>
                <a:gd name="T40" fmla="*/ 135 w 280"/>
                <a:gd name="T41" fmla="*/ 97 h 256"/>
                <a:gd name="T42" fmla="*/ 138 w 280"/>
                <a:gd name="T43" fmla="*/ 104 h 256"/>
                <a:gd name="T44" fmla="*/ 142 w 280"/>
                <a:gd name="T45" fmla="*/ 114 h 256"/>
                <a:gd name="T46" fmla="*/ 152 w 280"/>
                <a:gd name="T47" fmla="*/ 116 h 256"/>
                <a:gd name="T48" fmla="*/ 204 w 280"/>
                <a:gd name="T49" fmla="*/ 135 h 256"/>
                <a:gd name="T50" fmla="*/ 213 w 280"/>
                <a:gd name="T51" fmla="*/ 130 h 256"/>
                <a:gd name="T52" fmla="*/ 228 w 280"/>
                <a:gd name="T53" fmla="*/ 118 h 256"/>
                <a:gd name="T54" fmla="*/ 235 w 280"/>
                <a:gd name="T55" fmla="*/ 126 h 256"/>
                <a:gd name="T56" fmla="*/ 263 w 280"/>
                <a:gd name="T57" fmla="*/ 128 h 256"/>
                <a:gd name="T58" fmla="*/ 280 w 280"/>
                <a:gd name="T59" fmla="*/ 137 h 256"/>
                <a:gd name="T60" fmla="*/ 254 w 280"/>
                <a:gd name="T61" fmla="*/ 159 h 256"/>
                <a:gd name="T62" fmla="*/ 244 w 280"/>
                <a:gd name="T63" fmla="*/ 163 h 256"/>
                <a:gd name="T64" fmla="*/ 230 w 280"/>
                <a:gd name="T65" fmla="*/ 192 h 256"/>
                <a:gd name="T66" fmla="*/ 220 w 280"/>
                <a:gd name="T67" fmla="*/ 211 h 256"/>
                <a:gd name="T68" fmla="*/ 206 w 280"/>
                <a:gd name="T69" fmla="*/ 239 h 256"/>
                <a:gd name="T70" fmla="*/ 185 w 280"/>
                <a:gd name="T71" fmla="*/ 244 h 256"/>
                <a:gd name="T72" fmla="*/ 166 w 280"/>
                <a:gd name="T73" fmla="*/ 216 h 256"/>
                <a:gd name="T74" fmla="*/ 149 w 280"/>
                <a:gd name="T75" fmla="*/ 208 h 256"/>
                <a:gd name="T76" fmla="*/ 128 w 280"/>
                <a:gd name="T77" fmla="*/ 187 h 256"/>
                <a:gd name="T78" fmla="*/ 100 w 280"/>
                <a:gd name="T79" fmla="*/ 182 h 256"/>
                <a:gd name="T80" fmla="*/ 88 w 280"/>
                <a:gd name="T81" fmla="*/ 189 h 256"/>
                <a:gd name="T82" fmla="*/ 90 w 280"/>
                <a:gd name="T83" fmla="*/ 223 h 256"/>
                <a:gd name="T84" fmla="*/ 86 w 280"/>
                <a:gd name="T85" fmla="*/ 232 h 256"/>
                <a:gd name="T86" fmla="*/ 64 w 280"/>
                <a:gd name="T87" fmla="*/ 232 h 256"/>
                <a:gd name="T88" fmla="*/ 43 w 280"/>
                <a:gd name="T89" fmla="*/ 227 h 256"/>
                <a:gd name="T90" fmla="*/ 36 w 280"/>
                <a:gd name="T91" fmla="*/ 218 h 256"/>
                <a:gd name="T92" fmla="*/ 10 w 280"/>
                <a:gd name="T93" fmla="*/ 218 h 256"/>
                <a:gd name="T94" fmla="*/ 0 w 280"/>
                <a:gd name="T95" fmla="*/ 20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0" h="256">
                  <a:moveTo>
                    <a:pt x="0" y="204"/>
                  </a:moveTo>
                  <a:lnTo>
                    <a:pt x="10" y="204"/>
                  </a:lnTo>
                  <a:lnTo>
                    <a:pt x="19" y="180"/>
                  </a:lnTo>
                  <a:lnTo>
                    <a:pt x="10" y="168"/>
                  </a:lnTo>
                  <a:lnTo>
                    <a:pt x="15" y="166"/>
                  </a:lnTo>
                  <a:lnTo>
                    <a:pt x="12" y="154"/>
                  </a:lnTo>
                  <a:lnTo>
                    <a:pt x="22" y="142"/>
                  </a:lnTo>
                  <a:lnTo>
                    <a:pt x="19" y="135"/>
                  </a:lnTo>
                  <a:lnTo>
                    <a:pt x="22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29" y="102"/>
                  </a:lnTo>
                  <a:lnTo>
                    <a:pt x="24" y="97"/>
                  </a:lnTo>
                  <a:lnTo>
                    <a:pt x="31" y="90"/>
                  </a:lnTo>
                  <a:lnTo>
                    <a:pt x="24" y="85"/>
                  </a:lnTo>
                  <a:lnTo>
                    <a:pt x="15" y="85"/>
                  </a:lnTo>
                  <a:lnTo>
                    <a:pt x="12" y="83"/>
                  </a:lnTo>
                  <a:lnTo>
                    <a:pt x="26" y="64"/>
                  </a:lnTo>
                  <a:lnTo>
                    <a:pt x="43" y="59"/>
                  </a:lnTo>
                  <a:lnTo>
                    <a:pt x="52" y="62"/>
                  </a:lnTo>
                  <a:lnTo>
                    <a:pt x="55" y="57"/>
                  </a:lnTo>
                  <a:lnTo>
                    <a:pt x="50" y="52"/>
                  </a:lnTo>
                  <a:lnTo>
                    <a:pt x="57" y="47"/>
                  </a:lnTo>
                  <a:lnTo>
                    <a:pt x="67" y="14"/>
                  </a:lnTo>
                  <a:lnTo>
                    <a:pt x="71" y="19"/>
                  </a:lnTo>
                  <a:lnTo>
                    <a:pt x="78" y="17"/>
                  </a:lnTo>
                  <a:lnTo>
                    <a:pt x="90" y="5"/>
                  </a:lnTo>
                  <a:lnTo>
                    <a:pt x="104" y="0"/>
                  </a:lnTo>
                  <a:lnTo>
                    <a:pt x="131" y="7"/>
                  </a:lnTo>
                  <a:lnTo>
                    <a:pt x="135" y="12"/>
                  </a:lnTo>
                  <a:lnTo>
                    <a:pt x="133" y="17"/>
                  </a:lnTo>
                  <a:lnTo>
                    <a:pt x="138" y="19"/>
                  </a:lnTo>
                  <a:lnTo>
                    <a:pt x="135" y="33"/>
                  </a:lnTo>
                  <a:lnTo>
                    <a:pt x="133" y="36"/>
                  </a:lnTo>
                  <a:lnTo>
                    <a:pt x="140" y="47"/>
                  </a:lnTo>
                  <a:lnTo>
                    <a:pt x="128" y="57"/>
                  </a:lnTo>
                  <a:lnTo>
                    <a:pt x="128" y="69"/>
                  </a:lnTo>
                  <a:lnTo>
                    <a:pt x="119" y="81"/>
                  </a:lnTo>
                  <a:lnTo>
                    <a:pt x="121" y="83"/>
                  </a:lnTo>
                  <a:lnTo>
                    <a:pt x="126" y="81"/>
                  </a:lnTo>
                  <a:lnTo>
                    <a:pt x="126" y="90"/>
                  </a:lnTo>
                  <a:lnTo>
                    <a:pt x="135" y="97"/>
                  </a:lnTo>
                  <a:lnTo>
                    <a:pt x="135" y="100"/>
                  </a:lnTo>
                  <a:lnTo>
                    <a:pt x="138" y="104"/>
                  </a:lnTo>
                  <a:lnTo>
                    <a:pt x="142" y="102"/>
                  </a:lnTo>
                  <a:lnTo>
                    <a:pt x="14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75" y="121"/>
                  </a:lnTo>
                  <a:lnTo>
                    <a:pt x="204" y="135"/>
                  </a:lnTo>
                  <a:lnTo>
                    <a:pt x="211" y="135"/>
                  </a:lnTo>
                  <a:lnTo>
                    <a:pt x="213" y="130"/>
                  </a:lnTo>
                  <a:lnTo>
                    <a:pt x="218" y="116"/>
                  </a:lnTo>
                  <a:lnTo>
                    <a:pt x="228" y="118"/>
                  </a:lnTo>
                  <a:lnTo>
                    <a:pt x="235" y="128"/>
                  </a:lnTo>
                  <a:lnTo>
                    <a:pt x="235" y="126"/>
                  </a:lnTo>
                  <a:lnTo>
                    <a:pt x="254" y="121"/>
                  </a:lnTo>
                  <a:lnTo>
                    <a:pt x="263" y="128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58" y="161"/>
                  </a:lnTo>
                  <a:lnTo>
                    <a:pt x="254" y="159"/>
                  </a:lnTo>
                  <a:lnTo>
                    <a:pt x="249" y="166"/>
                  </a:lnTo>
                  <a:lnTo>
                    <a:pt x="244" y="163"/>
                  </a:lnTo>
                  <a:lnTo>
                    <a:pt x="235" y="168"/>
                  </a:lnTo>
                  <a:lnTo>
                    <a:pt x="230" y="192"/>
                  </a:lnTo>
                  <a:lnTo>
                    <a:pt x="232" y="199"/>
                  </a:lnTo>
                  <a:lnTo>
                    <a:pt x="220" y="211"/>
                  </a:lnTo>
                  <a:lnTo>
                    <a:pt x="216" y="227"/>
                  </a:lnTo>
                  <a:lnTo>
                    <a:pt x="206" y="239"/>
                  </a:lnTo>
                  <a:lnTo>
                    <a:pt x="202" y="256"/>
                  </a:lnTo>
                  <a:lnTo>
                    <a:pt x="185" y="244"/>
                  </a:lnTo>
                  <a:lnTo>
                    <a:pt x="183" y="218"/>
                  </a:lnTo>
                  <a:lnTo>
                    <a:pt x="166" y="216"/>
                  </a:lnTo>
                  <a:lnTo>
                    <a:pt x="159" y="208"/>
                  </a:lnTo>
                  <a:lnTo>
                    <a:pt x="149" y="208"/>
                  </a:lnTo>
                  <a:lnTo>
                    <a:pt x="140" y="194"/>
                  </a:lnTo>
                  <a:lnTo>
                    <a:pt x="128" y="187"/>
                  </a:lnTo>
                  <a:lnTo>
                    <a:pt x="107" y="182"/>
                  </a:lnTo>
                  <a:lnTo>
                    <a:pt x="100" y="182"/>
                  </a:lnTo>
                  <a:lnTo>
                    <a:pt x="97" y="187"/>
                  </a:lnTo>
                  <a:lnTo>
                    <a:pt x="88" y="189"/>
                  </a:lnTo>
                  <a:lnTo>
                    <a:pt x="74" y="206"/>
                  </a:lnTo>
                  <a:lnTo>
                    <a:pt x="90" y="223"/>
                  </a:lnTo>
                  <a:lnTo>
                    <a:pt x="88" y="227"/>
                  </a:lnTo>
                  <a:lnTo>
                    <a:pt x="86" y="232"/>
                  </a:lnTo>
                  <a:lnTo>
                    <a:pt x="71" y="230"/>
                  </a:lnTo>
                  <a:lnTo>
                    <a:pt x="64" y="232"/>
                  </a:lnTo>
                  <a:lnTo>
                    <a:pt x="48" y="230"/>
                  </a:lnTo>
                  <a:lnTo>
                    <a:pt x="43" y="227"/>
                  </a:lnTo>
                  <a:lnTo>
                    <a:pt x="43" y="220"/>
                  </a:lnTo>
                  <a:lnTo>
                    <a:pt x="36" y="218"/>
                  </a:lnTo>
                  <a:lnTo>
                    <a:pt x="33" y="211"/>
                  </a:lnTo>
                  <a:lnTo>
                    <a:pt x="10" y="218"/>
                  </a:lnTo>
                  <a:lnTo>
                    <a:pt x="0" y="208"/>
                  </a:lnTo>
                  <a:lnTo>
                    <a:pt x="0" y="20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3" name="Freeform 194"/>
            <p:cNvSpPr>
              <a:spLocks/>
            </p:cNvSpPr>
            <p:nvPr/>
          </p:nvSpPr>
          <p:spPr bwMode="auto">
            <a:xfrm>
              <a:off x="3035525" y="2246012"/>
              <a:ext cx="216915" cy="348327"/>
            </a:xfrm>
            <a:custGeom>
              <a:avLst/>
              <a:gdLst>
                <a:gd name="T0" fmla="*/ 24 w 166"/>
                <a:gd name="T1" fmla="*/ 4 h 276"/>
                <a:gd name="T2" fmla="*/ 33 w 166"/>
                <a:gd name="T3" fmla="*/ 2 h 276"/>
                <a:gd name="T4" fmla="*/ 45 w 166"/>
                <a:gd name="T5" fmla="*/ 18 h 276"/>
                <a:gd name="T6" fmla="*/ 59 w 166"/>
                <a:gd name="T7" fmla="*/ 35 h 276"/>
                <a:gd name="T8" fmla="*/ 66 w 166"/>
                <a:gd name="T9" fmla="*/ 37 h 276"/>
                <a:gd name="T10" fmla="*/ 83 w 166"/>
                <a:gd name="T11" fmla="*/ 54 h 276"/>
                <a:gd name="T12" fmla="*/ 92 w 166"/>
                <a:gd name="T13" fmla="*/ 89 h 276"/>
                <a:gd name="T14" fmla="*/ 104 w 166"/>
                <a:gd name="T15" fmla="*/ 87 h 276"/>
                <a:gd name="T16" fmla="*/ 109 w 166"/>
                <a:gd name="T17" fmla="*/ 87 h 276"/>
                <a:gd name="T18" fmla="*/ 121 w 166"/>
                <a:gd name="T19" fmla="*/ 94 h 276"/>
                <a:gd name="T20" fmla="*/ 135 w 166"/>
                <a:gd name="T21" fmla="*/ 113 h 276"/>
                <a:gd name="T22" fmla="*/ 144 w 166"/>
                <a:gd name="T23" fmla="*/ 125 h 276"/>
                <a:gd name="T24" fmla="*/ 151 w 166"/>
                <a:gd name="T25" fmla="*/ 134 h 276"/>
                <a:gd name="T26" fmla="*/ 154 w 166"/>
                <a:gd name="T27" fmla="*/ 139 h 276"/>
                <a:gd name="T28" fmla="*/ 154 w 166"/>
                <a:gd name="T29" fmla="*/ 156 h 276"/>
                <a:gd name="T30" fmla="*/ 156 w 166"/>
                <a:gd name="T31" fmla="*/ 170 h 276"/>
                <a:gd name="T32" fmla="*/ 156 w 166"/>
                <a:gd name="T33" fmla="*/ 175 h 276"/>
                <a:gd name="T34" fmla="*/ 147 w 166"/>
                <a:gd name="T35" fmla="*/ 198 h 276"/>
                <a:gd name="T36" fmla="*/ 147 w 166"/>
                <a:gd name="T37" fmla="*/ 224 h 276"/>
                <a:gd name="T38" fmla="*/ 156 w 166"/>
                <a:gd name="T39" fmla="*/ 234 h 276"/>
                <a:gd name="T40" fmla="*/ 166 w 166"/>
                <a:gd name="T41" fmla="*/ 269 h 276"/>
                <a:gd name="T42" fmla="*/ 142 w 166"/>
                <a:gd name="T43" fmla="*/ 269 h 276"/>
                <a:gd name="T44" fmla="*/ 125 w 166"/>
                <a:gd name="T45" fmla="*/ 276 h 276"/>
                <a:gd name="T46" fmla="*/ 92 w 166"/>
                <a:gd name="T47" fmla="*/ 258 h 276"/>
                <a:gd name="T48" fmla="*/ 88 w 166"/>
                <a:gd name="T49" fmla="*/ 253 h 276"/>
                <a:gd name="T50" fmla="*/ 78 w 166"/>
                <a:gd name="T51" fmla="*/ 248 h 276"/>
                <a:gd name="T52" fmla="*/ 64 w 166"/>
                <a:gd name="T53" fmla="*/ 248 h 276"/>
                <a:gd name="T54" fmla="*/ 54 w 166"/>
                <a:gd name="T55" fmla="*/ 243 h 276"/>
                <a:gd name="T56" fmla="*/ 43 w 166"/>
                <a:gd name="T57" fmla="*/ 236 h 276"/>
                <a:gd name="T58" fmla="*/ 57 w 166"/>
                <a:gd name="T59" fmla="*/ 208 h 276"/>
                <a:gd name="T60" fmla="*/ 35 w 166"/>
                <a:gd name="T61" fmla="*/ 189 h 276"/>
                <a:gd name="T62" fmla="*/ 19 w 166"/>
                <a:gd name="T63" fmla="*/ 179 h 276"/>
                <a:gd name="T64" fmla="*/ 14 w 166"/>
                <a:gd name="T65" fmla="*/ 177 h 276"/>
                <a:gd name="T66" fmla="*/ 7 w 166"/>
                <a:gd name="T67" fmla="*/ 153 h 276"/>
                <a:gd name="T68" fmla="*/ 14 w 166"/>
                <a:gd name="T69" fmla="*/ 151 h 276"/>
                <a:gd name="T70" fmla="*/ 17 w 166"/>
                <a:gd name="T71" fmla="*/ 142 h 276"/>
                <a:gd name="T72" fmla="*/ 19 w 166"/>
                <a:gd name="T73" fmla="*/ 137 h 276"/>
                <a:gd name="T74" fmla="*/ 9 w 166"/>
                <a:gd name="T75" fmla="*/ 120 h 276"/>
                <a:gd name="T76" fmla="*/ 17 w 166"/>
                <a:gd name="T77" fmla="*/ 108 h 276"/>
                <a:gd name="T78" fmla="*/ 28 w 166"/>
                <a:gd name="T79" fmla="*/ 97 h 276"/>
                <a:gd name="T80" fmla="*/ 21 w 166"/>
                <a:gd name="T81" fmla="*/ 85 h 276"/>
                <a:gd name="T82" fmla="*/ 33 w 166"/>
                <a:gd name="T83" fmla="*/ 75 h 276"/>
                <a:gd name="T84" fmla="*/ 45 w 166"/>
                <a:gd name="T85" fmla="*/ 66 h 276"/>
                <a:gd name="T86" fmla="*/ 40 w 166"/>
                <a:gd name="T87" fmla="*/ 52 h 276"/>
                <a:gd name="T88" fmla="*/ 26 w 166"/>
                <a:gd name="T89" fmla="*/ 44 h 276"/>
                <a:gd name="T90" fmla="*/ 31 w 166"/>
                <a:gd name="T91" fmla="*/ 37 h 276"/>
                <a:gd name="T92" fmla="*/ 26 w 166"/>
                <a:gd name="T93" fmla="*/ 30 h 276"/>
                <a:gd name="T94" fmla="*/ 19 w 166"/>
                <a:gd name="T95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276">
                  <a:moveTo>
                    <a:pt x="19" y="4"/>
                  </a:moveTo>
                  <a:lnTo>
                    <a:pt x="24" y="4"/>
                  </a:lnTo>
                  <a:lnTo>
                    <a:pt x="21" y="0"/>
                  </a:lnTo>
                  <a:lnTo>
                    <a:pt x="33" y="2"/>
                  </a:lnTo>
                  <a:lnTo>
                    <a:pt x="35" y="18"/>
                  </a:lnTo>
                  <a:lnTo>
                    <a:pt x="45" y="18"/>
                  </a:lnTo>
                  <a:lnTo>
                    <a:pt x="47" y="26"/>
                  </a:lnTo>
                  <a:lnTo>
                    <a:pt x="59" y="35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8" y="52"/>
                  </a:lnTo>
                  <a:lnTo>
                    <a:pt x="83" y="54"/>
                  </a:lnTo>
                  <a:lnTo>
                    <a:pt x="85" y="80"/>
                  </a:lnTo>
                  <a:lnTo>
                    <a:pt x="92" y="89"/>
                  </a:lnTo>
                  <a:lnTo>
                    <a:pt x="97" y="92"/>
                  </a:lnTo>
                  <a:lnTo>
                    <a:pt x="104" y="87"/>
                  </a:lnTo>
                  <a:lnTo>
                    <a:pt x="104" y="92"/>
                  </a:lnTo>
                  <a:lnTo>
                    <a:pt x="109" y="87"/>
                  </a:lnTo>
                  <a:lnTo>
                    <a:pt x="114" y="87"/>
                  </a:lnTo>
                  <a:lnTo>
                    <a:pt x="121" y="94"/>
                  </a:lnTo>
                  <a:lnTo>
                    <a:pt x="130" y="97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44" y="125"/>
                  </a:lnTo>
                  <a:lnTo>
                    <a:pt x="149" y="125"/>
                  </a:lnTo>
                  <a:lnTo>
                    <a:pt x="151" y="134"/>
                  </a:lnTo>
                  <a:lnTo>
                    <a:pt x="149" y="139"/>
                  </a:lnTo>
                  <a:lnTo>
                    <a:pt x="154" y="139"/>
                  </a:lnTo>
                  <a:lnTo>
                    <a:pt x="156" y="146"/>
                  </a:lnTo>
                  <a:lnTo>
                    <a:pt x="154" y="156"/>
                  </a:lnTo>
                  <a:lnTo>
                    <a:pt x="149" y="160"/>
                  </a:lnTo>
                  <a:lnTo>
                    <a:pt x="156" y="170"/>
                  </a:lnTo>
                  <a:lnTo>
                    <a:pt x="154" y="172"/>
                  </a:lnTo>
                  <a:lnTo>
                    <a:pt x="156" y="175"/>
                  </a:lnTo>
                  <a:lnTo>
                    <a:pt x="154" y="191"/>
                  </a:lnTo>
                  <a:lnTo>
                    <a:pt x="147" y="198"/>
                  </a:lnTo>
                  <a:lnTo>
                    <a:pt x="151" y="208"/>
                  </a:lnTo>
                  <a:lnTo>
                    <a:pt x="147" y="224"/>
                  </a:lnTo>
                  <a:lnTo>
                    <a:pt x="154" y="236"/>
                  </a:lnTo>
                  <a:lnTo>
                    <a:pt x="156" y="234"/>
                  </a:lnTo>
                  <a:lnTo>
                    <a:pt x="161" y="239"/>
                  </a:lnTo>
                  <a:lnTo>
                    <a:pt x="166" y="269"/>
                  </a:lnTo>
                  <a:lnTo>
                    <a:pt x="151" y="272"/>
                  </a:lnTo>
                  <a:lnTo>
                    <a:pt x="142" y="269"/>
                  </a:lnTo>
                  <a:lnTo>
                    <a:pt x="137" y="276"/>
                  </a:lnTo>
                  <a:lnTo>
                    <a:pt x="125" y="276"/>
                  </a:lnTo>
                  <a:lnTo>
                    <a:pt x="97" y="262"/>
                  </a:lnTo>
                  <a:lnTo>
                    <a:pt x="92" y="258"/>
                  </a:lnTo>
                  <a:lnTo>
                    <a:pt x="95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78" y="248"/>
                  </a:lnTo>
                  <a:lnTo>
                    <a:pt x="71" y="253"/>
                  </a:lnTo>
                  <a:lnTo>
                    <a:pt x="64" y="248"/>
                  </a:lnTo>
                  <a:lnTo>
                    <a:pt x="54" y="248"/>
                  </a:lnTo>
                  <a:lnTo>
                    <a:pt x="54" y="243"/>
                  </a:lnTo>
                  <a:lnTo>
                    <a:pt x="45" y="241"/>
                  </a:lnTo>
                  <a:lnTo>
                    <a:pt x="43" y="236"/>
                  </a:lnTo>
                  <a:lnTo>
                    <a:pt x="71" y="224"/>
                  </a:lnTo>
                  <a:lnTo>
                    <a:pt x="57" y="208"/>
                  </a:lnTo>
                  <a:lnTo>
                    <a:pt x="57" y="201"/>
                  </a:lnTo>
                  <a:lnTo>
                    <a:pt x="35" y="189"/>
                  </a:lnTo>
                  <a:lnTo>
                    <a:pt x="31" y="191"/>
                  </a:lnTo>
                  <a:lnTo>
                    <a:pt x="19" y="179"/>
                  </a:lnTo>
                  <a:lnTo>
                    <a:pt x="24" y="177"/>
                  </a:lnTo>
                  <a:lnTo>
                    <a:pt x="14" y="177"/>
                  </a:lnTo>
                  <a:lnTo>
                    <a:pt x="0" y="158"/>
                  </a:lnTo>
                  <a:lnTo>
                    <a:pt x="7" y="153"/>
                  </a:lnTo>
                  <a:lnTo>
                    <a:pt x="14" y="158"/>
                  </a:lnTo>
                  <a:lnTo>
                    <a:pt x="14" y="151"/>
                  </a:lnTo>
                  <a:lnTo>
                    <a:pt x="17" y="149"/>
                  </a:lnTo>
                  <a:lnTo>
                    <a:pt x="17" y="142"/>
                  </a:lnTo>
                  <a:lnTo>
                    <a:pt x="12" y="139"/>
                  </a:lnTo>
                  <a:lnTo>
                    <a:pt x="19" y="137"/>
                  </a:lnTo>
                  <a:lnTo>
                    <a:pt x="19" y="132"/>
                  </a:lnTo>
                  <a:lnTo>
                    <a:pt x="9" y="120"/>
                  </a:lnTo>
                  <a:lnTo>
                    <a:pt x="21" y="120"/>
                  </a:lnTo>
                  <a:lnTo>
                    <a:pt x="17" y="108"/>
                  </a:lnTo>
                  <a:lnTo>
                    <a:pt x="21" y="99"/>
                  </a:lnTo>
                  <a:lnTo>
                    <a:pt x="28" y="97"/>
                  </a:lnTo>
                  <a:lnTo>
                    <a:pt x="21" y="89"/>
                  </a:lnTo>
                  <a:lnTo>
                    <a:pt x="21" y="85"/>
                  </a:lnTo>
                  <a:lnTo>
                    <a:pt x="33" y="82"/>
                  </a:lnTo>
                  <a:lnTo>
                    <a:pt x="33" y="75"/>
                  </a:lnTo>
                  <a:lnTo>
                    <a:pt x="38" y="68"/>
                  </a:lnTo>
                  <a:lnTo>
                    <a:pt x="45" y="66"/>
                  </a:lnTo>
                  <a:lnTo>
                    <a:pt x="35" y="59"/>
                  </a:lnTo>
                  <a:lnTo>
                    <a:pt x="40" y="52"/>
                  </a:lnTo>
                  <a:lnTo>
                    <a:pt x="28" y="52"/>
                  </a:lnTo>
                  <a:lnTo>
                    <a:pt x="26" y="44"/>
                  </a:lnTo>
                  <a:lnTo>
                    <a:pt x="33" y="42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19" y="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4" name="Freeform 195"/>
            <p:cNvSpPr>
              <a:spLocks/>
            </p:cNvSpPr>
            <p:nvPr/>
          </p:nvSpPr>
          <p:spPr bwMode="auto">
            <a:xfrm>
              <a:off x="3103474" y="4800412"/>
              <a:ext cx="241743" cy="217074"/>
            </a:xfrm>
            <a:custGeom>
              <a:avLst/>
              <a:gdLst>
                <a:gd name="T0" fmla="*/ 5 w 185"/>
                <a:gd name="T1" fmla="*/ 71 h 172"/>
                <a:gd name="T2" fmla="*/ 24 w 185"/>
                <a:gd name="T3" fmla="*/ 37 h 172"/>
                <a:gd name="T4" fmla="*/ 47 w 185"/>
                <a:gd name="T5" fmla="*/ 16 h 172"/>
                <a:gd name="T6" fmla="*/ 161 w 185"/>
                <a:gd name="T7" fmla="*/ 0 h 172"/>
                <a:gd name="T8" fmla="*/ 163 w 185"/>
                <a:gd name="T9" fmla="*/ 4 h 172"/>
                <a:gd name="T10" fmla="*/ 185 w 185"/>
                <a:gd name="T11" fmla="*/ 19 h 172"/>
                <a:gd name="T12" fmla="*/ 175 w 185"/>
                <a:gd name="T13" fmla="*/ 28 h 172"/>
                <a:gd name="T14" fmla="*/ 185 w 185"/>
                <a:gd name="T15" fmla="*/ 37 h 172"/>
                <a:gd name="T16" fmla="*/ 175 w 185"/>
                <a:gd name="T17" fmla="*/ 54 h 172"/>
                <a:gd name="T18" fmla="*/ 168 w 185"/>
                <a:gd name="T19" fmla="*/ 59 h 172"/>
                <a:gd name="T20" fmla="*/ 173 w 185"/>
                <a:gd name="T21" fmla="*/ 64 h 172"/>
                <a:gd name="T22" fmla="*/ 180 w 185"/>
                <a:gd name="T23" fmla="*/ 66 h 172"/>
                <a:gd name="T24" fmla="*/ 166 w 185"/>
                <a:gd name="T25" fmla="*/ 108 h 172"/>
                <a:gd name="T26" fmla="*/ 170 w 185"/>
                <a:gd name="T27" fmla="*/ 116 h 172"/>
                <a:gd name="T28" fmla="*/ 168 w 185"/>
                <a:gd name="T29" fmla="*/ 137 h 172"/>
                <a:gd name="T30" fmla="*/ 159 w 185"/>
                <a:gd name="T31" fmla="*/ 144 h 172"/>
                <a:gd name="T32" fmla="*/ 151 w 185"/>
                <a:gd name="T33" fmla="*/ 163 h 172"/>
                <a:gd name="T34" fmla="*/ 140 w 185"/>
                <a:gd name="T35" fmla="*/ 172 h 172"/>
                <a:gd name="T36" fmla="*/ 135 w 185"/>
                <a:gd name="T37" fmla="*/ 170 h 172"/>
                <a:gd name="T38" fmla="*/ 142 w 185"/>
                <a:gd name="T39" fmla="*/ 163 h 172"/>
                <a:gd name="T40" fmla="*/ 137 w 185"/>
                <a:gd name="T41" fmla="*/ 149 h 172"/>
                <a:gd name="T42" fmla="*/ 133 w 185"/>
                <a:gd name="T43" fmla="*/ 144 h 172"/>
                <a:gd name="T44" fmla="*/ 137 w 185"/>
                <a:gd name="T45" fmla="*/ 144 h 172"/>
                <a:gd name="T46" fmla="*/ 137 w 185"/>
                <a:gd name="T47" fmla="*/ 137 h 172"/>
                <a:gd name="T48" fmla="*/ 142 w 185"/>
                <a:gd name="T49" fmla="*/ 135 h 172"/>
                <a:gd name="T50" fmla="*/ 130 w 185"/>
                <a:gd name="T51" fmla="*/ 130 h 172"/>
                <a:gd name="T52" fmla="*/ 104 w 185"/>
                <a:gd name="T53" fmla="*/ 127 h 172"/>
                <a:gd name="T54" fmla="*/ 95 w 185"/>
                <a:gd name="T55" fmla="*/ 130 h 172"/>
                <a:gd name="T56" fmla="*/ 88 w 185"/>
                <a:gd name="T57" fmla="*/ 127 h 172"/>
                <a:gd name="T58" fmla="*/ 47 w 185"/>
                <a:gd name="T59" fmla="*/ 137 h 172"/>
                <a:gd name="T60" fmla="*/ 45 w 185"/>
                <a:gd name="T61" fmla="*/ 130 h 172"/>
                <a:gd name="T62" fmla="*/ 40 w 185"/>
                <a:gd name="T63" fmla="*/ 135 h 172"/>
                <a:gd name="T64" fmla="*/ 21 w 185"/>
                <a:gd name="T65" fmla="*/ 130 h 172"/>
                <a:gd name="T66" fmla="*/ 19 w 185"/>
                <a:gd name="T67" fmla="*/ 120 h 172"/>
                <a:gd name="T68" fmla="*/ 0 w 185"/>
                <a:gd name="T69" fmla="*/ 104 h 172"/>
                <a:gd name="T70" fmla="*/ 5 w 185"/>
                <a:gd name="T71" fmla="*/ 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72">
                  <a:moveTo>
                    <a:pt x="5" y="71"/>
                  </a:moveTo>
                  <a:lnTo>
                    <a:pt x="24" y="37"/>
                  </a:lnTo>
                  <a:lnTo>
                    <a:pt x="47" y="16"/>
                  </a:lnTo>
                  <a:lnTo>
                    <a:pt x="161" y="0"/>
                  </a:lnTo>
                  <a:lnTo>
                    <a:pt x="163" y="4"/>
                  </a:lnTo>
                  <a:lnTo>
                    <a:pt x="185" y="19"/>
                  </a:lnTo>
                  <a:lnTo>
                    <a:pt x="175" y="28"/>
                  </a:lnTo>
                  <a:lnTo>
                    <a:pt x="185" y="37"/>
                  </a:lnTo>
                  <a:lnTo>
                    <a:pt x="175" y="54"/>
                  </a:lnTo>
                  <a:lnTo>
                    <a:pt x="168" y="59"/>
                  </a:lnTo>
                  <a:lnTo>
                    <a:pt x="173" y="64"/>
                  </a:lnTo>
                  <a:lnTo>
                    <a:pt x="180" y="66"/>
                  </a:lnTo>
                  <a:lnTo>
                    <a:pt x="166" y="108"/>
                  </a:lnTo>
                  <a:lnTo>
                    <a:pt x="170" y="116"/>
                  </a:lnTo>
                  <a:lnTo>
                    <a:pt x="168" y="137"/>
                  </a:lnTo>
                  <a:lnTo>
                    <a:pt x="159" y="144"/>
                  </a:lnTo>
                  <a:lnTo>
                    <a:pt x="151" y="163"/>
                  </a:lnTo>
                  <a:lnTo>
                    <a:pt x="140" y="172"/>
                  </a:lnTo>
                  <a:lnTo>
                    <a:pt x="135" y="170"/>
                  </a:lnTo>
                  <a:lnTo>
                    <a:pt x="142" y="163"/>
                  </a:lnTo>
                  <a:lnTo>
                    <a:pt x="137" y="149"/>
                  </a:lnTo>
                  <a:lnTo>
                    <a:pt x="133" y="144"/>
                  </a:lnTo>
                  <a:lnTo>
                    <a:pt x="137" y="144"/>
                  </a:lnTo>
                  <a:lnTo>
                    <a:pt x="137" y="137"/>
                  </a:lnTo>
                  <a:lnTo>
                    <a:pt x="142" y="135"/>
                  </a:lnTo>
                  <a:lnTo>
                    <a:pt x="130" y="130"/>
                  </a:lnTo>
                  <a:lnTo>
                    <a:pt x="104" y="127"/>
                  </a:lnTo>
                  <a:lnTo>
                    <a:pt x="95" y="130"/>
                  </a:lnTo>
                  <a:lnTo>
                    <a:pt x="88" y="127"/>
                  </a:lnTo>
                  <a:lnTo>
                    <a:pt x="47" y="137"/>
                  </a:lnTo>
                  <a:lnTo>
                    <a:pt x="45" y="130"/>
                  </a:lnTo>
                  <a:lnTo>
                    <a:pt x="40" y="135"/>
                  </a:lnTo>
                  <a:lnTo>
                    <a:pt x="21" y="130"/>
                  </a:lnTo>
                  <a:lnTo>
                    <a:pt x="19" y="120"/>
                  </a:lnTo>
                  <a:lnTo>
                    <a:pt x="0" y="104"/>
                  </a:lnTo>
                  <a:lnTo>
                    <a:pt x="5" y="7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5" name="Freeform 196"/>
            <p:cNvSpPr>
              <a:spLocks/>
            </p:cNvSpPr>
            <p:nvPr/>
          </p:nvSpPr>
          <p:spPr bwMode="auto">
            <a:xfrm>
              <a:off x="3100861" y="4752454"/>
              <a:ext cx="145046" cy="137564"/>
            </a:xfrm>
            <a:custGeom>
              <a:avLst/>
              <a:gdLst>
                <a:gd name="T0" fmla="*/ 4 w 111"/>
                <a:gd name="T1" fmla="*/ 28 h 109"/>
                <a:gd name="T2" fmla="*/ 9 w 111"/>
                <a:gd name="T3" fmla="*/ 35 h 109"/>
                <a:gd name="T4" fmla="*/ 23 w 111"/>
                <a:gd name="T5" fmla="*/ 23 h 109"/>
                <a:gd name="T6" fmla="*/ 49 w 111"/>
                <a:gd name="T7" fmla="*/ 19 h 109"/>
                <a:gd name="T8" fmla="*/ 64 w 111"/>
                <a:gd name="T9" fmla="*/ 23 h 109"/>
                <a:gd name="T10" fmla="*/ 75 w 111"/>
                <a:gd name="T11" fmla="*/ 30 h 109"/>
                <a:gd name="T12" fmla="*/ 80 w 111"/>
                <a:gd name="T13" fmla="*/ 21 h 109"/>
                <a:gd name="T14" fmla="*/ 90 w 111"/>
                <a:gd name="T15" fmla="*/ 16 h 109"/>
                <a:gd name="T16" fmla="*/ 97 w 111"/>
                <a:gd name="T17" fmla="*/ 0 h 109"/>
                <a:gd name="T18" fmla="*/ 111 w 111"/>
                <a:gd name="T19" fmla="*/ 7 h 109"/>
                <a:gd name="T20" fmla="*/ 106 w 111"/>
                <a:gd name="T21" fmla="*/ 9 h 109"/>
                <a:gd name="T22" fmla="*/ 109 w 111"/>
                <a:gd name="T23" fmla="*/ 19 h 109"/>
                <a:gd name="T24" fmla="*/ 101 w 111"/>
                <a:gd name="T25" fmla="*/ 26 h 109"/>
                <a:gd name="T26" fmla="*/ 101 w 111"/>
                <a:gd name="T27" fmla="*/ 38 h 109"/>
                <a:gd name="T28" fmla="*/ 97 w 111"/>
                <a:gd name="T29" fmla="*/ 38 h 109"/>
                <a:gd name="T30" fmla="*/ 94 w 111"/>
                <a:gd name="T31" fmla="*/ 47 h 109"/>
                <a:gd name="T32" fmla="*/ 49 w 111"/>
                <a:gd name="T33" fmla="*/ 54 h 109"/>
                <a:gd name="T34" fmla="*/ 26 w 111"/>
                <a:gd name="T35" fmla="*/ 75 h 109"/>
                <a:gd name="T36" fmla="*/ 9 w 111"/>
                <a:gd name="T37" fmla="*/ 109 h 109"/>
                <a:gd name="T38" fmla="*/ 2 w 111"/>
                <a:gd name="T39" fmla="*/ 92 h 109"/>
                <a:gd name="T40" fmla="*/ 11 w 111"/>
                <a:gd name="T41" fmla="*/ 78 h 109"/>
                <a:gd name="T42" fmla="*/ 11 w 111"/>
                <a:gd name="T43" fmla="*/ 73 h 109"/>
                <a:gd name="T44" fmla="*/ 0 w 111"/>
                <a:gd name="T45" fmla="*/ 49 h 109"/>
                <a:gd name="T46" fmla="*/ 4 w 111"/>
                <a:gd name="T47" fmla="*/ 42 h 109"/>
                <a:gd name="T48" fmla="*/ 4 w 111"/>
                <a:gd name="T49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09">
                  <a:moveTo>
                    <a:pt x="4" y="28"/>
                  </a:moveTo>
                  <a:lnTo>
                    <a:pt x="9" y="35"/>
                  </a:lnTo>
                  <a:lnTo>
                    <a:pt x="23" y="23"/>
                  </a:lnTo>
                  <a:lnTo>
                    <a:pt x="49" y="19"/>
                  </a:lnTo>
                  <a:lnTo>
                    <a:pt x="64" y="23"/>
                  </a:lnTo>
                  <a:lnTo>
                    <a:pt x="75" y="30"/>
                  </a:lnTo>
                  <a:lnTo>
                    <a:pt x="80" y="21"/>
                  </a:lnTo>
                  <a:lnTo>
                    <a:pt x="90" y="16"/>
                  </a:lnTo>
                  <a:lnTo>
                    <a:pt x="97" y="0"/>
                  </a:lnTo>
                  <a:lnTo>
                    <a:pt x="111" y="7"/>
                  </a:lnTo>
                  <a:lnTo>
                    <a:pt x="106" y="9"/>
                  </a:lnTo>
                  <a:lnTo>
                    <a:pt x="109" y="19"/>
                  </a:lnTo>
                  <a:lnTo>
                    <a:pt x="101" y="26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47"/>
                  </a:lnTo>
                  <a:lnTo>
                    <a:pt x="49" y="54"/>
                  </a:lnTo>
                  <a:lnTo>
                    <a:pt x="26" y="75"/>
                  </a:lnTo>
                  <a:lnTo>
                    <a:pt x="9" y="109"/>
                  </a:lnTo>
                  <a:lnTo>
                    <a:pt x="2" y="92"/>
                  </a:lnTo>
                  <a:lnTo>
                    <a:pt x="11" y="78"/>
                  </a:lnTo>
                  <a:lnTo>
                    <a:pt x="11" y="73"/>
                  </a:lnTo>
                  <a:lnTo>
                    <a:pt x="0" y="49"/>
                  </a:lnTo>
                  <a:lnTo>
                    <a:pt x="4" y="42"/>
                  </a:lnTo>
                  <a:lnTo>
                    <a:pt x="4" y="2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6" name="Freeform 197"/>
            <p:cNvSpPr>
              <a:spLocks/>
            </p:cNvSpPr>
            <p:nvPr/>
          </p:nvSpPr>
          <p:spPr bwMode="auto">
            <a:xfrm>
              <a:off x="3103474" y="4588387"/>
              <a:ext cx="167260" cy="190571"/>
            </a:xfrm>
            <a:custGeom>
              <a:avLst/>
              <a:gdLst>
                <a:gd name="T0" fmla="*/ 9 w 128"/>
                <a:gd name="T1" fmla="*/ 0 h 151"/>
                <a:gd name="T2" fmla="*/ 12 w 128"/>
                <a:gd name="T3" fmla="*/ 9 h 151"/>
                <a:gd name="T4" fmla="*/ 19 w 128"/>
                <a:gd name="T5" fmla="*/ 2 h 151"/>
                <a:gd name="T6" fmla="*/ 38 w 128"/>
                <a:gd name="T7" fmla="*/ 4 h 151"/>
                <a:gd name="T8" fmla="*/ 57 w 128"/>
                <a:gd name="T9" fmla="*/ 26 h 151"/>
                <a:gd name="T10" fmla="*/ 73 w 128"/>
                <a:gd name="T11" fmla="*/ 23 h 151"/>
                <a:gd name="T12" fmla="*/ 80 w 128"/>
                <a:gd name="T13" fmla="*/ 35 h 151"/>
                <a:gd name="T14" fmla="*/ 90 w 128"/>
                <a:gd name="T15" fmla="*/ 42 h 151"/>
                <a:gd name="T16" fmla="*/ 97 w 128"/>
                <a:gd name="T17" fmla="*/ 40 h 151"/>
                <a:gd name="T18" fmla="*/ 104 w 128"/>
                <a:gd name="T19" fmla="*/ 49 h 151"/>
                <a:gd name="T20" fmla="*/ 107 w 128"/>
                <a:gd name="T21" fmla="*/ 56 h 151"/>
                <a:gd name="T22" fmla="*/ 121 w 128"/>
                <a:gd name="T23" fmla="*/ 66 h 151"/>
                <a:gd name="T24" fmla="*/ 128 w 128"/>
                <a:gd name="T25" fmla="*/ 80 h 151"/>
                <a:gd name="T26" fmla="*/ 116 w 128"/>
                <a:gd name="T27" fmla="*/ 101 h 151"/>
                <a:gd name="T28" fmla="*/ 102 w 128"/>
                <a:gd name="T29" fmla="*/ 118 h 151"/>
                <a:gd name="T30" fmla="*/ 102 w 128"/>
                <a:gd name="T31" fmla="*/ 132 h 151"/>
                <a:gd name="T32" fmla="*/ 107 w 128"/>
                <a:gd name="T33" fmla="*/ 134 h 151"/>
                <a:gd name="T34" fmla="*/ 95 w 128"/>
                <a:gd name="T35" fmla="*/ 130 h 151"/>
                <a:gd name="T36" fmla="*/ 88 w 128"/>
                <a:gd name="T37" fmla="*/ 146 h 151"/>
                <a:gd name="T38" fmla="*/ 78 w 128"/>
                <a:gd name="T39" fmla="*/ 151 h 151"/>
                <a:gd name="T40" fmla="*/ 73 w 128"/>
                <a:gd name="T41" fmla="*/ 144 h 151"/>
                <a:gd name="T42" fmla="*/ 76 w 128"/>
                <a:gd name="T43" fmla="*/ 134 h 151"/>
                <a:gd name="T44" fmla="*/ 57 w 128"/>
                <a:gd name="T45" fmla="*/ 132 h 151"/>
                <a:gd name="T46" fmla="*/ 57 w 128"/>
                <a:gd name="T47" fmla="*/ 120 h 151"/>
                <a:gd name="T48" fmla="*/ 50 w 128"/>
                <a:gd name="T49" fmla="*/ 118 h 151"/>
                <a:gd name="T50" fmla="*/ 45 w 128"/>
                <a:gd name="T51" fmla="*/ 113 h 151"/>
                <a:gd name="T52" fmla="*/ 47 w 128"/>
                <a:gd name="T53" fmla="*/ 101 h 151"/>
                <a:gd name="T54" fmla="*/ 43 w 128"/>
                <a:gd name="T55" fmla="*/ 94 h 151"/>
                <a:gd name="T56" fmla="*/ 17 w 128"/>
                <a:gd name="T57" fmla="*/ 82 h 151"/>
                <a:gd name="T58" fmla="*/ 19 w 128"/>
                <a:gd name="T59" fmla="*/ 73 h 151"/>
                <a:gd name="T60" fmla="*/ 12 w 128"/>
                <a:gd name="T61" fmla="*/ 66 h 151"/>
                <a:gd name="T62" fmla="*/ 17 w 128"/>
                <a:gd name="T63" fmla="*/ 47 h 151"/>
                <a:gd name="T64" fmla="*/ 12 w 128"/>
                <a:gd name="T65" fmla="*/ 40 h 151"/>
                <a:gd name="T66" fmla="*/ 0 w 128"/>
                <a:gd name="T67" fmla="*/ 35 h 151"/>
                <a:gd name="T68" fmla="*/ 9 w 128"/>
                <a:gd name="T6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51">
                  <a:moveTo>
                    <a:pt x="9" y="0"/>
                  </a:moveTo>
                  <a:lnTo>
                    <a:pt x="12" y="9"/>
                  </a:lnTo>
                  <a:lnTo>
                    <a:pt x="19" y="2"/>
                  </a:lnTo>
                  <a:lnTo>
                    <a:pt x="38" y="4"/>
                  </a:lnTo>
                  <a:lnTo>
                    <a:pt x="57" y="26"/>
                  </a:lnTo>
                  <a:lnTo>
                    <a:pt x="73" y="23"/>
                  </a:lnTo>
                  <a:lnTo>
                    <a:pt x="80" y="35"/>
                  </a:lnTo>
                  <a:lnTo>
                    <a:pt x="90" y="42"/>
                  </a:lnTo>
                  <a:lnTo>
                    <a:pt x="97" y="40"/>
                  </a:lnTo>
                  <a:lnTo>
                    <a:pt x="104" y="49"/>
                  </a:lnTo>
                  <a:lnTo>
                    <a:pt x="107" y="56"/>
                  </a:lnTo>
                  <a:lnTo>
                    <a:pt x="121" y="66"/>
                  </a:lnTo>
                  <a:lnTo>
                    <a:pt x="128" y="80"/>
                  </a:lnTo>
                  <a:lnTo>
                    <a:pt x="116" y="101"/>
                  </a:lnTo>
                  <a:lnTo>
                    <a:pt x="102" y="118"/>
                  </a:lnTo>
                  <a:lnTo>
                    <a:pt x="102" y="132"/>
                  </a:lnTo>
                  <a:lnTo>
                    <a:pt x="107" y="134"/>
                  </a:lnTo>
                  <a:lnTo>
                    <a:pt x="95" y="130"/>
                  </a:lnTo>
                  <a:lnTo>
                    <a:pt x="88" y="146"/>
                  </a:lnTo>
                  <a:lnTo>
                    <a:pt x="78" y="151"/>
                  </a:lnTo>
                  <a:lnTo>
                    <a:pt x="73" y="144"/>
                  </a:lnTo>
                  <a:lnTo>
                    <a:pt x="76" y="134"/>
                  </a:lnTo>
                  <a:lnTo>
                    <a:pt x="57" y="132"/>
                  </a:lnTo>
                  <a:lnTo>
                    <a:pt x="57" y="120"/>
                  </a:lnTo>
                  <a:lnTo>
                    <a:pt x="50" y="118"/>
                  </a:lnTo>
                  <a:lnTo>
                    <a:pt x="45" y="113"/>
                  </a:lnTo>
                  <a:lnTo>
                    <a:pt x="47" y="101"/>
                  </a:lnTo>
                  <a:lnTo>
                    <a:pt x="43" y="94"/>
                  </a:lnTo>
                  <a:lnTo>
                    <a:pt x="17" y="82"/>
                  </a:lnTo>
                  <a:lnTo>
                    <a:pt x="19" y="73"/>
                  </a:lnTo>
                  <a:lnTo>
                    <a:pt x="12" y="66"/>
                  </a:lnTo>
                  <a:lnTo>
                    <a:pt x="17" y="47"/>
                  </a:lnTo>
                  <a:lnTo>
                    <a:pt x="12" y="40"/>
                  </a:lnTo>
                  <a:lnTo>
                    <a:pt x="0" y="35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7" name="Freeform 198"/>
            <p:cNvSpPr>
              <a:spLocks/>
            </p:cNvSpPr>
            <p:nvPr/>
          </p:nvSpPr>
          <p:spPr bwMode="auto">
            <a:xfrm>
              <a:off x="3128301" y="5173981"/>
              <a:ext cx="86243" cy="146398"/>
            </a:xfrm>
            <a:custGeom>
              <a:avLst/>
              <a:gdLst>
                <a:gd name="T0" fmla="*/ 0 w 66"/>
                <a:gd name="T1" fmla="*/ 42 h 116"/>
                <a:gd name="T2" fmla="*/ 9 w 66"/>
                <a:gd name="T3" fmla="*/ 37 h 116"/>
                <a:gd name="T4" fmla="*/ 19 w 66"/>
                <a:gd name="T5" fmla="*/ 40 h 116"/>
                <a:gd name="T6" fmla="*/ 21 w 66"/>
                <a:gd name="T7" fmla="*/ 0 h 116"/>
                <a:gd name="T8" fmla="*/ 28 w 66"/>
                <a:gd name="T9" fmla="*/ 9 h 116"/>
                <a:gd name="T10" fmla="*/ 35 w 66"/>
                <a:gd name="T11" fmla="*/ 11 h 116"/>
                <a:gd name="T12" fmla="*/ 35 w 66"/>
                <a:gd name="T13" fmla="*/ 21 h 116"/>
                <a:gd name="T14" fmla="*/ 59 w 66"/>
                <a:gd name="T15" fmla="*/ 47 h 116"/>
                <a:gd name="T16" fmla="*/ 66 w 66"/>
                <a:gd name="T17" fmla="*/ 73 h 116"/>
                <a:gd name="T18" fmla="*/ 64 w 66"/>
                <a:gd name="T19" fmla="*/ 80 h 116"/>
                <a:gd name="T20" fmla="*/ 59 w 66"/>
                <a:gd name="T21" fmla="*/ 78 h 116"/>
                <a:gd name="T22" fmla="*/ 64 w 66"/>
                <a:gd name="T23" fmla="*/ 82 h 116"/>
                <a:gd name="T24" fmla="*/ 59 w 66"/>
                <a:gd name="T25" fmla="*/ 87 h 116"/>
                <a:gd name="T26" fmla="*/ 61 w 66"/>
                <a:gd name="T27" fmla="*/ 92 h 116"/>
                <a:gd name="T28" fmla="*/ 47 w 66"/>
                <a:gd name="T29" fmla="*/ 101 h 116"/>
                <a:gd name="T30" fmla="*/ 50 w 66"/>
                <a:gd name="T31" fmla="*/ 111 h 116"/>
                <a:gd name="T32" fmla="*/ 33 w 66"/>
                <a:gd name="T33" fmla="*/ 116 h 116"/>
                <a:gd name="T34" fmla="*/ 21 w 66"/>
                <a:gd name="T35" fmla="*/ 106 h 116"/>
                <a:gd name="T36" fmla="*/ 21 w 66"/>
                <a:gd name="T37" fmla="*/ 101 h 116"/>
                <a:gd name="T38" fmla="*/ 12 w 66"/>
                <a:gd name="T39" fmla="*/ 87 h 116"/>
                <a:gd name="T40" fmla="*/ 14 w 66"/>
                <a:gd name="T41" fmla="*/ 85 h 116"/>
                <a:gd name="T42" fmla="*/ 12 w 66"/>
                <a:gd name="T43" fmla="*/ 68 h 116"/>
                <a:gd name="T44" fmla="*/ 14 w 66"/>
                <a:gd name="T45" fmla="*/ 63 h 116"/>
                <a:gd name="T46" fmla="*/ 7 w 66"/>
                <a:gd name="T47" fmla="*/ 59 h 116"/>
                <a:gd name="T48" fmla="*/ 0 w 66"/>
                <a:gd name="T49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16">
                  <a:moveTo>
                    <a:pt x="0" y="42"/>
                  </a:moveTo>
                  <a:lnTo>
                    <a:pt x="9" y="37"/>
                  </a:lnTo>
                  <a:lnTo>
                    <a:pt x="19" y="40"/>
                  </a:lnTo>
                  <a:lnTo>
                    <a:pt x="21" y="0"/>
                  </a:lnTo>
                  <a:lnTo>
                    <a:pt x="28" y="9"/>
                  </a:lnTo>
                  <a:lnTo>
                    <a:pt x="35" y="11"/>
                  </a:lnTo>
                  <a:lnTo>
                    <a:pt x="35" y="21"/>
                  </a:lnTo>
                  <a:lnTo>
                    <a:pt x="59" y="47"/>
                  </a:lnTo>
                  <a:lnTo>
                    <a:pt x="66" y="73"/>
                  </a:lnTo>
                  <a:lnTo>
                    <a:pt x="64" y="80"/>
                  </a:lnTo>
                  <a:lnTo>
                    <a:pt x="59" y="78"/>
                  </a:lnTo>
                  <a:lnTo>
                    <a:pt x="64" y="82"/>
                  </a:lnTo>
                  <a:lnTo>
                    <a:pt x="59" y="87"/>
                  </a:lnTo>
                  <a:lnTo>
                    <a:pt x="61" y="92"/>
                  </a:lnTo>
                  <a:lnTo>
                    <a:pt x="47" y="101"/>
                  </a:lnTo>
                  <a:lnTo>
                    <a:pt x="50" y="111"/>
                  </a:lnTo>
                  <a:lnTo>
                    <a:pt x="33" y="116"/>
                  </a:lnTo>
                  <a:lnTo>
                    <a:pt x="21" y="106"/>
                  </a:lnTo>
                  <a:lnTo>
                    <a:pt x="21" y="101"/>
                  </a:lnTo>
                  <a:lnTo>
                    <a:pt x="12" y="87"/>
                  </a:lnTo>
                  <a:lnTo>
                    <a:pt x="14" y="85"/>
                  </a:lnTo>
                  <a:lnTo>
                    <a:pt x="12" y="68"/>
                  </a:lnTo>
                  <a:lnTo>
                    <a:pt x="14" y="63"/>
                  </a:lnTo>
                  <a:lnTo>
                    <a:pt x="7" y="59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8" name="Freeform 199"/>
            <p:cNvSpPr>
              <a:spLocks/>
            </p:cNvSpPr>
            <p:nvPr/>
          </p:nvSpPr>
          <p:spPr bwMode="auto">
            <a:xfrm>
              <a:off x="3115234" y="2702876"/>
              <a:ext cx="282251" cy="345803"/>
            </a:xfrm>
            <a:custGeom>
              <a:avLst/>
              <a:gdLst>
                <a:gd name="T0" fmla="*/ 57 w 216"/>
                <a:gd name="T1" fmla="*/ 16 h 274"/>
                <a:gd name="T2" fmla="*/ 79 w 216"/>
                <a:gd name="T3" fmla="*/ 21 h 274"/>
                <a:gd name="T4" fmla="*/ 95 w 216"/>
                <a:gd name="T5" fmla="*/ 9 h 274"/>
                <a:gd name="T6" fmla="*/ 105 w 216"/>
                <a:gd name="T7" fmla="*/ 0 h 274"/>
                <a:gd name="T8" fmla="*/ 116 w 216"/>
                <a:gd name="T9" fmla="*/ 2 h 274"/>
                <a:gd name="T10" fmla="*/ 133 w 216"/>
                <a:gd name="T11" fmla="*/ 9 h 274"/>
                <a:gd name="T12" fmla="*/ 152 w 216"/>
                <a:gd name="T13" fmla="*/ 7 h 274"/>
                <a:gd name="T14" fmla="*/ 157 w 216"/>
                <a:gd name="T15" fmla="*/ 49 h 274"/>
                <a:gd name="T16" fmla="*/ 152 w 216"/>
                <a:gd name="T17" fmla="*/ 54 h 274"/>
                <a:gd name="T18" fmla="*/ 161 w 216"/>
                <a:gd name="T19" fmla="*/ 78 h 274"/>
                <a:gd name="T20" fmla="*/ 171 w 216"/>
                <a:gd name="T21" fmla="*/ 85 h 274"/>
                <a:gd name="T22" fmla="*/ 178 w 216"/>
                <a:gd name="T23" fmla="*/ 92 h 274"/>
                <a:gd name="T24" fmla="*/ 185 w 216"/>
                <a:gd name="T25" fmla="*/ 106 h 274"/>
                <a:gd name="T26" fmla="*/ 190 w 216"/>
                <a:gd name="T27" fmla="*/ 109 h 274"/>
                <a:gd name="T28" fmla="*/ 197 w 216"/>
                <a:gd name="T29" fmla="*/ 118 h 274"/>
                <a:gd name="T30" fmla="*/ 206 w 216"/>
                <a:gd name="T31" fmla="*/ 137 h 274"/>
                <a:gd name="T32" fmla="*/ 211 w 216"/>
                <a:gd name="T33" fmla="*/ 154 h 274"/>
                <a:gd name="T34" fmla="*/ 214 w 216"/>
                <a:gd name="T35" fmla="*/ 165 h 274"/>
                <a:gd name="T36" fmla="*/ 197 w 216"/>
                <a:gd name="T37" fmla="*/ 177 h 274"/>
                <a:gd name="T38" fmla="*/ 166 w 216"/>
                <a:gd name="T39" fmla="*/ 194 h 274"/>
                <a:gd name="T40" fmla="*/ 157 w 216"/>
                <a:gd name="T41" fmla="*/ 194 h 274"/>
                <a:gd name="T42" fmla="*/ 138 w 216"/>
                <a:gd name="T43" fmla="*/ 218 h 274"/>
                <a:gd name="T44" fmla="*/ 135 w 216"/>
                <a:gd name="T45" fmla="*/ 225 h 274"/>
                <a:gd name="T46" fmla="*/ 121 w 216"/>
                <a:gd name="T47" fmla="*/ 246 h 274"/>
                <a:gd name="T48" fmla="*/ 109 w 216"/>
                <a:gd name="T49" fmla="*/ 246 h 274"/>
                <a:gd name="T50" fmla="*/ 93 w 216"/>
                <a:gd name="T51" fmla="*/ 262 h 274"/>
                <a:gd name="T52" fmla="*/ 88 w 216"/>
                <a:gd name="T53" fmla="*/ 272 h 274"/>
                <a:gd name="T54" fmla="*/ 79 w 216"/>
                <a:gd name="T55" fmla="*/ 270 h 274"/>
                <a:gd name="T56" fmla="*/ 45 w 216"/>
                <a:gd name="T57" fmla="*/ 265 h 274"/>
                <a:gd name="T58" fmla="*/ 36 w 216"/>
                <a:gd name="T59" fmla="*/ 262 h 274"/>
                <a:gd name="T60" fmla="*/ 29 w 216"/>
                <a:gd name="T61" fmla="*/ 246 h 274"/>
                <a:gd name="T62" fmla="*/ 38 w 216"/>
                <a:gd name="T63" fmla="*/ 236 h 274"/>
                <a:gd name="T64" fmla="*/ 31 w 216"/>
                <a:gd name="T65" fmla="*/ 227 h 274"/>
                <a:gd name="T66" fmla="*/ 29 w 216"/>
                <a:gd name="T67" fmla="*/ 206 h 274"/>
                <a:gd name="T68" fmla="*/ 24 w 216"/>
                <a:gd name="T69" fmla="*/ 184 h 274"/>
                <a:gd name="T70" fmla="*/ 27 w 216"/>
                <a:gd name="T71" fmla="*/ 168 h 274"/>
                <a:gd name="T72" fmla="*/ 24 w 216"/>
                <a:gd name="T73" fmla="*/ 161 h 274"/>
                <a:gd name="T74" fmla="*/ 3 w 216"/>
                <a:gd name="T75" fmla="*/ 132 h 274"/>
                <a:gd name="T76" fmla="*/ 0 w 216"/>
                <a:gd name="T77" fmla="*/ 104 h 274"/>
                <a:gd name="T78" fmla="*/ 36 w 216"/>
                <a:gd name="T79" fmla="*/ 54 h 274"/>
                <a:gd name="T80" fmla="*/ 55 w 216"/>
                <a:gd name="T81" fmla="*/ 42 h 274"/>
                <a:gd name="T82" fmla="*/ 57 w 216"/>
                <a:gd name="T83" fmla="*/ 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274">
                  <a:moveTo>
                    <a:pt x="57" y="23"/>
                  </a:moveTo>
                  <a:lnTo>
                    <a:pt x="57" y="16"/>
                  </a:lnTo>
                  <a:lnTo>
                    <a:pt x="67" y="12"/>
                  </a:lnTo>
                  <a:lnTo>
                    <a:pt x="79" y="21"/>
                  </a:lnTo>
                  <a:lnTo>
                    <a:pt x="95" y="16"/>
                  </a:lnTo>
                  <a:lnTo>
                    <a:pt x="95" y="9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5" y="4"/>
                  </a:lnTo>
                  <a:lnTo>
                    <a:pt x="116" y="2"/>
                  </a:lnTo>
                  <a:lnTo>
                    <a:pt x="128" y="12"/>
                  </a:lnTo>
                  <a:lnTo>
                    <a:pt x="133" y="9"/>
                  </a:lnTo>
                  <a:lnTo>
                    <a:pt x="142" y="12"/>
                  </a:lnTo>
                  <a:lnTo>
                    <a:pt x="152" y="7"/>
                  </a:lnTo>
                  <a:lnTo>
                    <a:pt x="147" y="35"/>
                  </a:lnTo>
                  <a:lnTo>
                    <a:pt x="157" y="49"/>
                  </a:lnTo>
                  <a:lnTo>
                    <a:pt x="164" y="49"/>
                  </a:lnTo>
                  <a:lnTo>
                    <a:pt x="152" y="54"/>
                  </a:lnTo>
                  <a:lnTo>
                    <a:pt x="161" y="64"/>
                  </a:lnTo>
                  <a:lnTo>
                    <a:pt x="161" y="78"/>
                  </a:lnTo>
                  <a:lnTo>
                    <a:pt x="169" y="80"/>
                  </a:lnTo>
                  <a:lnTo>
                    <a:pt x="171" y="85"/>
                  </a:lnTo>
                  <a:lnTo>
                    <a:pt x="176" y="85"/>
                  </a:lnTo>
                  <a:lnTo>
                    <a:pt x="178" y="92"/>
                  </a:lnTo>
                  <a:lnTo>
                    <a:pt x="190" y="97"/>
                  </a:lnTo>
                  <a:lnTo>
                    <a:pt x="185" y="106"/>
                  </a:lnTo>
                  <a:lnTo>
                    <a:pt x="192" y="106"/>
                  </a:lnTo>
                  <a:lnTo>
                    <a:pt x="190" y="109"/>
                  </a:lnTo>
                  <a:lnTo>
                    <a:pt x="197" y="113"/>
                  </a:lnTo>
                  <a:lnTo>
                    <a:pt x="197" y="118"/>
                  </a:lnTo>
                  <a:lnTo>
                    <a:pt x="206" y="130"/>
                  </a:lnTo>
                  <a:lnTo>
                    <a:pt x="206" y="137"/>
                  </a:lnTo>
                  <a:lnTo>
                    <a:pt x="211" y="142"/>
                  </a:lnTo>
                  <a:lnTo>
                    <a:pt x="211" y="154"/>
                  </a:lnTo>
                  <a:lnTo>
                    <a:pt x="216" y="161"/>
                  </a:lnTo>
                  <a:lnTo>
                    <a:pt x="214" y="165"/>
                  </a:lnTo>
                  <a:lnTo>
                    <a:pt x="216" y="177"/>
                  </a:lnTo>
                  <a:lnTo>
                    <a:pt x="197" y="177"/>
                  </a:lnTo>
                  <a:lnTo>
                    <a:pt x="183" y="189"/>
                  </a:lnTo>
                  <a:lnTo>
                    <a:pt x="166" y="194"/>
                  </a:lnTo>
                  <a:lnTo>
                    <a:pt x="161" y="199"/>
                  </a:lnTo>
                  <a:lnTo>
                    <a:pt x="157" y="194"/>
                  </a:lnTo>
                  <a:lnTo>
                    <a:pt x="145" y="196"/>
                  </a:lnTo>
                  <a:lnTo>
                    <a:pt x="138" y="218"/>
                  </a:lnTo>
                  <a:lnTo>
                    <a:pt x="131" y="222"/>
                  </a:lnTo>
                  <a:lnTo>
                    <a:pt x="135" y="225"/>
                  </a:lnTo>
                  <a:lnTo>
                    <a:pt x="131" y="239"/>
                  </a:lnTo>
                  <a:lnTo>
                    <a:pt x="121" y="246"/>
                  </a:lnTo>
                  <a:lnTo>
                    <a:pt x="114" y="241"/>
                  </a:lnTo>
                  <a:lnTo>
                    <a:pt x="109" y="246"/>
                  </a:lnTo>
                  <a:lnTo>
                    <a:pt x="102" y="248"/>
                  </a:lnTo>
                  <a:lnTo>
                    <a:pt x="93" y="262"/>
                  </a:lnTo>
                  <a:lnTo>
                    <a:pt x="86" y="267"/>
                  </a:lnTo>
                  <a:lnTo>
                    <a:pt x="88" y="272"/>
                  </a:lnTo>
                  <a:lnTo>
                    <a:pt x="83" y="274"/>
                  </a:lnTo>
                  <a:lnTo>
                    <a:pt x="79" y="270"/>
                  </a:lnTo>
                  <a:lnTo>
                    <a:pt x="53" y="267"/>
                  </a:lnTo>
                  <a:lnTo>
                    <a:pt x="45" y="265"/>
                  </a:lnTo>
                  <a:lnTo>
                    <a:pt x="43" y="258"/>
                  </a:lnTo>
                  <a:lnTo>
                    <a:pt x="36" y="262"/>
                  </a:lnTo>
                  <a:lnTo>
                    <a:pt x="31" y="255"/>
                  </a:lnTo>
                  <a:lnTo>
                    <a:pt x="29" y="246"/>
                  </a:lnTo>
                  <a:lnTo>
                    <a:pt x="36" y="246"/>
                  </a:lnTo>
                  <a:lnTo>
                    <a:pt x="38" y="236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34" y="222"/>
                  </a:lnTo>
                  <a:lnTo>
                    <a:pt x="29" y="206"/>
                  </a:lnTo>
                  <a:lnTo>
                    <a:pt x="34" y="199"/>
                  </a:lnTo>
                  <a:lnTo>
                    <a:pt x="24" y="184"/>
                  </a:lnTo>
                  <a:lnTo>
                    <a:pt x="27" y="173"/>
                  </a:lnTo>
                  <a:lnTo>
                    <a:pt x="27" y="168"/>
                  </a:lnTo>
                  <a:lnTo>
                    <a:pt x="22" y="168"/>
                  </a:lnTo>
                  <a:lnTo>
                    <a:pt x="24" y="161"/>
                  </a:lnTo>
                  <a:lnTo>
                    <a:pt x="8" y="149"/>
                  </a:lnTo>
                  <a:lnTo>
                    <a:pt x="3" y="132"/>
                  </a:lnTo>
                  <a:lnTo>
                    <a:pt x="8" y="116"/>
                  </a:lnTo>
                  <a:lnTo>
                    <a:pt x="0" y="104"/>
                  </a:lnTo>
                  <a:lnTo>
                    <a:pt x="27" y="85"/>
                  </a:lnTo>
                  <a:lnTo>
                    <a:pt x="36" y="54"/>
                  </a:lnTo>
                  <a:lnTo>
                    <a:pt x="41" y="54"/>
                  </a:lnTo>
                  <a:lnTo>
                    <a:pt x="55" y="42"/>
                  </a:lnTo>
                  <a:lnTo>
                    <a:pt x="60" y="30"/>
                  </a:lnTo>
                  <a:lnTo>
                    <a:pt x="57" y="2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99" name="Freeform 200"/>
            <p:cNvSpPr>
              <a:spLocks/>
            </p:cNvSpPr>
            <p:nvPr/>
          </p:nvSpPr>
          <p:spPr bwMode="auto">
            <a:xfrm>
              <a:off x="3196251" y="4053275"/>
              <a:ext cx="198621" cy="238529"/>
            </a:xfrm>
            <a:custGeom>
              <a:avLst/>
              <a:gdLst>
                <a:gd name="T0" fmla="*/ 111 w 152"/>
                <a:gd name="T1" fmla="*/ 28 h 189"/>
                <a:gd name="T2" fmla="*/ 116 w 152"/>
                <a:gd name="T3" fmla="*/ 28 h 189"/>
                <a:gd name="T4" fmla="*/ 128 w 152"/>
                <a:gd name="T5" fmla="*/ 38 h 189"/>
                <a:gd name="T6" fmla="*/ 130 w 152"/>
                <a:gd name="T7" fmla="*/ 47 h 189"/>
                <a:gd name="T8" fmla="*/ 130 w 152"/>
                <a:gd name="T9" fmla="*/ 76 h 189"/>
                <a:gd name="T10" fmla="*/ 137 w 152"/>
                <a:gd name="T11" fmla="*/ 90 h 189"/>
                <a:gd name="T12" fmla="*/ 140 w 152"/>
                <a:gd name="T13" fmla="*/ 109 h 189"/>
                <a:gd name="T14" fmla="*/ 135 w 152"/>
                <a:gd name="T15" fmla="*/ 116 h 189"/>
                <a:gd name="T16" fmla="*/ 137 w 152"/>
                <a:gd name="T17" fmla="*/ 125 h 189"/>
                <a:gd name="T18" fmla="*/ 130 w 152"/>
                <a:gd name="T19" fmla="*/ 128 h 189"/>
                <a:gd name="T20" fmla="*/ 128 w 152"/>
                <a:gd name="T21" fmla="*/ 139 h 189"/>
                <a:gd name="T22" fmla="*/ 133 w 152"/>
                <a:gd name="T23" fmla="*/ 151 h 189"/>
                <a:gd name="T24" fmla="*/ 140 w 152"/>
                <a:gd name="T25" fmla="*/ 151 h 189"/>
                <a:gd name="T26" fmla="*/ 149 w 152"/>
                <a:gd name="T27" fmla="*/ 161 h 189"/>
                <a:gd name="T28" fmla="*/ 152 w 152"/>
                <a:gd name="T29" fmla="*/ 177 h 189"/>
                <a:gd name="T30" fmla="*/ 149 w 152"/>
                <a:gd name="T31" fmla="*/ 189 h 189"/>
                <a:gd name="T32" fmla="*/ 144 w 152"/>
                <a:gd name="T33" fmla="*/ 184 h 189"/>
                <a:gd name="T34" fmla="*/ 135 w 152"/>
                <a:gd name="T35" fmla="*/ 184 h 189"/>
                <a:gd name="T36" fmla="*/ 133 w 152"/>
                <a:gd name="T37" fmla="*/ 187 h 189"/>
                <a:gd name="T38" fmla="*/ 128 w 152"/>
                <a:gd name="T39" fmla="*/ 180 h 189"/>
                <a:gd name="T40" fmla="*/ 118 w 152"/>
                <a:gd name="T41" fmla="*/ 180 h 189"/>
                <a:gd name="T42" fmla="*/ 116 w 152"/>
                <a:gd name="T43" fmla="*/ 173 h 189"/>
                <a:gd name="T44" fmla="*/ 111 w 152"/>
                <a:gd name="T45" fmla="*/ 170 h 189"/>
                <a:gd name="T46" fmla="*/ 109 w 152"/>
                <a:gd name="T47" fmla="*/ 165 h 189"/>
                <a:gd name="T48" fmla="*/ 107 w 152"/>
                <a:gd name="T49" fmla="*/ 165 h 189"/>
                <a:gd name="T50" fmla="*/ 109 w 152"/>
                <a:gd name="T51" fmla="*/ 163 h 189"/>
                <a:gd name="T52" fmla="*/ 107 w 152"/>
                <a:gd name="T53" fmla="*/ 161 h 189"/>
                <a:gd name="T54" fmla="*/ 107 w 152"/>
                <a:gd name="T55" fmla="*/ 149 h 189"/>
                <a:gd name="T56" fmla="*/ 99 w 152"/>
                <a:gd name="T57" fmla="*/ 147 h 189"/>
                <a:gd name="T58" fmla="*/ 97 w 152"/>
                <a:gd name="T59" fmla="*/ 135 h 189"/>
                <a:gd name="T60" fmla="*/ 88 w 152"/>
                <a:gd name="T61" fmla="*/ 130 h 189"/>
                <a:gd name="T62" fmla="*/ 83 w 152"/>
                <a:gd name="T63" fmla="*/ 135 h 189"/>
                <a:gd name="T64" fmla="*/ 76 w 152"/>
                <a:gd name="T65" fmla="*/ 130 h 189"/>
                <a:gd name="T66" fmla="*/ 62 w 152"/>
                <a:gd name="T67" fmla="*/ 130 h 189"/>
                <a:gd name="T68" fmla="*/ 62 w 152"/>
                <a:gd name="T69" fmla="*/ 125 h 189"/>
                <a:gd name="T70" fmla="*/ 54 w 152"/>
                <a:gd name="T71" fmla="*/ 118 h 189"/>
                <a:gd name="T72" fmla="*/ 47 w 152"/>
                <a:gd name="T73" fmla="*/ 116 h 189"/>
                <a:gd name="T74" fmla="*/ 38 w 152"/>
                <a:gd name="T75" fmla="*/ 116 h 189"/>
                <a:gd name="T76" fmla="*/ 28 w 152"/>
                <a:gd name="T77" fmla="*/ 109 h 189"/>
                <a:gd name="T78" fmla="*/ 14 w 152"/>
                <a:gd name="T79" fmla="*/ 102 h 189"/>
                <a:gd name="T80" fmla="*/ 12 w 152"/>
                <a:gd name="T81" fmla="*/ 87 h 189"/>
                <a:gd name="T82" fmla="*/ 17 w 152"/>
                <a:gd name="T83" fmla="*/ 66 h 189"/>
                <a:gd name="T84" fmla="*/ 9 w 152"/>
                <a:gd name="T85" fmla="*/ 42 h 189"/>
                <a:gd name="T86" fmla="*/ 0 w 152"/>
                <a:gd name="T87" fmla="*/ 28 h 189"/>
                <a:gd name="T88" fmla="*/ 9 w 152"/>
                <a:gd name="T89" fmla="*/ 12 h 189"/>
                <a:gd name="T90" fmla="*/ 9 w 152"/>
                <a:gd name="T91" fmla="*/ 7 h 189"/>
                <a:gd name="T92" fmla="*/ 19 w 152"/>
                <a:gd name="T93" fmla="*/ 12 h 189"/>
                <a:gd name="T94" fmla="*/ 28 w 152"/>
                <a:gd name="T95" fmla="*/ 2 h 189"/>
                <a:gd name="T96" fmla="*/ 45 w 152"/>
                <a:gd name="T97" fmla="*/ 0 h 189"/>
                <a:gd name="T98" fmla="*/ 50 w 152"/>
                <a:gd name="T99" fmla="*/ 0 h 189"/>
                <a:gd name="T100" fmla="*/ 57 w 152"/>
                <a:gd name="T101" fmla="*/ 7 h 189"/>
                <a:gd name="T102" fmla="*/ 73 w 152"/>
                <a:gd name="T103" fmla="*/ 9 h 189"/>
                <a:gd name="T104" fmla="*/ 104 w 152"/>
                <a:gd name="T105" fmla="*/ 33 h 189"/>
                <a:gd name="T106" fmla="*/ 111 w 152"/>
                <a:gd name="T107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" h="189">
                  <a:moveTo>
                    <a:pt x="111" y="28"/>
                  </a:moveTo>
                  <a:lnTo>
                    <a:pt x="116" y="28"/>
                  </a:lnTo>
                  <a:lnTo>
                    <a:pt x="128" y="38"/>
                  </a:lnTo>
                  <a:lnTo>
                    <a:pt x="130" y="47"/>
                  </a:lnTo>
                  <a:lnTo>
                    <a:pt x="130" y="76"/>
                  </a:lnTo>
                  <a:lnTo>
                    <a:pt x="137" y="90"/>
                  </a:lnTo>
                  <a:lnTo>
                    <a:pt x="140" y="109"/>
                  </a:lnTo>
                  <a:lnTo>
                    <a:pt x="135" y="116"/>
                  </a:lnTo>
                  <a:lnTo>
                    <a:pt x="137" y="125"/>
                  </a:lnTo>
                  <a:lnTo>
                    <a:pt x="130" y="128"/>
                  </a:lnTo>
                  <a:lnTo>
                    <a:pt x="128" y="139"/>
                  </a:lnTo>
                  <a:lnTo>
                    <a:pt x="133" y="151"/>
                  </a:lnTo>
                  <a:lnTo>
                    <a:pt x="140" y="151"/>
                  </a:lnTo>
                  <a:lnTo>
                    <a:pt x="149" y="161"/>
                  </a:lnTo>
                  <a:lnTo>
                    <a:pt x="152" y="177"/>
                  </a:lnTo>
                  <a:lnTo>
                    <a:pt x="149" y="189"/>
                  </a:lnTo>
                  <a:lnTo>
                    <a:pt x="144" y="184"/>
                  </a:lnTo>
                  <a:lnTo>
                    <a:pt x="135" y="184"/>
                  </a:lnTo>
                  <a:lnTo>
                    <a:pt x="133" y="187"/>
                  </a:lnTo>
                  <a:lnTo>
                    <a:pt x="128" y="180"/>
                  </a:lnTo>
                  <a:lnTo>
                    <a:pt x="118" y="180"/>
                  </a:lnTo>
                  <a:lnTo>
                    <a:pt x="116" y="173"/>
                  </a:lnTo>
                  <a:lnTo>
                    <a:pt x="111" y="170"/>
                  </a:lnTo>
                  <a:lnTo>
                    <a:pt x="109" y="165"/>
                  </a:lnTo>
                  <a:lnTo>
                    <a:pt x="107" y="165"/>
                  </a:lnTo>
                  <a:lnTo>
                    <a:pt x="109" y="163"/>
                  </a:lnTo>
                  <a:lnTo>
                    <a:pt x="107" y="161"/>
                  </a:lnTo>
                  <a:lnTo>
                    <a:pt x="107" y="149"/>
                  </a:lnTo>
                  <a:lnTo>
                    <a:pt x="99" y="147"/>
                  </a:lnTo>
                  <a:lnTo>
                    <a:pt x="97" y="135"/>
                  </a:lnTo>
                  <a:lnTo>
                    <a:pt x="88" y="130"/>
                  </a:lnTo>
                  <a:lnTo>
                    <a:pt x="83" y="135"/>
                  </a:lnTo>
                  <a:lnTo>
                    <a:pt x="76" y="130"/>
                  </a:lnTo>
                  <a:lnTo>
                    <a:pt x="62" y="130"/>
                  </a:lnTo>
                  <a:lnTo>
                    <a:pt x="62" y="125"/>
                  </a:lnTo>
                  <a:lnTo>
                    <a:pt x="54" y="118"/>
                  </a:lnTo>
                  <a:lnTo>
                    <a:pt x="47" y="116"/>
                  </a:lnTo>
                  <a:lnTo>
                    <a:pt x="38" y="116"/>
                  </a:lnTo>
                  <a:lnTo>
                    <a:pt x="28" y="109"/>
                  </a:lnTo>
                  <a:lnTo>
                    <a:pt x="14" y="102"/>
                  </a:lnTo>
                  <a:lnTo>
                    <a:pt x="12" y="87"/>
                  </a:lnTo>
                  <a:lnTo>
                    <a:pt x="17" y="66"/>
                  </a:lnTo>
                  <a:lnTo>
                    <a:pt x="9" y="42"/>
                  </a:lnTo>
                  <a:lnTo>
                    <a:pt x="0" y="28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9" y="12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7" y="7"/>
                  </a:lnTo>
                  <a:lnTo>
                    <a:pt x="73" y="9"/>
                  </a:lnTo>
                  <a:lnTo>
                    <a:pt x="104" y="33"/>
                  </a:lnTo>
                  <a:lnTo>
                    <a:pt x="111" y="2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0" name="Freeform 201"/>
            <p:cNvSpPr>
              <a:spLocks/>
            </p:cNvSpPr>
            <p:nvPr/>
          </p:nvSpPr>
          <p:spPr bwMode="auto">
            <a:xfrm>
              <a:off x="3164889" y="2434058"/>
              <a:ext cx="368494" cy="426575"/>
            </a:xfrm>
            <a:custGeom>
              <a:avLst/>
              <a:gdLst>
                <a:gd name="T0" fmla="*/ 26 w 282"/>
                <a:gd name="T1" fmla="*/ 208 h 338"/>
                <a:gd name="T2" fmla="*/ 55 w 282"/>
                <a:gd name="T3" fmla="*/ 175 h 338"/>
                <a:gd name="T4" fmla="*/ 76 w 282"/>
                <a:gd name="T5" fmla="*/ 151 h 338"/>
                <a:gd name="T6" fmla="*/ 64 w 282"/>
                <a:gd name="T7" fmla="*/ 139 h 338"/>
                <a:gd name="T8" fmla="*/ 57 w 282"/>
                <a:gd name="T9" fmla="*/ 130 h 338"/>
                <a:gd name="T10" fmla="*/ 57 w 282"/>
                <a:gd name="T11" fmla="*/ 87 h 338"/>
                <a:gd name="T12" fmla="*/ 71 w 282"/>
                <a:gd name="T13" fmla="*/ 47 h 338"/>
                <a:gd name="T14" fmla="*/ 81 w 282"/>
                <a:gd name="T15" fmla="*/ 28 h 338"/>
                <a:gd name="T16" fmla="*/ 88 w 282"/>
                <a:gd name="T17" fmla="*/ 0 h 338"/>
                <a:gd name="T18" fmla="*/ 102 w 282"/>
                <a:gd name="T19" fmla="*/ 2 h 338"/>
                <a:gd name="T20" fmla="*/ 104 w 282"/>
                <a:gd name="T21" fmla="*/ 23 h 338"/>
                <a:gd name="T22" fmla="*/ 112 w 282"/>
                <a:gd name="T23" fmla="*/ 71 h 338"/>
                <a:gd name="T24" fmla="*/ 126 w 282"/>
                <a:gd name="T25" fmla="*/ 66 h 338"/>
                <a:gd name="T26" fmla="*/ 145 w 282"/>
                <a:gd name="T27" fmla="*/ 64 h 338"/>
                <a:gd name="T28" fmla="*/ 157 w 282"/>
                <a:gd name="T29" fmla="*/ 52 h 338"/>
                <a:gd name="T30" fmla="*/ 166 w 282"/>
                <a:gd name="T31" fmla="*/ 45 h 338"/>
                <a:gd name="T32" fmla="*/ 192 w 282"/>
                <a:gd name="T33" fmla="*/ 40 h 338"/>
                <a:gd name="T34" fmla="*/ 194 w 282"/>
                <a:gd name="T35" fmla="*/ 35 h 338"/>
                <a:gd name="T36" fmla="*/ 209 w 282"/>
                <a:gd name="T37" fmla="*/ 30 h 338"/>
                <a:gd name="T38" fmla="*/ 225 w 282"/>
                <a:gd name="T39" fmla="*/ 19 h 338"/>
                <a:gd name="T40" fmla="*/ 232 w 282"/>
                <a:gd name="T41" fmla="*/ 16 h 338"/>
                <a:gd name="T42" fmla="*/ 244 w 282"/>
                <a:gd name="T43" fmla="*/ 9 h 338"/>
                <a:gd name="T44" fmla="*/ 247 w 282"/>
                <a:gd name="T45" fmla="*/ 28 h 338"/>
                <a:gd name="T46" fmla="*/ 247 w 282"/>
                <a:gd name="T47" fmla="*/ 52 h 338"/>
                <a:gd name="T48" fmla="*/ 247 w 282"/>
                <a:gd name="T49" fmla="*/ 75 h 338"/>
                <a:gd name="T50" fmla="*/ 247 w 282"/>
                <a:gd name="T51" fmla="*/ 111 h 338"/>
                <a:gd name="T52" fmla="*/ 249 w 282"/>
                <a:gd name="T53" fmla="*/ 146 h 338"/>
                <a:gd name="T54" fmla="*/ 237 w 282"/>
                <a:gd name="T55" fmla="*/ 135 h 338"/>
                <a:gd name="T56" fmla="*/ 235 w 282"/>
                <a:gd name="T57" fmla="*/ 161 h 338"/>
                <a:gd name="T58" fmla="*/ 263 w 282"/>
                <a:gd name="T59" fmla="*/ 172 h 338"/>
                <a:gd name="T60" fmla="*/ 282 w 282"/>
                <a:gd name="T61" fmla="*/ 196 h 338"/>
                <a:gd name="T62" fmla="*/ 258 w 282"/>
                <a:gd name="T63" fmla="*/ 241 h 338"/>
                <a:gd name="T64" fmla="*/ 254 w 282"/>
                <a:gd name="T65" fmla="*/ 296 h 338"/>
                <a:gd name="T66" fmla="*/ 237 w 282"/>
                <a:gd name="T67" fmla="*/ 300 h 338"/>
                <a:gd name="T68" fmla="*/ 213 w 282"/>
                <a:gd name="T69" fmla="*/ 333 h 338"/>
                <a:gd name="T70" fmla="*/ 185 w 282"/>
                <a:gd name="T71" fmla="*/ 324 h 338"/>
                <a:gd name="T72" fmla="*/ 164 w 282"/>
                <a:gd name="T73" fmla="*/ 338 h 338"/>
                <a:gd name="T74" fmla="*/ 152 w 282"/>
                <a:gd name="T75" fmla="*/ 322 h 338"/>
                <a:gd name="T76" fmla="*/ 152 w 282"/>
                <a:gd name="T77" fmla="*/ 310 h 338"/>
                <a:gd name="T78" fmla="*/ 133 w 282"/>
                <a:gd name="T79" fmla="*/ 298 h 338"/>
                <a:gd name="T80" fmla="*/ 123 w 282"/>
                <a:gd name="T81" fmla="*/ 277 h 338"/>
                <a:gd name="T82" fmla="*/ 119 w 282"/>
                <a:gd name="T83" fmla="*/ 262 h 338"/>
                <a:gd name="T84" fmla="*/ 104 w 282"/>
                <a:gd name="T85" fmla="*/ 225 h 338"/>
                <a:gd name="T86" fmla="*/ 78 w 282"/>
                <a:gd name="T87" fmla="*/ 215 h 338"/>
                <a:gd name="T88" fmla="*/ 64 w 282"/>
                <a:gd name="T89" fmla="*/ 213 h 338"/>
                <a:gd name="T90" fmla="*/ 41 w 282"/>
                <a:gd name="T91" fmla="*/ 234 h 338"/>
                <a:gd name="T92" fmla="*/ 19 w 282"/>
                <a:gd name="T93" fmla="*/ 2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2" h="338">
                  <a:moveTo>
                    <a:pt x="0" y="234"/>
                  </a:moveTo>
                  <a:lnTo>
                    <a:pt x="10" y="215"/>
                  </a:lnTo>
                  <a:lnTo>
                    <a:pt x="26" y="208"/>
                  </a:lnTo>
                  <a:lnTo>
                    <a:pt x="36" y="191"/>
                  </a:lnTo>
                  <a:lnTo>
                    <a:pt x="36" y="187"/>
                  </a:lnTo>
                  <a:lnTo>
                    <a:pt x="55" y="175"/>
                  </a:lnTo>
                  <a:lnTo>
                    <a:pt x="55" y="163"/>
                  </a:lnTo>
                  <a:lnTo>
                    <a:pt x="62" y="151"/>
                  </a:lnTo>
                  <a:lnTo>
                    <a:pt x="76" y="151"/>
                  </a:lnTo>
                  <a:lnTo>
                    <a:pt x="69" y="142"/>
                  </a:lnTo>
                  <a:lnTo>
                    <a:pt x="71" y="139"/>
                  </a:lnTo>
                  <a:lnTo>
                    <a:pt x="64" y="139"/>
                  </a:lnTo>
                  <a:lnTo>
                    <a:pt x="62" y="132"/>
                  </a:lnTo>
                  <a:lnTo>
                    <a:pt x="57" y="137"/>
                  </a:lnTo>
                  <a:lnTo>
                    <a:pt x="57" y="130"/>
                  </a:lnTo>
                  <a:lnTo>
                    <a:pt x="67" y="120"/>
                  </a:lnTo>
                  <a:lnTo>
                    <a:pt x="62" y="90"/>
                  </a:lnTo>
                  <a:lnTo>
                    <a:pt x="57" y="87"/>
                  </a:lnTo>
                  <a:lnTo>
                    <a:pt x="69" y="80"/>
                  </a:lnTo>
                  <a:lnTo>
                    <a:pt x="67" y="66"/>
                  </a:lnTo>
                  <a:lnTo>
                    <a:pt x="71" y="47"/>
                  </a:lnTo>
                  <a:lnTo>
                    <a:pt x="69" y="35"/>
                  </a:lnTo>
                  <a:lnTo>
                    <a:pt x="71" y="30"/>
                  </a:lnTo>
                  <a:lnTo>
                    <a:pt x="81" y="28"/>
                  </a:lnTo>
                  <a:lnTo>
                    <a:pt x="83" y="16"/>
                  </a:lnTo>
                  <a:lnTo>
                    <a:pt x="83" y="4"/>
                  </a:lnTo>
                  <a:lnTo>
                    <a:pt x="88" y="0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2"/>
                  </a:lnTo>
                  <a:lnTo>
                    <a:pt x="107" y="4"/>
                  </a:lnTo>
                  <a:lnTo>
                    <a:pt x="109" y="16"/>
                  </a:lnTo>
                  <a:lnTo>
                    <a:pt x="104" y="23"/>
                  </a:lnTo>
                  <a:lnTo>
                    <a:pt x="104" y="49"/>
                  </a:lnTo>
                  <a:lnTo>
                    <a:pt x="114" y="54"/>
                  </a:lnTo>
                  <a:lnTo>
                    <a:pt x="112" y="71"/>
                  </a:lnTo>
                  <a:lnTo>
                    <a:pt x="119" y="71"/>
                  </a:lnTo>
                  <a:lnTo>
                    <a:pt x="121" y="75"/>
                  </a:lnTo>
                  <a:lnTo>
                    <a:pt x="126" y="66"/>
                  </a:lnTo>
                  <a:lnTo>
                    <a:pt x="133" y="66"/>
                  </a:lnTo>
                  <a:lnTo>
                    <a:pt x="138" y="64"/>
                  </a:lnTo>
                  <a:lnTo>
                    <a:pt x="145" y="64"/>
                  </a:lnTo>
                  <a:lnTo>
                    <a:pt x="145" y="61"/>
                  </a:lnTo>
                  <a:lnTo>
                    <a:pt x="147" y="64"/>
                  </a:lnTo>
                  <a:lnTo>
                    <a:pt x="157" y="52"/>
                  </a:lnTo>
                  <a:lnTo>
                    <a:pt x="168" y="54"/>
                  </a:lnTo>
                  <a:lnTo>
                    <a:pt x="166" y="52"/>
                  </a:lnTo>
                  <a:lnTo>
                    <a:pt x="166" y="45"/>
                  </a:lnTo>
                  <a:lnTo>
                    <a:pt x="183" y="49"/>
                  </a:lnTo>
                  <a:lnTo>
                    <a:pt x="183" y="45"/>
                  </a:lnTo>
                  <a:lnTo>
                    <a:pt x="192" y="40"/>
                  </a:lnTo>
                  <a:lnTo>
                    <a:pt x="192" y="35"/>
                  </a:lnTo>
                  <a:lnTo>
                    <a:pt x="197" y="33"/>
                  </a:lnTo>
                  <a:lnTo>
                    <a:pt x="194" y="35"/>
                  </a:lnTo>
                  <a:lnTo>
                    <a:pt x="202" y="35"/>
                  </a:lnTo>
                  <a:lnTo>
                    <a:pt x="204" y="30"/>
                  </a:lnTo>
                  <a:lnTo>
                    <a:pt x="209" y="30"/>
                  </a:lnTo>
                  <a:lnTo>
                    <a:pt x="218" y="19"/>
                  </a:lnTo>
                  <a:lnTo>
                    <a:pt x="220" y="21"/>
                  </a:lnTo>
                  <a:lnTo>
                    <a:pt x="225" y="19"/>
                  </a:lnTo>
                  <a:lnTo>
                    <a:pt x="228" y="21"/>
                  </a:lnTo>
                  <a:lnTo>
                    <a:pt x="235" y="21"/>
                  </a:lnTo>
                  <a:lnTo>
                    <a:pt x="232" y="16"/>
                  </a:lnTo>
                  <a:lnTo>
                    <a:pt x="237" y="11"/>
                  </a:lnTo>
                  <a:lnTo>
                    <a:pt x="237" y="11"/>
                  </a:lnTo>
                  <a:lnTo>
                    <a:pt x="244" y="9"/>
                  </a:lnTo>
                  <a:lnTo>
                    <a:pt x="249" y="14"/>
                  </a:lnTo>
                  <a:lnTo>
                    <a:pt x="256" y="11"/>
                  </a:lnTo>
                  <a:lnTo>
                    <a:pt x="247" y="28"/>
                  </a:lnTo>
                  <a:lnTo>
                    <a:pt x="254" y="42"/>
                  </a:lnTo>
                  <a:lnTo>
                    <a:pt x="247" y="47"/>
                  </a:lnTo>
                  <a:lnTo>
                    <a:pt x="247" y="52"/>
                  </a:lnTo>
                  <a:lnTo>
                    <a:pt x="251" y="56"/>
                  </a:lnTo>
                  <a:lnTo>
                    <a:pt x="254" y="68"/>
                  </a:lnTo>
                  <a:lnTo>
                    <a:pt x="247" y="75"/>
                  </a:lnTo>
                  <a:lnTo>
                    <a:pt x="244" y="83"/>
                  </a:lnTo>
                  <a:lnTo>
                    <a:pt x="249" y="94"/>
                  </a:lnTo>
                  <a:lnTo>
                    <a:pt x="247" y="111"/>
                  </a:lnTo>
                  <a:lnTo>
                    <a:pt x="256" y="118"/>
                  </a:lnTo>
                  <a:lnTo>
                    <a:pt x="256" y="142"/>
                  </a:lnTo>
                  <a:lnTo>
                    <a:pt x="249" y="146"/>
                  </a:lnTo>
                  <a:lnTo>
                    <a:pt x="244" y="146"/>
                  </a:lnTo>
                  <a:lnTo>
                    <a:pt x="242" y="135"/>
                  </a:lnTo>
                  <a:lnTo>
                    <a:pt x="237" y="135"/>
                  </a:lnTo>
                  <a:lnTo>
                    <a:pt x="237" y="149"/>
                  </a:lnTo>
                  <a:lnTo>
                    <a:pt x="232" y="156"/>
                  </a:lnTo>
                  <a:lnTo>
                    <a:pt x="235" y="161"/>
                  </a:lnTo>
                  <a:lnTo>
                    <a:pt x="249" y="161"/>
                  </a:lnTo>
                  <a:lnTo>
                    <a:pt x="254" y="170"/>
                  </a:lnTo>
                  <a:lnTo>
                    <a:pt x="263" y="172"/>
                  </a:lnTo>
                  <a:lnTo>
                    <a:pt x="258" y="194"/>
                  </a:lnTo>
                  <a:lnTo>
                    <a:pt x="275" y="189"/>
                  </a:lnTo>
                  <a:lnTo>
                    <a:pt x="282" y="196"/>
                  </a:lnTo>
                  <a:lnTo>
                    <a:pt x="273" y="203"/>
                  </a:lnTo>
                  <a:lnTo>
                    <a:pt x="273" y="225"/>
                  </a:lnTo>
                  <a:lnTo>
                    <a:pt x="258" y="241"/>
                  </a:lnTo>
                  <a:lnTo>
                    <a:pt x="256" y="248"/>
                  </a:lnTo>
                  <a:lnTo>
                    <a:pt x="261" y="288"/>
                  </a:lnTo>
                  <a:lnTo>
                    <a:pt x="254" y="296"/>
                  </a:lnTo>
                  <a:lnTo>
                    <a:pt x="247" y="296"/>
                  </a:lnTo>
                  <a:lnTo>
                    <a:pt x="242" y="300"/>
                  </a:lnTo>
                  <a:lnTo>
                    <a:pt x="237" y="300"/>
                  </a:lnTo>
                  <a:lnTo>
                    <a:pt x="228" y="319"/>
                  </a:lnTo>
                  <a:lnTo>
                    <a:pt x="218" y="326"/>
                  </a:lnTo>
                  <a:lnTo>
                    <a:pt x="213" y="333"/>
                  </a:lnTo>
                  <a:lnTo>
                    <a:pt x="211" y="336"/>
                  </a:lnTo>
                  <a:lnTo>
                    <a:pt x="194" y="324"/>
                  </a:lnTo>
                  <a:lnTo>
                    <a:pt x="185" y="324"/>
                  </a:lnTo>
                  <a:lnTo>
                    <a:pt x="178" y="331"/>
                  </a:lnTo>
                  <a:lnTo>
                    <a:pt x="171" y="326"/>
                  </a:lnTo>
                  <a:lnTo>
                    <a:pt x="164" y="338"/>
                  </a:lnTo>
                  <a:lnTo>
                    <a:pt x="159" y="331"/>
                  </a:lnTo>
                  <a:lnTo>
                    <a:pt x="159" y="326"/>
                  </a:lnTo>
                  <a:lnTo>
                    <a:pt x="152" y="322"/>
                  </a:lnTo>
                  <a:lnTo>
                    <a:pt x="154" y="319"/>
                  </a:lnTo>
                  <a:lnTo>
                    <a:pt x="147" y="319"/>
                  </a:lnTo>
                  <a:lnTo>
                    <a:pt x="152" y="310"/>
                  </a:lnTo>
                  <a:lnTo>
                    <a:pt x="140" y="305"/>
                  </a:lnTo>
                  <a:lnTo>
                    <a:pt x="138" y="298"/>
                  </a:lnTo>
                  <a:lnTo>
                    <a:pt x="133" y="298"/>
                  </a:lnTo>
                  <a:lnTo>
                    <a:pt x="131" y="293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14" y="267"/>
                  </a:lnTo>
                  <a:lnTo>
                    <a:pt x="126" y="262"/>
                  </a:lnTo>
                  <a:lnTo>
                    <a:pt x="119" y="262"/>
                  </a:lnTo>
                  <a:lnTo>
                    <a:pt x="109" y="248"/>
                  </a:lnTo>
                  <a:lnTo>
                    <a:pt x="114" y="220"/>
                  </a:lnTo>
                  <a:lnTo>
                    <a:pt x="104" y="225"/>
                  </a:lnTo>
                  <a:lnTo>
                    <a:pt x="95" y="222"/>
                  </a:lnTo>
                  <a:lnTo>
                    <a:pt x="90" y="225"/>
                  </a:lnTo>
                  <a:lnTo>
                    <a:pt x="78" y="215"/>
                  </a:lnTo>
                  <a:lnTo>
                    <a:pt x="67" y="217"/>
                  </a:lnTo>
                  <a:lnTo>
                    <a:pt x="67" y="213"/>
                  </a:lnTo>
                  <a:lnTo>
                    <a:pt x="64" y="213"/>
                  </a:lnTo>
                  <a:lnTo>
                    <a:pt x="57" y="222"/>
                  </a:lnTo>
                  <a:lnTo>
                    <a:pt x="57" y="229"/>
                  </a:lnTo>
                  <a:lnTo>
                    <a:pt x="41" y="234"/>
                  </a:lnTo>
                  <a:lnTo>
                    <a:pt x="29" y="225"/>
                  </a:lnTo>
                  <a:lnTo>
                    <a:pt x="19" y="229"/>
                  </a:lnTo>
                  <a:lnTo>
                    <a:pt x="19" y="236"/>
                  </a:lnTo>
                  <a:lnTo>
                    <a:pt x="0" y="23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1" name="Freeform 202"/>
            <p:cNvSpPr>
              <a:spLocks/>
            </p:cNvSpPr>
            <p:nvPr/>
          </p:nvSpPr>
          <p:spPr bwMode="auto">
            <a:xfrm>
              <a:off x="3223692" y="4686827"/>
              <a:ext cx="250890" cy="354638"/>
            </a:xfrm>
            <a:custGeom>
              <a:avLst/>
              <a:gdLst>
                <a:gd name="T0" fmla="*/ 22 w 192"/>
                <a:gd name="T1" fmla="*/ 42 h 281"/>
                <a:gd name="T2" fmla="*/ 55 w 192"/>
                <a:gd name="T3" fmla="*/ 0 h 281"/>
                <a:gd name="T4" fmla="*/ 128 w 192"/>
                <a:gd name="T5" fmla="*/ 68 h 281"/>
                <a:gd name="T6" fmla="*/ 154 w 192"/>
                <a:gd name="T7" fmla="*/ 82 h 281"/>
                <a:gd name="T8" fmla="*/ 178 w 192"/>
                <a:gd name="T9" fmla="*/ 92 h 281"/>
                <a:gd name="T10" fmla="*/ 187 w 192"/>
                <a:gd name="T11" fmla="*/ 116 h 281"/>
                <a:gd name="T12" fmla="*/ 183 w 192"/>
                <a:gd name="T13" fmla="*/ 130 h 281"/>
                <a:gd name="T14" fmla="*/ 187 w 192"/>
                <a:gd name="T15" fmla="*/ 135 h 281"/>
                <a:gd name="T16" fmla="*/ 168 w 192"/>
                <a:gd name="T17" fmla="*/ 149 h 281"/>
                <a:gd name="T18" fmla="*/ 161 w 192"/>
                <a:gd name="T19" fmla="*/ 163 h 281"/>
                <a:gd name="T20" fmla="*/ 157 w 192"/>
                <a:gd name="T21" fmla="*/ 180 h 281"/>
                <a:gd name="T22" fmla="*/ 152 w 192"/>
                <a:gd name="T23" fmla="*/ 187 h 281"/>
                <a:gd name="T24" fmla="*/ 147 w 192"/>
                <a:gd name="T25" fmla="*/ 196 h 281"/>
                <a:gd name="T26" fmla="*/ 138 w 192"/>
                <a:gd name="T27" fmla="*/ 203 h 281"/>
                <a:gd name="T28" fmla="*/ 128 w 192"/>
                <a:gd name="T29" fmla="*/ 203 h 281"/>
                <a:gd name="T30" fmla="*/ 112 w 192"/>
                <a:gd name="T31" fmla="*/ 213 h 281"/>
                <a:gd name="T32" fmla="*/ 109 w 192"/>
                <a:gd name="T33" fmla="*/ 232 h 281"/>
                <a:gd name="T34" fmla="*/ 102 w 192"/>
                <a:gd name="T35" fmla="*/ 236 h 281"/>
                <a:gd name="T36" fmla="*/ 104 w 192"/>
                <a:gd name="T37" fmla="*/ 243 h 281"/>
                <a:gd name="T38" fmla="*/ 97 w 192"/>
                <a:gd name="T39" fmla="*/ 260 h 281"/>
                <a:gd name="T40" fmla="*/ 97 w 192"/>
                <a:gd name="T41" fmla="*/ 267 h 281"/>
                <a:gd name="T42" fmla="*/ 74 w 192"/>
                <a:gd name="T43" fmla="*/ 281 h 281"/>
                <a:gd name="T44" fmla="*/ 64 w 192"/>
                <a:gd name="T45" fmla="*/ 274 h 281"/>
                <a:gd name="T46" fmla="*/ 55 w 192"/>
                <a:gd name="T47" fmla="*/ 270 h 281"/>
                <a:gd name="T48" fmla="*/ 59 w 192"/>
                <a:gd name="T49" fmla="*/ 253 h 281"/>
                <a:gd name="T50" fmla="*/ 76 w 192"/>
                <a:gd name="T51" fmla="*/ 227 h 281"/>
                <a:gd name="T52" fmla="*/ 74 w 192"/>
                <a:gd name="T53" fmla="*/ 198 h 281"/>
                <a:gd name="T54" fmla="*/ 97 w 192"/>
                <a:gd name="T55" fmla="*/ 158 h 281"/>
                <a:gd name="T56" fmla="*/ 107 w 192"/>
                <a:gd name="T57" fmla="*/ 165 h 281"/>
                <a:gd name="T58" fmla="*/ 107 w 192"/>
                <a:gd name="T59" fmla="*/ 139 h 281"/>
                <a:gd name="T60" fmla="*/ 107 w 192"/>
                <a:gd name="T61" fmla="*/ 127 h 281"/>
                <a:gd name="T62" fmla="*/ 90 w 192"/>
                <a:gd name="T63" fmla="*/ 104 h 281"/>
                <a:gd name="T64" fmla="*/ 69 w 192"/>
                <a:gd name="T65" fmla="*/ 90 h 281"/>
                <a:gd name="T66" fmla="*/ 3 w 192"/>
                <a:gd name="T67" fmla="*/ 90 h 281"/>
                <a:gd name="T68" fmla="*/ 7 w 192"/>
                <a:gd name="T69" fmla="*/ 80 h 281"/>
                <a:gd name="T70" fmla="*/ 12 w 192"/>
                <a:gd name="T71" fmla="*/ 6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281">
                  <a:moveTo>
                    <a:pt x="15" y="56"/>
                  </a:moveTo>
                  <a:lnTo>
                    <a:pt x="22" y="42"/>
                  </a:lnTo>
                  <a:lnTo>
                    <a:pt x="31" y="33"/>
                  </a:lnTo>
                  <a:lnTo>
                    <a:pt x="55" y="0"/>
                  </a:lnTo>
                  <a:lnTo>
                    <a:pt x="119" y="54"/>
                  </a:lnTo>
                  <a:lnTo>
                    <a:pt x="128" y="68"/>
                  </a:lnTo>
                  <a:lnTo>
                    <a:pt x="147" y="75"/>
                  </a:lnTo>
                  <a:lnTo>
                    <a:pt x="154" y="82"/>
                  </a:lnTo>
                  <a:lnTo>
                    <a:pt x="171" y="82"/>
                  </a:lnTo>
                  <a:lnTo>
                    <a:pt x="178" y="92"/>
                  </a:lnTo>
                  <a:lnTo>
                    <a:pt x="180" y="111"/>
                  </a:lnTo>
                  <a:lnTo>
                    <a:pt x="187" y="116"/>
                  </a:lnTo>
                  <a:lnTo>
                    <a:pt x="192" y="123"/>
                  </a:lnTo>
                  <a:lnTo>
                    <a:pt x="183" y="130"/>
                  </a:lnTo>
                  <a:lnTo>
                    <a:pt x="185" y="137"/>
                  </a:lnTo>
                  <a:lnTo>
                    <a:pt x="187" y="135"/>
                  </a:lnTo>
                  <a:lnTo>
                    <a:pt x="185" y="149"/>
                  </a:lnTo>
                  <a:lnTo>
                    <a:pt x="168" y="149"/>
                  </a:lnTo>
                  <a:lnTo>
                    <a:pt x="166" y="165"/>
                  </a:lnTo>
                  <a:lnTo>
                    <a:pt x="161" y="163"/>
                  </a:lnTo>
                  <a:lnTo>
                    <a:pt x="157" y="172"/>
                  </a:lnTo>
                  <a:lnTo>
                    <a:pt x="157" y="180"/>
                  </a:lnTo>
                  <a:lnTo>
                    <a:pt x="152" y="180"/>
                  </a:lnTo>
                  <a:lnTo>
                    <a:pt x="152" y="187"/>
                  </a:lnTo>
                  <a:lnTo>
                    <a:pt x="147" y="187"/>
                  </a:lnTo>
                  <a:lnTo>
                    <a:pt x="147" y="196"/>
                  </a:lnTo>
                  <a:lnTo>
                    <a:pt x="140" y="196"/>
                  </a:lnTo>
                  <a:lnTo>
                    <a:pt x="138" y="203"/>
                  </a:lnTo>
                  <a:lnTo>
                    <a:pt x="133" y="206"/>
                  </a:lnTo>
                  <a:lnTo>
                    <a:pt x="128" y="203"/>
                  </a:lnTo>
                  <a:lnTo>
                    <a:pt x="116" y="206"/>
                  </a:lnTo>
                  <a:lnTo>
                    <a:pt x="112" y="213"/>
                  </a:lnTo>
                  <a:lnTo>
                    <a:pt x="104" y="229"/>
                  </a:lnTo>
                  <a:lnTo>
                    <a:pt x="109" y="232"/>
                  </a:lnTo>
                  <a:lnTo>
                    <a:pt x="112" y="236"/>
                  </a:lnTo>
                  <a:lnTo>
                    <a:pt x="102" y="236"/>
                  </a:lnTo>
                  <a:lnTo>
                    <a:pt x="100" y="243"/>
                  </a:lnTo>
                  <a:lnTo>
                    <a:pt x="104" y="243"/>
                  </a:lnTo>
                  <a:lnTo>
                    <a:pt x="107" y="248"/>
                  </a:lnTo>
                  <a:lnTo>
                    <a:pt x="97" y="260"/>
                  </a:lnTo>
                  <a:lnTo>
                    <a:pt x="88" y="260"/>
                  </a:lnTo>
                  <a:lnTo>
                    <a:pt x="97" y="267"/>
                  </a:lnTo>
                  <a:lnTo>
                    <a:pt x="88" y="267"/>
                  </a:lnTo>
                  <a:lnTo>
                    <a:pt x="74" y="281"/>
                  </a:lnTo>
                  <a:lnTo>
                    <a:pt x="69" y="272"/>
                  </a:lnTo>
                  <a:lnTo>
                    <a:pt x="64" y="274"/>
                  </a:lnTo>
                  <a:lnTo>
                    <a:pt x="62" y="270"/>
                  </a:lnTo>
                  <a:lnTo>
                    <a:pt x="55" y="270"/>
                  </a:lnTo>
                  <a:lnTo>
                    <a:pt x="48" y="262"/>
                  </a:lnTo>
                  <a:lnTo>
                    <a:pt x="59" y="253"/>
                  </a:lnTo>
                  <a:lnTo>
                    <a:pt x="67" y="234"/>
                  </a:lnTo>
                  <a:lnTo>
                    <a:pt x="76" y="227"/>
                  </a:lnTo>
                  <a:lnTo>
                    <a:pt x="78" y="206"/>
                  </a:lnTo>
                  <a:lnTo>
                    <a:pt x="74" y="198"/>
                  </a:lnTo>
                  <a:lnTo>
                    <a:pt x="88" y="156"/>
                  </a:lnTo>
                  <a:lnTo>
                    <a:pt x="97" y="158"/>
                  </a:lnTo>
                  <a:lnTo>
                    <a:pt x="100" y="170"/>
                  </a:lnTo>
                  <a:lnTo>
                    <a:pt x="107" y="165"/>
                  </a:lnTo>
                  <a:lnTo>
                    <a:pt x="109" y="154"/>
                  </a:lnTo>
                  <a:lnTo>
                    <a:pt x="107" y="139"/>
                  </a:lnTo>
                  <a:lnTo>
                    <a:pt x="104" y="137"/>
                  </a:lnTo>
                  <a:lnTo>
                    <a:pt x="107" y="127"/>
                  </a:lnTo>
                  <a:lnTo>
                    <a:pt x="107" y="120"/>
                  </a:lnTo>
                  <a:lnTo>
                    <a:pt x="90" y="104"/>
                  </a:lnTo>
                  <a:lnTo>
                    <a:pt x="71" y="94"/>
                  </a:lnTo>
                  <a:lnTo>
                    <a:pt x="69" y="90"/>
                  </a:lnTo>
                  <a:lnTo>
                    <a:pt x="0" y="99"/>
                  </a:lnTo>
                  <a:lnTo>
                    <a:pt x="3" y="90"/>
                  </a:lnTo>
                  <a:lnTo>
                    <a:pt x="7" y="90"/>
                  </a:lnTo>
                  <a:lnTo>
                    <a:pt x="7" y="80"/>
                  </a:lnTo>
                  <a:lnTo>
                    <a:pt x="12" y="73"/>
                  </a:lnTo>
                  <a:lnTo>
                    <a:pt x="12" y="66"/>
                  </a:lnTo>
                  <a:lnTo>
                    <a:pt x="15" y="5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2" name="Freeform 203"/>
            <p:cNvSpPr>
              <a:spLocks/>
            </p:cNvSpPr>
            <p:nvPr/>
          </p:nvSpPr>
          <p:spPr bwMode="auto">
            <a:xfrm>
              <a:off x="3193637" y="3431082"/>
              <a:ext cx="373721" cy="191832"/>
            </a:xfrm>
            <a:custGeom>
              <a:avLst/>
              <a:gdLst>
                <a:gd name="T0" fmla="*/ 23 w 286"/>
                <a:gd name="T1" fmla="*/ 67 h 152"/>
                <a:gd name="T2" fmla="*/ 38 w 286"/>
                <a:gd name="T3" fmla="*/ 69 h 152"/>
                <a:gd name="T4" fmla="*/ 47 w 286"/>
                <a:gd name="T5" fmla="*/ 78 h 152"/>
                <a:gd name="T6" fmla="*/ 61 w 286"/>
                <a:gd name="T7" fmla="*/ 78 h 152"/>
                <a:gd name="T8" fmla="*/ 71 w 286"/>
                <a:gd name="T9" fmla="*/ 64 h 152"/>
                <a:gd name="T10" fmla="*/ 82 w 286"/>
                <a:gd name="T11" fmla="*/ 55 h 152"/>
                <a:gd name="T12" fmla="*/ 109 w 286"/>
                <a:gd name="T13" fmla="*/ 43 h 152"/>
                <a:gd name="T14" fmla="*/ 130 w 286"/>
                <a:gd name="T15" fmla="*/ 43 h 152"/>
                <a:gd name="T16" fmla="*/ 137 w 286"/>
                <a:gd name="T17" fmla="*/ 33 h 152"/>
                <a:gd name="T18" fmla="*/ 146 w 286"/>
                <a:gd name="T19" fmla="*/ 31 h 152"/>
                <a:gd name="T20" fmla="*/ 168 w 286"/>
                <a:gd name="T21" fmla="*/ 24 h 152"/>
                <a:gd name="T22" fmla="*/ 194 w 286"/>
                <a:gd name="T23" fmla="*/ 17 h 152"/>
                <a:gd name="T24" fmla="*/ 243 w 286"/>
                <a:gd name="T25" fmla="*/ 0 h 152"/>
                <a:gd name="T26" fmla="*/ 265 w 286"/>
                <a:gd name="T27" fmla="*/ 12 h 152"/>
                <a:gd name="T28" fmla="*/ 281 w 286"/>
                <a:gd name="T29" fmla="*/ 36 h 152"/>
                <a:gd name="T30" fmla="*/ 286 w 286"/>
                <a:gd name="T31" fmla="*/ 52 h 152"/>
                <a:gd name="T32" fmla="*/ 279 w 286"/>
                <a:gd name="T33" fmla="*/ 55 h 152"/>
                <a:gd name="T34" fmla="*/ 274 w 286"/>
                <a:gd name="T35" fmla="*/ 67 h 152"/>
                <a:gd name="T36" fmla="*/ 277 w 286"/>
                <a:gd name="T37" fmla="*/ 86 h 152"/>
                <a:gd name="T38" fmla="*/ 265 w 286"/>
                <a:gd name="T39" fmla="*/ 109 h 152"/>
                <a:gd name="T40" fmla="*/ 262 w 286"/>
                <a:gd name="T41" fmla="*/ 116 h 152"/>
                <a:gd name="T42" fmla="*/ 258 w 286"/>
                <a:gd name="T43" fmla="*/ 123 h 152"/>
                <a:gd name="T44" fmla="*/ 260 w 286"/>
                <a:gd name="T45" fmla="*/ 133 h 152"/>
                <a:gd name="T46" fmla="*/ 246 w 286"/>
                <a:gd name="T47" fmla="*/ 135 h 152"/>
                <a:gd name="T48" fmla="*/ 234 w 286"/>
                <a:gd name="T49" fmla="*/ 138 h 152"/>
                <a:gd name="T50" fmla="*/ 227 w 286"/>
                <a:gd name="T51" fmla="*/ 138 h 152"/>
                <a:gd name="T52" fmla="*/ 217 w 286"/>
                <a:gd name="T53" fmla="*/ 135 h 152"/>
                <a:gd name="T54" fmla="*/ 203 w 286"/>
                <a:gd name="T55" fmla="*/ 123 h 152"/>
                <a:gd name="T56" fmla="*/ 180 w 286"/>
                <a:gd name="T57" fmla="*/ 126 h 152"/>
                <a:gd name="T58" fmla="*/ 170 w 286"/>
                <a:gd name="T59" fmla="*/ 119 h 152"/>
                <a:gd name="T60" fmla="*/ 163 w 286"/>
                <a:gd name="T61" fmla="*/ 116 h 152"/>
                <a:gd name="T62" fmla="*/ 156 w 286"/>
                <a:gd name="T63" fmla="*/ 119 h 152"/>
                <a:gd name="T64" fmla="*/ 151 w 286"/>
                <a:gd name="T65" fmla="*/ 119 h 152"/>
                <a:gd name="T66" fmla="*/ 146 w 286"/>
                <a:gd name="T67" fmla="*/ 116 h 152"/>
                <a:gd name="T68" fmla="*/ 139 w 286"/>
                <a:gd name="T69" fmla="*/ 116 h 152"/>
                <a:gd name="T70" fmla="*/ 135 w 286"/>
                <a:gd name="T71" fmla="*/ 112 h 152"/>
                <a:gd name="T72" fmla="*/ 125 w 286"/>
                <a:gd name="T73" fmla="*/ 116 h 152"/>
                <a:gd name="T74" fmla="*/ 116 w 286"/>
                <a:gd name="T75" fmla="*/ 121 h 152"/>
                <a:gd name="T76" fmla="*/ 104 w 286"/>
                <a:gd name="T77" fmla="*/ 116 h 152"/>
                <a:gd name="T78" fmla="*/ 78 w 286"/>
                <a:gd name="T79" fmla="*/ 131 h 152"/>
                <a:gd name="T80" fmla="*/ 73 w 286"/>
                <a:gd name="T81" fmla="*/ 138 h 152"/>
                <a:gd name="T82" fmla="*/ 73 w 286"/>
                <a:gd name="T83" fmla="*/ 142 h 152"/>
                <a:gd name="T84" fmla="*/ 66 w 286"/>
                <a:gd name="T85" fmla="*/ 142 h 152"/>
                <a:gd name="T86" fmla="*/ 49 w 286"/>
                <a:gd name="T87" fmla="*/ 149 h 152"/>
                <a:gd name="T88" fmla="*/ 40 w 286"/>
                <a:gd name="T89" fmla="*/ 145 h 152"/>
                <a:gd name="T90" fmla="*/ 30 w 286"/>
                <a:gd name="T91" fmla="*/ 142 h 152"/>
                <a:gd name="T92" fmla="*/ 11 w 286"/>
                <a:gd name="T93" fmla="*/ 121 h 152"/>
                <a:gd name="T94" fmla="*/ 7 w 286"/>
                <a:gd name="T95" fmla="*/ 116 h 152"/>
                <a:gd name="T96" fmla="*/ 2 w 286"/>
                <a:gd name="T97" fmla="*/ 119 h 152"/>
                <a:gd name="T98" fmla="*/ 0 w 286"/>
                <a:gd name="T99" fmla="*/ 93 h 152"/>
                <a:gd name="T100" fmla="*/ 4 w 286"/>
                <a:gd name="T101" fmla="*/ 86 h 152"/>
                <a:gd name="T102" fmla="*/ 11 w 286"/>
                <a:gd name="T103" fmla="*/ 86 h 152"/>
                <a:gd name="T104" fmla="*/ 19 w 286"/>
                <a:gd name="T105" fmla="*/ 83 h 152"/>
                <a:gd name="T106" fmla="*/ 26 w 286"/>
                <a:gd name="T107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6" h="152">
                  <a:moveTo>
                    <a:pt x="21" y="74"/>
                  </a:moveTo>
                  <a:lnTo>
                    <a:pt x="23" y="67"/>
                  </a:lnTo>
                  <a:lnTo>
                    <a:pt x="30" y="71"/>
                  </a:lnTo>
                  <a:lnTo>
                    <a:pt x="38" y="69"/>
                  </a:lnTo>
                  <a:lnTo>
                    <a:pt x="42" y="76"/>
                  </a:lnTo>
                  <a:lnTo>
                    <a:pt x="47" y="78"/>
                  </a:lnTo>
                  <a:lnTo>
                    <a:pt x="49" y="74"/>
                  </a:lnTo>
                  <a:lnTo>
                    <a:pt x="61" y="78"/>
                  </a:lnTo>
                  <a:lnTo>
                    <a:pt x="68" y="76"/>
                  </a:lnTo>
                  <a:lnTo>
                    <a:pt x="71" y="64"/>
                  </a:lnTo>
                  <a:lnTo>
                    <a:pt x="80" y="67"/>
                  </a:lnTo>
                  <a:lnTo>
                    <a:pt x="82" y="55"/>
                  </a:lnTo>
                  <a:lnTo>
                    <a:pt x="104" y="48"/>
                  </a:lnTo>
                  <a:lnTo>
                    <a:pt x="109" y="43"/>
                  </a:lnTo>
                  <a:lnTo>
                    <a:pt x="127" y="45"/>
                  </a:lnTo>
                  <a:lnTo>
                    <a:pt x="130" y="43"/>
                  </a:lnTo>
                  <a:lnTo>
                    <a:pt x="130" y="38"/>
                  </a:lnTo>
                  <a:lnTo>
                    <a:pt x="137" y="33"/>
                  </a:lnTo>
                  <a:lnTo>
                    <a:pt x="139" y="29"/>
                  </a:lnTo>
                  <a:lnTo>
                    <a:pt x="146" y="31"/>
                  </a:lnTo>
                  <a:lnTo>
                    <a:pt x="151" y="24"/>
                  </a:lnTo>
                  <a:lnTo>
                    <a:pt x="168" y="24"/>
                  </a:lnTo>
                  <a:lnTo>
                    <a:pt x="184" y="12"/>
                  </a:lnTo>
                  <a:lnTo>
                    <a:pt x="194" y="17"/>
                  </a:lnTo>
                  <a:lnTo>
                    <a:pt x="217" y="3"/>
                  </a:lnTo>
                  <a:lnTo>
                    <a:pt x="243" y="0"/>
                  </a:lnTo>
                  <a:lnTo>
                    <a:pt x="265" y="7"/>
                  </a:lnTo>
                  <a:lnTo>
                    <a:pt x="265" y="12"/>
                  </a:lnTo>
                  <a:lnTo>
                    <a:pt x="260" y="19"/>
                  </a:lnTo>
                  <a:lnTo>
                    <a:pt x="281" y="36"/>
                  </a:lnTo>
                  <a:lnTo>
                    <a:pt x="281" y="45"/>
                  </a:lnTo>
                  <a:lnTo>
                    <a:pt x="286" y="52"/>
                  </a:lnTo>
                  <a:lnTo>
                    <a:pt x="284" y="55"/>
                  </a:lnTo>
                  <a:lnTo>
                    <a:pt x="279" y="55"/>
                  </a:lnTo>
                  <a:lnTo>
                    <a:pt x="279" y="62"/>
                  </a:lnTo>
                  <a:lnTo>
                    <a:pt x="274" y="67"/>
                  </a:lnTo>
                  <a:lnTo>
                    <a:pt x="272" y="83"/>
                  </a:lnTo>
                  <a:lnTo>
                    <a:pt x="277" y="86"/>
                  </a:lnTo>
                  <a:lnTo>
                    <a:pt x="274" y="100"/>
                  </a:lnTo>
                  <a:lnTo>
                    <a:pt x="265" y="109"/>
                  </a:lnTo>
                  <a:lnTo>
                    <a:pt x="267" y="114"/>
                  </a:lnTo>
                  <a:lnTo>
                    <a:pt x="262" y="116"/>
                  </a:lnTo>
                  <a:lnTo>
                    <a:pt x="262" y="121"/>
                  </a:lnTo>
                  <a:lnTo>
                    <a:pt x="258" y="123"/>
                  </a:lnTo>
                  <a:lnTo>
                    <a:pt x="260" y="126"/>
                  </a:lnTo>
                  <a:lnTo>
                    <a:pt x="260" y="133"/>
                  </a:lnTo>
                  <a:lnTo>
                    <a:pt x="248" y="142"/>
                  </a:lnTo>
                  <a:lnTo>
                    <a:pt x="246" y="135"/>
                  </a:lnTo>
                  <a:lnTo>
                    <a:pt x="236" y="133"/>
                  </a:lnTo>
                  <a:lnTo>
                    <a:pt x="234" y="138"/>
                  </a:lnTo>
                  <a:lnTo>
                    <a:pt x="232" y="133"/>
                  </a:lnTo>
                  <a:lnTo>
                    <a:pt x="227" y="138"/>
                  </a:lnTo>
                  <a:lnTo>
                    <a:pt x="225" y="135"/>
                  </a:lnTo>
                  <a:lnTo>
                    <a:pt x="217" y="135"/>
                  </a:lnTo>
                  <a:lnTo>
                    <a:pt x="203" y="128"/>
                  </a:lnTo>
                  <a:lnTo>
                    <a:pt x="203" y="123"/>
                  </a:lnTo>
                  <a:lnTo>
                    <a:pt x="194" y="131"/>
                  </a:lnTo>
                  <a:lnTo>
                    <a:pt x="180" y="126"/>
                  </a:lnTo>
                  <a:lnTo>
                    <a:pt x="172" y="119"/>
                  </a:lnTo>
                  <a:lnTo>
                    <a:pt x="170" y="119"/>
                  </a:lnTo>
                  <a:lnTo>
                    <a:pt x="170" y="123"/>
                  </a:lnTo>
                  <a:lnTo>
                    <a:pt x="163" y="116"/>
                  </a:lnTo>
                  <a:lnTo>
                    <a:pt x="161" y="123"/>
                  </a:lnTo>
                  <a:lnTo>
                    <a:pt x="156" y="119"/>
                  </a:lnTo>
                  <a:lnTo>
                    <a:pt x="154" y="123"/>
                  </a:lnTo>
                  <a:lnTo>
                    <a:pt x="151" y="119"/>
                  </a:lnTo>
                  <a:lnTo>
                    <a:pt x="144" y="121"/>
                  </a:lnTo>
                  <a:lnTo>
                    <a:pt x="146" y="116"/>
                  </a:lnTo>
                  <a:lnTo>
                    <a:pt x="137" y="121"/>
                  </a:lnTo>
                  <a:lnTo>
                    <a:pt x="139" y="116"/>
                  </a:lnTo>
                  <a:lnTo>
                    <a:pt x="137" y="116"/>
                  </a:lnTo>
                  <a:lnTo>
                    <a:pt x="135" y="112"/>
                  </a:lnTo>
                  <a:lnTo>
                    <a:pt x="127" y="114"/>
                  </a:lnTo>
                  <a:lnTo>
                    <a:pt x="125" y="116"/>
                  </a:lnTo>
                  <a:lnTo>
                    <a:pt x="118" y="116"/>
                  </a:lnTo>
                  <a:lnTo>
                    <a:pt x="116" y="121"/>
                  </a:lnTo>
                  <a:lnTo>
                    <a:pt x="106" y="112"/>
                  </a:lnTo>
                  <a:lnTo>
                    <a:pt x="104" y="116"/>
                  </a:lnTo>
                  <a:lnTo>
                    <a:pt x="78" y="126"/>
                  </a:lnTo>
                  <a:lnTo>
                    <a:pt x="78" y="131"/>
                  </a:lnTo>
                  <a:lnTo>
                    <a:pt x="73" y="131"/>
                  </a:lnTo>
                  <a:lnTo>
                    <a:pt x="73" y="138"/>
                  </a:lnTo>
                  <a:lnTo>
                    <a:pt x="68" y="138"/>
                  </a:lnTo>
                  <a:lnTo>
                    <a:pt x="73" y="142"/>
                  </a:lnTo>
                  <a:lnTo>
                    <a:pt x="66" y="147"/>
                  </a:lnTo>
                  <a:lnTo>
                    <a:pt x="66" y="142"/>
                  </a:lnTo>
                  <a:lnTo>
                    <a:pt x="52" y="152"/>
                  </a:lnTo>
                  <a:lnTo>
                    <a:pt x="49" y="149"/>
                  </a:lnTo>
                  <a:lnTo>
                    <a:pt x="47" y="152"/>
                  </a:lnTo>
                  <a:lnTo>
                    <a:pt x="40" y="145"/>
                  </a:lnTo>
                  <a:lnTo>
                    <a:pt x="38" y="149"/>
                  </a:lnTo>
                  <a:lnTo>
                    <a:pt x="30" y="142"/>
                  </a:lnTo>
                  <a:lnTo>
                    <a:pt x="19" y="142"/>
                  </a:lnTo>
                  <a:lnTo>
                    <a:pt x="11" y="121"/>
                  </a:lnTo>
                  <a:lnTo>
                    <a:pt x="7" y="121"/>
                  </a:lnTo>
                  <a:lnTo>
                    <a:pt x="7" y="116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4" y="112"/>
                  </a:lnTo>
                  <a:lnTo>
                    <a:pt x="0" y="93"/>
                  </a:lnTo>
                  <a:lnTo>
                    <a:pt x="9" y="90"/>
                  </a:lnTo>
                  <a:lnTo>
                    <a:pt x="4" y="86"/>
                  </a:lnTo>
                  <a:lnTo>
                    <a:pt x="7" y="83"/>
                  </a:lnTo>
                  <a:lnTo>
                    <a:pt x="11" y="86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19" y="81"/>
                  </a:lnTo>
                  <a:lnTo>
                    <a:pt x="26" y="74"/>
                  </a:lnTo>
                  <a:lnTo>
                    <a:pt x="21" y="7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3" name="Freeform 204"/>
            <p:cNvSpPr>
              <a:spLocks/>
            </p:cNvSpPr>
            <p:nvPr/>
          </p:nvSpPr>
          <p:spPr bwMode="auto">
            <a:xfrm>
              <a:off x="3227612" y="4468492"/>
              <a:ext cx="206461" cy="289011"/>
            </a:xfrm>
            <a:custGeom>
              <a:avLst/>
              <a:gdLst>
                <a:gd name="T0" fmla="*/ 156 w 158"/>
                <a:gd name="T1" fmla="*/ 50 h 229"/>
                <a:gd name="T2" fmla="*/ 154 w 158"/>
                <a:gd name="T3" fmla="*/ 57 h 229"/>
                <a:gd name="T4" fmla="*/ 158 w 158"/>
                <a:gd name="T5" fmla="*/ 66 h 229"/>
                <a:gd name="T6" fmla="*/ 154 w 158"/>
                <a:gd name="T7" fmla="*/ 76 h 229"/>
                <a:gd name="T8" fmla="*/ 137 w 158"/>
                <a:gd name="T9" fmla="*/ 83 h 229"/>
                <a:gd name="T10" fmla="*/ 135 w 158"/>
                <a:gd name="T11" fmla="*/ 95 h 229"/>
                <a:gd name="T12" fmla="*/ 118 w 158"/>
                <a:gd name="T13" fmla="*/ 109 h 229"/>
                <a:gd name="T14" fmla="*/ 109 w 158"/>
                <a:gd name="T15" fmla="*/ 121 h 229"/>
                <a:gd name="T16" fmla="*/ 106 w 158"/>
                <a:gd name="T17" fmla="*/ 130 h 229"/>
                <a:gd name="T18" fmla="*/ 92 w 158"/>
                <a:gd name="T19" fmla="*/ 132 h 229"/>
                <a:gd name="T20" fmla="*/ 85 w 158"/>
                <a:gd name="T21" fmla="*/ 142 h 229"/>
                <a:gd name="T22" fmla="*/ 66 w 158"/>
                <a:gd name="T23" fmla="*/ 139 h 229"/>
                <a:gd name="T24" fmla="*/ 59 w 158"/>
                <a:gd name="T25" fmla="*/ 147 h 229"/>
                <a:gd name="T26" fmla="*/ 59 w 158"/>
                <a:gd name="T27" fmla="*/ 161 h 229"/>
                <a:gd name="T28" fmla="*/ 47 w 158"/>
                <a:gd name="T29" fmla="*/ 177 h 229"/>
                <a:gd name="T30" fmla="*/ 47 w 158"/>
                <a:gd name="T31" fmla="*/ 182 h 229"/>
                <a:gd name="T32" fmla="*/ 19 w 158"/>
                <a:gd name="T33" fmla="*/ 215 h 229"/>
                <a:gd name="T34" fmla="*/ 12 w 158"/>
                <a:gd name="T35" fmla="*/ 229 h 229"/>
                <a:gd name="T36" fmla="*/ 9 w 158"/>
                <a:gd name="T37" fmla="*/ 227 h 229"/>
                <a:gd name="T38" fmla="*/ 7 w 158"/>
                <a:gd name="T39" fmla="*/ 213 h 229"/>
                <a:gd name="T40" fmla="*/ 21 w 158"/>
                <a:gd name="T41" fmla="*/ 196 h 229"/>
                <a:gd name="T42" fmla="*/ 33 w 158"/>
                <a:gd name="T43" fmla="*/ 175 h 229"/>
                <a:gd name="T44" fmla="*/ 26 w 158"/>
                <a:gd name="T45" fmla="*/ 161 h 229"/>
                <a:gd name="T46" fmla="*/ 12 w 158"/>
                <a:gd name="T47" fmla="*/ 151 h 229"/>
                <a:gd name="T48" fmla="*/ 0 w 158"/>
                <a:gd name="T49" fmla="*/ 132 h 229"/>
                <a:gd name="T50" fmla="*/ 16 w 158"/>
                <a:gd name="T51" fmla="*/ 83 h 229"/>
                <a:gd name="T52" fmla="*/ 23 w 158"/>
                <a:gd name="T53" fmla="*/ 76 h 229"/>
                <a:gd name="T54" fmla="*/ 28 w 158"/>
                <a:gd name="T55" fmla="*/ 57 h 229"/>
                <a:gd name="T56" fmla="*/ 26 w 158"/>
                <a:gd name="T57" fmla="*/ 54 h 229"/>
                <a:gd name="T58" fmla="*/ 30 w 158"/>
                <a:gd name="T59" fmla="*/ 47 h 229"/>
                <a:gd name="T60" fmla="*/ 33 w 158"/>
                <a:gd name="T61" fmla="*/ 26 h 229"/>
                <a:gd name="T62" fmla="*/ 42 w 158"/>
                <a:gd name="T63" fmla="*/ 9 h 229"/>
                <a:gd name="T64" fmla="*/ 61 w 158"/>
                <a:gd name="T65" fmla="*/ 7 h 229"/>
                <a:gd name="T66" fmla="*/ 78 w 158"/>
                <a:gd name="T67" fmla="*/ 0 h 229"/>
                <a:gd name="T68" fmla="*/ 94 w 158"/>
                <a:gd name="T69" fmla="*/ 2 h 229"/>
                <a:gd name="T70" fmla="*/ 99 w 158"/>
                <a:gd name="T71" fmla="*/ 0 h 229"/>
                <a:gd name="T72" fmla="*/ 101 w 158"/>
                <a:gd name="T73" fmla="*/ 2 h 229"/>
                <a:gd name="T74" fmla="*/ 104 w 158"/>
                <a:gd name="T75" fmla="*/ 0 h 229"/>
                <a:gd name="T76" fmla="*/ 106 w 158"/>
                <a:gd name="T77" fmla="*/ 7 h 229"/>
                <a:gd name="T78" fmla="*/ 128 w 158"/>
                <a:gd name="T79" fmla="*/ 14 h 229"/>
                <a:gd name="T80" fmla="*/ 132 w 158"/>
                <a:gd name="T81" fmla="*/ 21 h 229"/>
                <a:gd name="T82" fmla="*/ 132 w 158"/>
                <a:gd name="T83" fmla="*/ 26 h 229"/>
                <a:gd name="T84" fmla="*/ 154 w 158"/>
                <a:gd name="T85" fmla="*/ 42 h 229"/>
                <a:gd name="T86" fmla="*/ 156 w 158"/>
                <a:gd name="T87" fmla="*/ 5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229">
                  <a:moveTo>
                    <a:pt x="156" y="50"/>
                  </a:moveTo>
                  <a:lnTo>
                    <a:pt x="154" y="57"/>
                  </a:lnTo>
                  <a:lnTo>
                    <a:pt x="158" y="66"/>
                  </a:lnTo>
                  <a:lnTo>
                    <a:pt x="154" y="76"/>
                  </a:lnTo>
                  <a:lnTo>
                    <a:pt x="137" y="83"/>
                  </a:lnTo>
                  <a:lnTo>
                    <a:pt x="135" y="95"/>
                  </a:lnTo>
                  <a:lnTo>
                    <a:pt x="118" y="109"/>
                  </a:lnTo>
                  <a:lnTo>
                    <a:pt x="109" y="121"/>
                  </a:lnTo>
                  <a:lnTo>
                    <a:pt x="106" y="130"/>
                  </a:lnTo>
                  <a:lnTo>
                    <a:pt x="92" y="132"/>
                  </a:lnTo>
                  <a:lnTo>
                    <a:pt x="85" y="142"/>
                  </a:lnTo>
                  <a:lnTo>
                    <a:pt x="66" y="139"/>
                  </a:lnTo>
                  <a:lnTo>
                    <a:pt x="59" y="147"/>
                  </a:lnTo>
                  <a:lnTo>
                    <a:pt x="59" y="161"/>
                  </a:lnTo>
                  <a:lnTo>
                    <a:pt x="47" y="177"/>
                  </a:lnTo>
                  <a:lnTo>
                    <a:pt x="47" y="182"/>
                  </a:lnTo>
                  <a:lnTo>
                    <a:pt x="19" y="215"/>
                  </a:lnTo>
                  <a:lnTo>
                    <a:pt x="12" y="229"/>
                  </a:lnTo>
                  <a:lnTo>
                    <a:pt x="9" y="227"/>
                  </a:lnTo>
                  <a:lnTo>
                    <a:pt x="7" y="213"/>
                  </a:lnTo>
                  <a:lnTo>
                    <a:pt x="21" y="196"/>
                  </a:lnTo>
                  <a:lnTo>
                    <a:pt x="33" y="175"/>
                  </a:lnTo>
                  <a:lnTo>
                    <a:pt x="26" y="161"/>
                  </a:lnTo>
                  <a:lnTo>
                    <a:pt x="12" y="151"/>
                  </a:lnTo>
                  <a:lnTo>
                    <a:pt x="0" y="132"/>
                  </a:lnTo>
                  <a:lnTo>
                    <a:pt x="16" y="83"/>
                  </a:lnTo>
                  <a:lnTo>
                    <a:pt x="23" y="76"/>
                  </a:lnTo>
                  <a:lnTo>
                    <a:pt x="28" y="57"/>
                  </a:lnTo>
                  <a:lnTo>
                    <a:pt x="26" y="54"/>
                  </a:lnTo>
                  <a:lnTo>
                    <a:pt x="30" y="47"/>
                  </a:lnTo>
                  <a:lnTo>
                    <a:pt x="33" y="26"/>
                  </a:lnTo>
                  <a:lnTo>
                    <a:pt x="42" y="9"/>
                  </a:lnTo>
                  <a:lnTo>
                    <a:pt x="61" y="7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1" y="2"/>
                  </a:lnTo>
                  <a:lnTo>
                    <a:pt x="104" y="0"/>
                  </a:lnTo>
                  <a:lnTo>
                    <a:pt x="106" y="7"/>
                  </a:lnTo>
                  <a:lnTo>
                    <a:pt x="128" y="14"/>
                  </a:lnTo>
                  <a:lnTo>
                    <a:pt x="132" y="21"/>
                  </a:lnTo>
                  <a:lnTo>
                    <a:pt x="132" y="26"/>
                  </a:lnTo>
                  <a:lnTo>
                    <a:pt x="154" y="42"/>
                  </a:lnTo>
                  <a:lnTo>
                    <a:pt x="156" y="5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4" name="Freeform 206"/>
            <p:cNvSpPr>
              <a:spLocks/>
            </p:cNvSpPr>
            <p:nvPr/>
          </p:nvSpPr>
          <p:spPr bwMode="auto">
            <a:xfrm>
              <a:off x="3248519" y="4626249"/>
              <a:ext cx="640291" cy="642387"/>
            </a:xfrm>
            <a:custGeom>
              <a:avLst/>
              <a:gdLst>
                <a:gd name="T0" fmla="*/ 69 w 490"/>
                <a:gd name="T1" fmla="*/ 315 h 509"/>
                <a:gd name="T2" fmla="*/ 88 w 490"/>
                <a:gd name="T3" fmla="*/ 296 h 509"/>
                <a:gd name="T4" fmla="*/ 93 w 490"/>
                <a:gd name="T5" fmla="*/ 287 h 509"/>
                <a:gd name="T6" fmla="*/ 128 w 490"/>
                <a:gd name="T7" fmla="*/ 289 h 509"/>
                <a:gd name="T8" fmla="*/ 187 w 490"/>
                <a:gd name="T9" fmla="*/ 289 h 509"/>
                <a:gd name="T10" fmla="*/ 206 w 490"/>
                <a:gd name="T11" fmla="*/ 256 h 509"/>
                <a:gd name="T12" fmla="*/ 239 w 490"/>
                <a:gd name="T13" fmla="*/ 228 h 509"/>
                <a:gd name="T14" fmla="*/ 206 w 490"/>
                <a:gd name="T15" fmla="*/ 168 h 509"/>
                <a:gd name="T16" fmla="*/ 225 w 490"/>
                <a:gd name="T17" fmla="*/ 152 h 509"/>
                <a:gd name="T18" fmla="*/ 246 w 490"/>
                <a:gd name="T19" fmla="*/ 135 h 509"/>
                <a:gd name="T20" fmla="*/ 263 w 490"/>
                <a:gd name="T21" fmla="*/ 86 h 509"/>
                <a:gd name="T22" fmla="*/ 289 w 490"/>
                <a:gd name="T23" fmla="*/ 62 h 509"/>
                <a:gd name="T24" fmla="*/ 296 w 490"/>
                <a:gd name="T25" fmla="*/ 50 h 509"/>
                <a:gd name="T26" fmla="*/ 306 w 490"/>
                <a:gd name="T27" fmla="*/ 7 h 509"/>
                <a:gd name="T28" fmla="*/ 358 w 490"/>
                <a:gd name="T29" fmla="*/ 12 h 509"/>
                <a:gd name="T30" fmla="*/ 403 w 490"/>
                <a:gd name="T31" fmla="*/ 0 h 509"/>
                <a:gd name="T32" fmla="*/ 388 w 490"/>
                <a:gd name="T33" fmla="*/ 62 h 509"/>
                <a:gd name="T34" fmla="*/ 400 w 490"/>
                <a:gd name="T35" fmla="*/ 81 h 509"/>
                <a:gd name="T36" fmla="*/ 424 w 490"/>
                <a:gd name="T37" fmla="*/ 112 h 509"/>
                <a:gd name="T38" fmla="*/ 457 w 490"/>
                <a:gd name="T39" fmla="*/ 142 h 509"/>
                <a:gd name="T40" fmla="*/ 485 w 490"/>
                <a:gd name="T41" fmla="*/ 178 h 509"/>
                <a:gd name="T42" fmla="*/ 488 w 490"/>
                <a:gd name="T43" fmla="*/ 202 h 509"/>
                <a:gd name="T44" fmla="*/ 478 w 490"/>
                <a:gd name="T45" fmla="*/ 223 h 509"/>
                <a:gd name="T46" fmla="*/ 478 w 490"/>
                <a:gd name="T47" fmla="*/ 235 h 509"/>
                <a:gd name="T48" fmla="*/ 403 w 490"/>
                <a:gd name="T49" fmla="*/ 166 h 509"/>
                <a:gd name="T50" fmla="*/ 386 w 490"/>
                <a:gd name="T51" fmla="*/ 114 h 509"/>
                <a:gd name="T52" fmla="*/ 332 w 490"/>
                <a:gd name="T53" fmla="*/ 166 h 509"/>
                <a:gd name="T54" fmla="*/ 301 w 490"/>
                <a:gd name="T55" fmla="*/ 244 h 509"/>
                <a:gd name="T56" fmla="*/ 275 w 490"/>
                <a:gd name="T57" fmla="*/ 301 h 509"/>
                <a:gd name="T58" fmla="*/ 291 w 490"/>
                <a:gd name="T59" fmla="*/ 379 h 509"/>
                <a:gd name="T60" fmla="*/ 291 w 490"/>
                <a:gd name="T61" fmla="*/ 398 h 509"/>
                <a:gd name="T62" fmla="*/ 282 w 490"/>
                <a:gd name="T63" fmla="*/ 410 h 509"/>
                <a:gd name="T64" fmla="*/ 280 w 490"/>
                <a:gd name="T65" fmla="*/ 434 h 509"/>
                <a:gd name="T66" fmla="*/ 268 w 490"/>
                <a:gd name="T67" fmla="*/ 460 h 509"/>
                <a:gd name="T68" fmla="*/ 235 w 490"/>
                <a:gd name="T69" fmla="*/ 467 h 509"/>
                <a:gd name="T70" fmla="*/ 209 w 490"/>
                <a:gd name="T71" fmla="*/ 471 h 509"/>
                <a:gd name="T72" fmla="*/ 194 w 490"/>
                <a:gd name="T73" fmla="*/ 478 h 509"/>
                <a:gd name="T74" fmla="*/ 173 w 490"/>
                <a:gd name="T75" fmla="*/ 495 h 509"/>
                <a:gd name="T76" fmla="*/ 161 w 490"/>
                <a:gd name="T77" fmla="*/ 502 h 509"/>
                <a:gd name="T78" fmla="*/ 135 w 490"/>
                <a:gd name="T79" fmla="*/ 495 h 509"/>
                <a:gd name="T80" fmla="*/ 114 w 490"/>
                <a:gd name="T81" fmla="*/ 481 h 509"/>
                <a:gd name="T82" fmla="*/ 78 w 490"/>
                <a:gd name="T83" fmla="*/ 467 h 509"/>
                <a:gd name="T84" fmla="*/ 71 w 490"/>
                <a:gd name="T85" fmla="*/ 443 h 509"/>
                <a:gd name="T86" fmla="*/ 43 w 490"/>
                <a:gd name="T87" fmla="*/ 445 h 509"/>
                <a:gd name="T88" fmla="*/ 14 w 490"/>
                <a:gd name="T89" fmla="*/ 436 h 509"/>
                <a:gd name="T90" fmla="*/ 7 w 490"/>
                <a:gd name="T91" fmla="*/ 410 h 509"/>
                <a:gd name="T92" fmla="*/ 19 w 490"/>
                <a:gd name="T93" fmla="*/ 393 h 509"/>
                <a:gd name="T94" fmla="*/ 45 w 490"/>
                <a:gd name="T95" fmla="*/ 370 h 509"/>
                <a:gd name="T96" fmla="*/ 48 w 490"/>
                <a:gd name="T97" fmla="*/ 346 h 509"/>
                <a:gd name="T98" fmla="*/ 50 w 490"/>
                <a:gd name="T99" fmla="*/ 32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" h="509">
                  <a:moveTo>
                    <a:pt x="45" y="322"/>
                  </a:moveTo>
                  <a:lnTo>
                    <a:pt x="50" y="320"/>
                  </a:lnTo>
                  <a:lnTo>
                    <a:pt x="55" y="329"/>
                  </a:lnTo>
                  <a:lnTo>
                    <a:pt x="69" y="315"/>
                  </a:lnTo>
                  <a:lnTo>
                    <a:pt x="78" y="315"/>
                  </a:lnTo>
                  <a:lnTo>
                    <a:pt x="69" y="308"/>
                  </a:lnTo>
                  <a:lnTo>
                    <a:pt x="78" y="308"/>
                  </a:lnTo>
                  <a:lnTo>
                    <a:pt x="88" y="296"/>
                  </a:lnTo>
                  <a:lnTo>
                    <a:pt x="85" y="291"/>
                  </a:lnTo>
                  <a:lnTo>
                    <a:pt x="81" y="291"/>
                  </a:lnTo>
                  <a:lnTo>
                    <a:pt x="83" y="284"/>
                  </a:lnTo>
                  <a:lnTo>
                    <a:pt x="93" y="287"/>
                  </a:lnTo>
                  <a:lnTo>
                    <a:pt x="93" y="282"/>
                  </a:lnTo>
                  <a:lnTo>
                    <a:pt x="104" y="289"/>
                  </a:lnTo>
                  <a:lnTo>
                    <a:pt x="114" y="287"/>
                  </a:lnTo>
                  <a:lnTo>
                    <a:pt x="128" y="289"/>
                  </a:lnTo>
                  <a:lnTo>
                    <a:pt x="156" y="320"/>
                  </a:lnTo>
                  <a:lnTo>
                    <a:pt x="161" y="313"/>
                  </a:lnTo>
                  <a:lnTo>
                    <a:pt x="183" y="301"/>
                  </a:lnTo>
                  <a:lnTo>
                    <a:pt x="187" y="289"/>
                  </a:lnTo>
                  <a:lnTo>
                    <a:pt x="199" y="296"/>
                  </a:lnTo>
                  <a:lnTo>
                    <a:pt x="206" y="296"/>
                  </a:lnTo>
                  <a:lnTo>
                    <a:pt x="211" y="263"/>
                  </a:lnTo>
                  <a:lnTo>
                    <a:pt x="206" y="256"/>
                  </a:lnTo>
                  <a:lnTo>
                    <a:pt x="220" y="244"/>
                  </a:lnTo>
                  <a:lnTo>
                    <a:pt x="235" y="239"/>
                  </a:lnTo>
                  <a:lnTo>
                    <a:pt x="239" y="242"/>
                  </a:lnTo>
                  <a:lnTo>
                    <a:pt x="239" y="228"/>
                  </a:lnTo>
                  <a:lnTo>
                    <a:pt x="225" y="213"/>
                  </a:lnTo>
                  <a:lnTo>
                    <a:pt x="220" y="180"/>
                  </a:lnTo>
                  <a:lnTo>
                    <a:pt x="206" y="171"/>
                  </a:lnTo>
                  <a:lnTo>
                    <a:pt x="206" y="168"/>
                  </a:lnTo>
                  <a:lnTo>
                    <a:pt x="213" y="166"/>
                  </a:lnTo>
                  <a:lnTo>
                    <a:pt x="220" y="159"/>
                  </a:lnTo>
                  <a:lnTo>
                    <a:pt x="220" y="154"/>
                  </a:lnTo>
                  <a:lnTo>
                    <a:pt x="225" y="152"/>
                  </a:lnTo>
                  <a:lnTo>
                    <a:pt x="227" y="142"/>
                  </a:lnTo>
                  <a:lnTo>
                    <a:pt x="235" y="145"/>
                  </a:lnTo>
                  <a:lnTo>
                    <a:pt x="232" y="138"/>
                  </a:lnTo>
                  <a:lnTo>
                    <a:pt x="246" y="135"/>
                  </a:lnTo>
                  <a:lnTo>
                    <a:pt x="251" y="126"/>
                  </a:lnTo>
                  <a:lnTo>
                    <a:pt x="249" y="121"/>
                  </a:lnTo>
                  <a:lnTo>
                    <a:pt x="258" y="112"/>
                  </a:lnTo>
                  <a:lnTo>
                    <a:pt x="263" y="86"/>
                  </a:lnTo>
                  <a:lnTo>
                    <a:pt x="270" y="86"/>
                  </a:lnTo>
                  <a:lnTo>
                    <a:pt x="268" y="81"/>
                  </a:lnTo>
                  <a:lnTo>
                    <a:pt x="272" y="76"/>
                  </a:lnTo>
                  <a:lnTo>
                    <a:pt x="289" y="62"/>
                  </a:lnTo>
                  <a:lnTo>
                    <a:pt x="289" y="55"/>
                  </a:lnTo>
                  <a:lnTo>
                    <a:pt x="294" y="57"/>
                  </a:lnTo>
                  <a:lnTo>
                    <a:pt x="294" y="52"/>
                  </a:lnTo>
                  <a:lnTo>
                    <a:pt x="296" y="50"/>
                  </a:lnTo>
                  <a:lnTo>
                    <a:pt x="296" y="38"/>
                  </a:lnTo>
                  <a:lnTo>
                    <a:pt x="306" y="24"/>
                  </a:lnTo>
                  <a:lnTo>
                    <a:pt x="301" y="10"/>
                  </a:lnTo>
                  <a:lnTo>
                    <a:pt x="306" y="7"/>
                  </a:lnTo>
                  <a:lnTo>
                    <a:pt x="315" y="12"/>
                  </a:lnTo>
                  <a:lnTo>
                    <a:pt x="336" y="12"/>
                  </a:lnTo>
                  <a:lnTo>
                    <a:pt x="348" y="7"/>
                  </a:lnTo>
                  <a:lnTo>
                    <a:pt x="358" y="12"/>
                  </a:lnTo>
                  <a:lnTo>
                    <a:pt x="365" y="7"/>
                  </a:lnTo>
                  <a:lnTo>
                    <a:pt x="384" y="12"/>
                  </a:lnTo>
                  <a:lnTo>
                    <a:pt x="400" y="5"/>
                  </a:lnTo>
                  <a:lnTo>
                    <a:pt x="403" y="0"/>
                  </a:lnTo>
                  <a:lnTo>
                    <a:pt x="405" y="19"/>
                  </a:lnTo>
                  <a:lnTo>
                    <a:pt x="400" y="29"/>
                  </a:lnTo>
                  <a:lnTo>
                    <a:pt x="398" y="48"/>
                  </a:lnTo>
                  <a:lnTo>
                    <a:pt x="388" y="62"/>
                  </a:lnTo>
                  <a:lnTo>
                    <a:pt x="393" y="67"/>
                  </a:lnTo>
                  <a:lnTo>
                    <a:pt x="393" y="71"/>
                  </a:lnTo>
                  <a:lnTo>
                    <a:pt x="400" y="76"/>
                  </a:lnTo>
                  <a:lnTo>
                    <a:pt x="400" y="81"/>
                  </a:lnTo>
                  <a:lnTo>
                    <a:pt x="419" y="88"/>
                  </a:lnTo>
                  <a:lnTo>
                    <a:pt x="417" y="95"/>
                  </a:lnTo>
                  <a:lnTo>
                    <a:pt x="424" y="104"/>
                  </a:lnTo>
                  <a:lnTo>
                    <a:pt x="424" y="112"/>
                  </a:lnTo>
                  <a:lnTo>
                    <a:pt x="445" y="123"/>
                  </a:lnTo>
                  <a:lnTo>
                    <a:pt x="450" y="133"/>
                  </a:lnTo>
                  <a:lnTo>
                    <a:pt x="457" y="138"/>
                  </a:lnTo>
                  <a:lnTo>
                    <a:pt x="457" y="142"/>
                  </a:lnTo>
                  <a:lnTo>
                    <a:pt x="476" y="157"/>
                  </a:lnTo>
                  <a:lnTo>
                    <a:pt x="481" y="175"/>
                  </a:lnTo>
                  <a:lnTo>
                    <a:pt x="481" y="178"/>
                  </a:lnTo>
                  <a:lnTo>
                    <a:pt x="485" y="178"/>
                  </a:lnTo>
                  <a:lnTo>
                    <a:pt x="490" y="183"/>
                  </a:lnTo>
                  <a:lnTo>
                    <a:pt x="488" y="192"/>
                  </a:lnTo>
                  <a:lnTo>
                    <a:pt x="483" y="197"/>
                  </a:lnTo>
                  <a:lnTo>
                    <a:pt x="488" y="202"/>
                  </a:lnTo>
                  <a:lnTo>
                    <a:pt x="481" y="209"/>
                  </a:lnTo>
                  <a:lnTo>
                    <a:pt x="483" y="209"/>
                  </a:lnTo>
                  <a:lnTo>
                    <a:pt x="483" y="218"/>
                  </a:lnTo>
                  <a:lnTo>
                    <a:pt x="478" y="223"/>
                  </a:lnTo>
                  <a:lnTo>
                    <a:pt x="476" y="220"/>
                  </a:lnTo>
                  <a:lnTo>
                    <a:pt x="478" y="225"/>
                  </a:lnTo>
                  <a:lnTo>
                    <a:pt x="471" y="225"/>
                  </a:lnTo>
                  <a:lnTo>
                    <a:pt x="478" y="235"/>
                  </a:lnTo>
                  <a:lnTo>
                    <a:pt x="467" y="223"/>
                  </a:lnTo>
                  <a:lnTo>
                    <a:pt x="464" y="209"/>
                  </a:lnTo>
                  <a:lnTo>
                    <a:pt x="417" y="183"/>
                  </a:lnTo>
                  <a:lnTo>
                    <a:pt x="403" y="166"/>
                  </a:lnTo>
                  <a:lnTo>
                    <a:pt x="410" y="152"/>
                  </a:lnTo>
                  <a:lnTo>
                    <a:pt x="403" y="133"/>
                  </a:lnTo>
                  <a:lnTo>
                    <a:pt x="391" y="114"/>
                  </a:lnTo>
                  <a:lnTo>
                    <a:pt x="386" y="114"/>
                  </a:lnTo>
                  <a:lnTo>
                    <a:pt x="386" y="126"/>
                  </a:lnTo>
                  <a:lnTo>
                    <a:pt x="381" y="133"/>
                  </a:lnTo>
                  <a:lnTo>
                    <a:pt x="355" y="142"/>
                  </a:lnTo>
                  <a:lnTo>
                    <a:pt x="332" y="166"/>
                  </a:lnTo>
                  <a:lnTo>
                    <a:pt x="313" y="166"/>
                  </a:lnTo>
                  <a:lnTo>
                    <a:pt x="310" y="220"/>
                  </a:lnTo>
                  <a:lnTo>
                    <a:pt x="301" y="232"/>
                  </a:lnTo>
                  <a:lnTo>
                    <a:pt x="301" y="244"/>
                  </a:lnTo>
                  <a:lnTo>
                    <a:pt x="287" y="263"/>
                  </a:lnTo>
                  <a:lnTo>
                    <a:pt x="284" y="282"/>
                  </a:lnTo>
                  <a:lnTo>
                    <a:pt x="284" y="291"/>
                  </a:lnTo>
                  <a:lnTo>
                    <a:pt x="275" y="301"/>
                  </a:lnTo>
                  <a:lnTo>
                    <a:pt x="277" y="334"/>
                  </a:lnTo>
                  <a:lnTo>
                    <a:pt x="287" y="351"/>
                  </a:lnTo>
                  <a:lnTo>
                    <a:pt x="287" y="374"/>
                  </a:lnTo>
                  <a:lnTo>
                    <a:pt x="291" y="379"/>
                  </a:lnTo>
                  <a:lnTo>
                    <a:pt x="291" y="386"/>
                  </a:lnTo>
                  <a:lnTo>
                    <a:pt x="294" y="386"/>
                  </a:lnTo>
                  <a:lnTo>
                    <a:pt x="289" y="396"/>
                  </a:lnTo>
                  <a:lnTo>
                    <a:pt x="291" y="398"/>
                  </a:lnTo>
                  <a:lnTo>
                    <a:pt x="289" y="403"/>
                  </a:lnTo>
                  <a:lnTo>
                    <a:pt x="287" y="403"/>
                  </a:lnTo>
                  <a:lnTo>
                    <a:pt x="287" y="407"/>
                  </a:lnTo>
                  <a:lnTo>
                    <a:pt x="282" y="410"/>
                  </a:lnTo>
                  <a:lnTo>
                    <a:pt x="287" y="412"/>
                  </a:lnTo>
                  <a:lnTo>
                    <a:pt x="284" y="422"/>
                  </a:lnTo>
                  <a:lnTo>
                    <a:pt x="280" y="419"/>
                  </a:lnTo>
                  <a:lnTo>
                    <a:pt x="280" y="434"/>
                  </a:lnTo>
                  <a:lnTo>
                    <a:pt x="275" y="441"/>
                  </a:lnTo>
                  <a:lnTo>
                    <a:pt x="272" y="450"/>
                  </a:lnTo>
                  <a:lnTo>
                    <a:pt x="268" y="455"/>
                  </a:lnTo>
                  <a:lnTo>
                    <a:pt x="268" y="460"/>
                  </a:lnTo>
                  <a:lnTo>
                    <a:pt x="263" y="457"/>
                  </a:lnTo>
                  <a:lnTo>
                    <a:pt x="261" y="464"/>
                  </a:lnTo>
                  <a:lnTo>
                    <a:pt x="249" y="471"/>
                  </a:lnTo>
                  <a:lnTo>
                    <a:pt x="235" y="467"/>
                  </a:lnTo>
                  <a:lnTo>
                    <a:pt x="225" y="469"/>
                  </a:lnTo>
                  <a:lnTo>
                    <a:pt x="220" y="467"/>
                  </a:lnTo>
                  <a:lnTo>
                    <a:pt x="211" y="474"/>
                  </a:lnTo>
                  <a:lnTo>
                    <a:pt x="209" y="471"/>
                  </a:lnTo>
                  <a:lnTo>
                    <a:pt x="206" y="474"/>
                  </a:lnTo>
                  <a:lnTo>
                    <a:pt x="206" y="469"/>
                  </a:lnTo>
                  <a:lnTo>
                    <a:pt x="201" y="481"/>
                  </a:lnTo>
                  <a:lnTo>
                    <a:pt x="194" y="478"/>
                  </a:lnTo>
                  <a:lnTo>
                    <a:pt x="194" y="483"/>
                  </a:lnTo>
                  <a:lnTo>
                    <a:pt x="187" y="483"/>
                  </a:lnTo>
                  <a:lnTo>
                    <a:pt x="183" y="490"/>
                  </a:lnTo>
                  <a:lnTo>
                    <a:pt x="173" y="495"/>
                  </a:lnTo>
                  <a:lnTo>
                    <a:pt x="173" y="497"/>
                  </a:lnTo>
                  <a:lnTo>
                    <a:pt x="166" y="502"/>
                  </a:lnTo>
                  <a:lnTo>
                    <a:pt x="168" y="509"/>
                  </a:lnTo>
                  <a:lnTo>
                    <a:pt x="161" y="502"/>
                  </a:lnTo>
                  <a:lnTo>
                    <a:pt x="156" y="505"/>
                  </a:lnTo>
                  <a:lnTo>
                    <a:pt x="154" y="502"/>
                  </a:lnTo>
                  <a:lnTo>
                    <a:pt x="140" y="502"/>
                  </a:lnTo>
                  <a:lnTo>
                    <a:pt x="135" y="495"/>
                  </a:lnTo>
                  <a:lnTo>
                    <a:pt x="123" y="488"/>
                  </a:lnTo>
                  <a:lnTo>
                    <a:pt x="121" y="481"/>
                  </a:lnTo>
                  <a:lnTo>
                    <a:pt x="126" y="469"/>
                  </a:lnTo>
                  <a:lnTo>
                    <a:pt x="114" y="481"/>
                  </a:lnTo>
                  <a:lnTo>
                    <a:pt x="107" y="476"/>
                  </a:lnTo>
                  <a:lnTo>
                    <a:pt x="95" y="483"/>
                  </a:lnTo>
                  <a:lnTo>
                    <a:pt x="83" y="481"/>
                  </a:lnTo>
                  <a:lnTo>
                    <a:pt x="78" y="467"/>
                  </a:lnTo>
                  <a:lnTo>
                    <a:pt x="69" y="467"/>
                  </a:lnTo>
                  <a:lnTo>
                    <a:pt x="74" y="464"/>
                  </a:lnTo>
                  <a:lnTo>
                    <a:pt x="76" y="457"/>
                  </a:lnTo>
                  <a:lnTo>
                    <a:pt x="71" y="443"/>
                  </a:lnTo>
                  <a:lnTo>
                    <a:pt x="67" y="438"/>
                  </a:lnTo>
                  <a:lnTo>
                    <a:pt x="62" y="441"/>
                  </a:lnTo>
                  <a:lnTo>
                    <a:pt x="52" y="431"/>
                  </a:lnTo>
                  <a:lnTo>
                    <a:pt x="43" y="445"/>
                  </a:lnTo>
                  <a:lnTo>
                    <a:pt x="33" y="445"/>
                  </a:lnTo>
                  <a:lnTo>
                    <a:pt x="24" y="450"/>
                  </a:lnTo>
                  <a:lnTo>
                    <a:pt x="24" y="438"/>
                  </a:lnTo>
                  <a:lnTo>
                    <a:pt x="14" y="436"/>
                  </a:lnTo>
                  <a:lnTo>
                    <a:pt x="14" y="431"/>
                  </a:lnTo>
                  <a:lnTo>
                    <a:pt x="0" y="422"/>
                  </a:lnTo>
                  <a:lnTo>
                    <a:pt x="10" y="417"/>
                  </a:lnTo>
                  <a:lnTo>
                    <a:pt x="7" y="410"/>
                  </a:lnTo>
                  <a:lnTo>
                    <a:pt x="26" y="407"/>
                  </a:lnTo>
                  <a:lnTo>
                    <a:pt x="19" y="398"/>
                  </a:lnTo>
                  <a:lnTo>
                    <a:pt x="24" y="396"/>
                  </a:lnTo>
                  <a:lnTo>
                    <a:pt x="19" y="393"/>
                  </a:lnTo>
                  <a:lnTo>
                    <a:pt x="31" y="386"/>
                  </a:lnTo>
                  <a:lnTo>
                    <a:pt x="31" y="374"/>
                  </a:lnTo>
                  <a:lnTo>
                    <a:pt x="48" y="374"/>
                  </a:lnTo>
                  <a:lnTo>
                    <a:pt x="45" y="370"/>
                  </a:lnTo>
                  <a:lnTo>
                    <a:pt x="50" y="370"/>
                  </a:lnTo>
                  <a:lnTo>
                    <a:pt x="50" y="358"/>
                  </a:lnTo>
                  <a:lnTo>
                    <a:pt x="43" y="348"/>
                  </a:lnTo>
                  <a:lnTo>
                    <a:pt x="48" y="346"/>
                  </a:lnTo>
                  <a:lnTo>
                    <a:pt x="52" y="336"/>
                  </a:lnTo>
                  <a:lnTo>
                    <a:pt x="43" y="336"/>
                  </a:lnTo>
                  <a:lnTo>
                    <a:pt x="40" y="334"/>
                  </a:lnTo>
                  <a:lnTo>
                    <a:pt x="50" y="329"/>
                  </a:lnTo>
                  <a:lnTo>
                    <a:pt x="45" y="32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5" name="Freeform 207"/>
            <p:cNvSpPr>
              <a:spLocks/>
            </p:cNvSpPr>
            <p:nvPr/>
          </p:nvSpPr>
          <p:spPr bwMode="auto">
            <a:xfrm>
              <a:off x="3218465" y="3572433"/>
              <a:ext cx="416843" cy="330659"/>
            </a:xfrm>
            <a:custGeom>
              <a:avLst/>
              <a:gdLst>
                <a:gd name="T0" fmla="*/ 19 w 319"/>
                <a:gd name="T1" fmla="*/ 37 h 262"/>
                <a:gd name="T2" fmla="*/ 30 w 319"/>
                <a:gd name="T3" fmla="*/ 37 h 262"/>
                <a:gd name="T4" fmla="*/ 49 w 319"/>
                <a:gd name="T5" fmla="*/ 26 h 262"/>
                <a:gd name="T6" fmla="*/ 59 w 319"/>
                <a:gd name="T7" fmla="*/ 19 h 262"/>
                <a:gd name="T8" fmla="*/ 87 w 319"/>
                <a:gd name="T9" fmla="*/ 0 h 262"/>
                <a:gd name="T10" fmla="*/ 106 w 319"/>
                <a:gd name="T11" fmla="*/ 4 h 262"/>
                <a:gd name="T12" fmla="*/ 118 w 319"/>
                <a:gd name="T13" fmla="*/ 4 h 262"/>
                <a:gd name="T14" fmla="*/ 127 w 319"/>
                <a:gd name="T15" fmla="*/ 4 h 262"/>
                <a:gd name="T16" fmla="*/ 135 w 319"/>
                <a:gd name="T17" fmla="*/ 11 h 262"/>
                <a:gd name="T18" fmla="*/ 144 w 319"/>
                <a:gd name="T19" fmla="*/ 4 h 262"/>
                <a:gd name="T20" fmla="*/ 153 w 319"/>
                <a:gd name="T21" fmla="*/ 7 h 262"/>
                <a:gd name="T22" fmla="*/ 184 w 319"/>
                <a:gd name="T23" fmla="*/ 11 h 262"/>
                <a:gd name="T24" fmla="*/ 213 w 319"/>
                <a:gd name="T25" fmla="*/ 21 h 262"/>
                <a:gd name="T26" fmla="*/ 222 w 319"/>
                <a:gd name="T27" fmla="*/ 23 h 262"/>
                <a:gd name="T28" fmla="*/ 234 w 319"/>
                <a:gd name="T29" fmla="*/ 28 h 262"/>
                <a:gd name="T30" fmla="*/ 277 w 319"/>
                <a:gd name="T31" fmla="*/ 56 h 262"/>
                <a:gd name="T32" fmla="*/ 277 w 319"/>
                <a:gd name="T33" fmla="*/ 68 h 262"/>
                <a:gd name="T34" fmla="*/ 286 w 319"/>
                <a:gd name="T35" fmla="*/ 82 h 262"/>
                <a:gd name="T36" fmla="*/ 298 w 319"/>
                <a:gd name="T37" fmla="*/ 111 h 262"/>
                <a:gd name="T38" fmla="*/ 305 w 319"/>
                <a:gd name="T39" fmla="*/ 163 h 262"/>
                <a:gd name="T40" fmla="*/ 288 w 319"/>
                <a:gd name="T41" fmla="*/ 165 h 262"/>
                <a:gd name="T42" fmla="*/ 272 w 319"/>
                <a:gd name="T43" fmla="*/ 172 h 262"/>
                <a:gd name="T44" fmla="*/ 191 w 319"/>
                <a:gd name="T45" fmla="*/ 189 h 262"/>
                <a:gd name="T46" fmla="*/ 175 w 319"/>
                <a:gd name="T47" fmla="*/ 253 h 262"/>
                <a:gd name="T48" fmla="*/ 165 w 319"/>
                <a:gd name="T49" fmla="*/ 258 h 262"/>
                <a:gd name="T50" fmla="*/ 123 w 319"/>
                <a:gd name="T51" fmla="*/ 251 h 262"/>
                <a:gd name="T52" fmla="*/ 106 w 319"/>
                <a:gd name="T53" fmla="*/ 241 h 262"/>
                <a:gd name="T54" fmla="*/ 92 w 319"/>
                <a:gd name="T55" fmla="*/ 260 h 262"/>
                <a:gd name="T56" fmla="*/ 40 w 319"/>
                <a:gd name="T57" fmla="*/ 239 h 262"/>
                <a:gd name="T58" fmla="*/ 26 w 319"/>
                <a:gd name="T59" fmla="*/ 229 h 262"/>
                <a:gd name="T60" fmla="*/ 14 w 319"/>
                <a:gd name="T61" fmla="*/ 215 h 262"/>
                <a:gd name="T62" fmla="*/ 7 w 319"/>
                <a:gd name="T63" fmla="*/ 206 h 262"/>
                <a:gd name="T64" fmla="*/ 26 w 319"/>
                <a:gd name="T65" fmla="*/ 175 h 262"/>
                <a:gd name="T66" fmla="*/ 21 w 319"/>
                <a:gd name="T67" fmla="*/ 161 h 262"/>
                <a:gd name="T68" fmla="*/ 26 w 319"/>
                <a:gd name="T69" fmla="*/ 151 h 262"/>
                <a:gd name="T70" fmla="*/ 21 w 319"/>
                <a:gd name="T71" fmla="*/ 142 h 262"/>
                <a:gd name="T72" fmla="*/ 14 w 319"/>
                <a:gd name="T73" fmla="*/ 132 h 262"/>
                <a:gd name="T74" fmla="*/ 19 w 319"/>
                <a:gd name="T75" fmla="*/ 125 h 262"/>
                <a:gd name="T76" fmla="*/ 19 w 319"/>
                <a:gd name="T77" fmla="*/ 111 h 262"/>
                <a:gd name="T78" fmla="*/ 11 w 319"/>
                <a:gd name="T79" fmla="*/ 101 h 262"/>
                <a:gd name="T80" fmla="*/ 9 w 319"/>
                <a:gd name="T81" fmla="*/ 92 h 262"/>
                <a:gd name="T82" fmla="*/ 19 w 319"/>
                <a:gd name="T83" fmla="*/ 82 h 262"/>
                <a:gd name="T84" fmla="*/ 23 w 319"/>
                <a:gd name="T85" fmla="*/ 68 h 262"/>
                <a:gd name="T86" fmla="*/ 14 w 319"/>
                <a:gd name="T87" fmla="*/ 61 h 262"/>
                <a:gd name="T88" fmla="*/ 2 w 319"/>
                <a:gd name="T89" fmla="*/ 3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262">
                  <a:moveTo>
                    <a:pt x="2" y="30"/>
                  </a:moveTo>
                  <a:lnTo>
                    <a:pt x="11" y="30"/>
                  </a:lnTo>
                  <a:lnTo>
                    <a:pt x="19" y="37"/>
                  </a:lnTo>
                  <a:lnTo>
                    <a:pt x="21" y="33"/>
                  </a:lnTo>
                  <a:lnTo>
                    <a:pt x="28" y="40"/>
                  </a:lnTo>
                  <a:lnTo>
                    <a:pt x="30" y="37"/>
                  </a:lnTo>
                  <a:lnTo>
                    <a:pt x="33" y="40"/>
                  </a:lnTo>
                  <a:lnTo>
                    <a:pt x="54" y="30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59" y="14"/>
                  </a:lnTo>
                  <a:lnTo>
                    <a:pt x="85" y="4"/>
                  </a:lnTo>
                  <a:lnTo>
                    <a:pt x="87" y="0"/>
                  </a:lnTo>
                  <a:lnTo>
                    <a:pt x="97" y="9"/>
                  </a:lnTo>
                  <a:lnTo>
                    <a:pt x="99" y="4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6" y="0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18" y="9"/>
                  </a:lnTo>
                  <a:lnTo>
                    <a:pt x="127" y="4"/>
                  </a:lnTo>
                  <a:lnTo>
                    <a:pt x="127" y="9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7" y="7"/>
                  </a:lnTo>
                  <a:lnTo>
                    <a:pt x="142" y="11"/>
                  </a:lnTo>
                  <a:lnTo>
                    <a:pt x="144" y="4"/>
                  </a:lnTo>
                  <a:lnTo>
                    <a:pt x="151" y="11"/>
                  </a:lnTo>
                  <a:lnTo>
                    <a:pt x="151" y="7"/>
                  </a:lnTo>
                  <a:lnTo>
                    <a:pt x="153" y="7"/>
                  </a:lnTo>
                  <a:lnTo>
                    <a:pt x="161" y="14"/>
                  </a:lnTo>
                  <a:lnTo>
                    <a:pt x="175" y="19"/>
                  </a:lnTo>
                  <a:lnTo>
                    <a:pt x="184" y="11"/>
                  </a:lnTo>
                  <a:lnTo>
                    <a:pt x="184" y="16"/>
                  </a:lnTo>
                  <a:lnTo>
                    <a:pt x="208" y="26"/>
                  </a:lnTo>
                  <a:lnTo>
                    <a:pt x="213" y="21"/>
                  </a:lnTo>
                  <a:lnTo>
                    <a:pt x="215" y="26"/>
                  </a:lnTo>
                  <a:lnTo>
                    <a:pt x="217" y="21"/>
                  </a:lnTo>
                  <a:lnTo>
                    <a:pt x="222" y="23"/>
                  </a:lnTo>
                  <a:lnTo>
                    <a:pt x="227" y="23"/>
                  </a:lnTo>
                  <a:lnTo>
                    <a:pt x="229" y="30"/>
                  </a:lnTo>
                  <a:lnTo>
                    <a:pt x="234" y="28"/>
                  </a:lnTo>
                  <a:lnTo>
                    <a:pt x="241" y="37"/>
                  </a:lnTo>
                  <a:lnTo>
                    <a:pt x="246" y="49"/>
                  </a:lnTo>
                  <a:lnTo>
                    <a:pt x="277" y="56"/>
                  </a:lnTo>
                  <a:lnTo>
                    <a:pt x="274" y="56"/>
                  </a:lnTo>
                  <a:lnTo>
                    <a:pt x="277" y="64"/>
                  </a:lnTo>
                  <a:lnTo>
                    <a:pt x="277" y="68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86" y="82"/>
                  </a:lnTo>
                  <a:lnTo>
                    <a:pt x="286" y="85"/>
                  </a:lnTo>
                  <a:lnTo>
                    <a:pt x="295" y="90"/>
                  </a:lnTo>
                  <a:lnTo>
                    <a:pt x="298" y="111"/>
                  </a:lnTo>
                  <a:lnTo>
                    <a:pt x="319" y="125"/>
                  </a:lnTo>
                  <a:lnTo>
                    <a:pt x="305" y="146"/>
                  </a:lnTo>
                  <a:lnTo>
                    <a:pt x="305" y="163"/>
                  </a:lnTo>
                  <a:lnTo>
                    <a:pt x="298" y="165"/>
                  </a:lnTo>
                  <a:lnTo>
                    <a:pt x="295" y="163"/>
                  </a:lnTo>
                  <a:lnTo>
                    <a:pt x="288" y="165"/>
                  </a:lnTo>
                  <a:lnTo>
                    <a:pt x="288" y="168"/>
                  </a:lnTo>
                  <a:lnTo>
                    <a:pt x="281" y="168"/>
                  </a:lnTo>
                  <a:lnTo>
                    <a:pt x="272" y="172"/>
                  </a:lnTo>
                  <a:lnTo>
                    <a:pt x="262" y="172"/>
                  </a:lnTo>
                  <a:lnTo>
                    <a:pt x="258" y="189"/>
                  </a:lnTo>
                  <a:lnTo>
                    <a:pt x="191" y="189"/>
                  </a:lnTo>
                  <a:lnTo>
                    <a:pt x="191" y="246"/>
                  </a:lnTo>
                  <a:lnTo>
                    <a:pt x="182" y="246"/>
                  </a:lnTo>
                  <a:lnTo>
                    <a:pt x="175" y="253"/>
                  </a:lnTo>
                  <a:lnTo>
                    <a:pt x="175" y="262"/>
                  </a:lnTo>
                  <a:lnTo>
                    <a:pt x="168" y="262"/>
                  </a:lnTo>
                  <a:lnTo>
                    <a:pt x="165" y="258"/>
                  </a:lnTo>
                  <a:lnTo>
                    <a:pt x="151" y="253"/>
                  </a:lnTo>
                  <a:lnTo>
                    <a:pt x="142" y="246"/>
                  </a:lnTo>
                  <a:lnTo>
                    <a:pt x="123" y="251"/>
                  </a:lnTo>
                  <a:lnTo>
                    <a:pt x="123" y="253"/>
                  </a:lnTo>
                  <a:lnTo>
                    <a:pt x="116" y="243"/>
                  </a:lnTo>
                  <a:lnTo>
                    <a:pt x="106" y="241"/>
                  </a:lnTo>
                  <a:lnTo>
                    <a:pt x="101" y="255"/>
                  </a:lnTo>
                  <a:lnTo>
                    <a:pt x="99" y="260"/>
                  </a:lnTo>
                  <a:lnTo>
                    <a:pt x="92" y="260"/>
                  </a:lnTo>
                  <a:lnTo>
                    <a:pt x="63" y="246"/>
                  </a:lnTo>
                  <a:lnTo>
                    <a:pt x="40" y="241"/>
                  </a:lnTo>
                  <a:lnTo>
                    <a:pt x="40" y="239"/>
                  </a:lnTo>
                  <a:lnTo>
                    <a:pt x="30" y="239"/>
                  </a:lnTo>
                  <a:lnTo>
                    <a:pt x="30" y="227"/>
                  </a:lnTo>
                  <a:lnTo>
                    <a:pt x="26" y="229"/>
                  </a:lnTo>
                  <a:lnTo>
                    <a:pt x="23" y="225"/>
                  </a:lnTo>
                  <a:lnTo>
                    <a:pt x="23" y="222"/>
                  </a:lnTo>
                  <a:lnTo>
                    <a:pt x="14" y="215"/>
                  </a:lnTo>
                  <a:lnTo>
                    <a:pt x="14" y="206"/>
                  </a:lnTo>
                  <a:lnTo>
                    <a:pt x="9" y="208"/>
                  </a:lnTo>
                  <a:lnTo>
                    <a:pt x="7" y="206"/>
                  </a:lnTo>
                  <a:lnTo>
                    <a:pt x="16" y="194"/>
                  </a:lnTo>
                  <a:lnTo>
                    <a:pt x="16" y="182"/>
                  </a:lnTo>
                  <a:lnTo>
                    <a:pt x="26" y="175"/>
                  </a:lnTo>
                  <a:lnTo>
                    <a:pt x="28" y="170"/>
                  </a:lnTo>
                  <a:lnTo>
                    <a:pt x="21" y="165"/>
                  </a:lnTo>
                  <a:lnTo>
                    <a:pt x="21" y="161"/>
                  </a:lnTo>
                  <a:lnTo>
                    <a:pt x="23" y="158"/>
                  </a:lnTo>
                  <a:lnTo>
                    <a:pt x="23" y="153"/>
                  </a:lnTo>
                  <a:lnTo>
                    <a:pt x="26" y="151"/>
                  </a:lnTo>
                  <a:lnTo>
                    <a:pt x="23" y="149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3" y="137"/>
                  </a:lnTo>
                  <a:lnTo>
                    <a:pt x="19" y="132"/>
                  </a:lnTo>
                  <a:lnTo>
                    <a:pt x="14" y="132"/>
                  </a:lnTo>
                  <a:lnTo>
                    <a:pt x="9" y="127"/>
                  </a:lnTo>
                  <a:lnTo>
                    <a:pt x="14" y="123"/>
                  </a:lnTo>
                  <a:lnTo>
                    <a:pt x="19" y="125"/>
                  </a:lnTo>
                  <a:lnTo>
                    <a:pt x="16" y="116"/>
                  </a:lnTo>
                  <a:lnTo>
                    <a:pt x="11" y="116"/>
                  </a:lnTo>
                  <a:lnTo>
                    <a:pt x="19" y="111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11" y="97"/>
                  </a:lnTo>
                  <a:lnTo>
                    <a:pt x="9" y="92"/>
                  </a:lnTo>
                  <a:lnTo>
                    <a:pt x="19" y="87"/>
                  </a:lnTo>
                  <a:lnTo>
                    <a:pt x="14" y="82"/>
                  </a:lnTo>
                  <a:lnTo>
                    <a:pt x="19" y="82"/>
                  </a:lnTo>
                  <a:lnTo>
                    <a:pt x="21" y="78"/>
                  </a:lnTo>
                  <a:lnTo>
                    <a:pt x="21" y="73"/>
                  </a:lnTo>
                  <a:lnTo>
                    <a:pt x="23" y="68"/>
                  </a:lnTo>
                  <a:lnTo>
                    <a:pt x="14" y="64"/>
                  </a:lnTo>
                  <a:lnTo>
                    <a:pt x="16" y="59"/>
                  </a:lnTo>
                  <a:lnTo>
                    <a:pt x="14" y="61"/>
                  </a:lnTo>
                  <a:lnTo>
                    <a:pt x="11" y="49"/>
                  </a:lnTo>
                  <a:lnTo>
                    <a:pt x="0" y="40"/>
                  </a:lnTo>
                  <a:lnTo>
                    <a:pt x="2" y="3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6" name="Freeform 208"/>
            <p:cNvSpPr>
              <a:spLocks/>
            </p:cNvSpPr>
            <p:nvPr/>
          </p:nvSpPr>
          <p:spPr bwMode="auto">
            <a:xfrm>
              <a:off x="3295561" y="4527808"/>
              <a:ext cx="339746" cy="334445"/>
            </a:xfrm>
            <a:custGeom>
              <a:avLst/>
              <a:gdLst>
                <a:gd name="T0" fmla="*/ 113 w 260"/>
                <a:gd name="T1" fmla="*/ 3 h 265"/>
                <a:gd name="T2" fmla="*/ 128 w 260"/>
                <a:gd name="T3" fmla="*/ 0 h 265"/>
                <a:gd name="T4" fmla="*/ 144 w 260"/>
                <a:gd name="T5" fmla="*/ 0 h 265"/>
                <a:gd name="T6" fmla="*/ 154 w 260"/>
                <a:gd name="T7" fmla="*/ 0 h 265"/>
                <a:gd name="T8" fmla="*/ 165 w 260"/>
                <a:gd name="T9" fmla="*/ 5 h 265"/>
                <a:gd name="T10" fmla="*/ 177 w 260"/>
                <a:gd name="T11" fmla="*/ 14 h 265"/>
                <a:gd name="T12" fmla="*/ 182 w 260"/>
                <a:gd name="T13" fmla="*/ 17 h 265"/>
                <a:gd name="T14" fmla="*/ 184 w 260"/>
                <a:gd name="T15" fmla="*/ 45 h 265"/>
                <a:gd name="T16" fmla="*/ 182 w 260"/>
                <a:gd name="T17" fmla="*/ 57 h 265"/>
                <a:gd name="T18" fmla="*/ 182 w 260"/>
                <a:gd name="T19" fmla="*/ 74 h 265"/>
                <a:gd name="T20" fmla="*/ 187 w 260"/>
                <a:gd name="T21" fmla="*/ 90 h 265"/>
                <a:gd name="T22" fmla="*/ 208 w 260"/>
                <a:gd name="T23" fmla="*/ 88 h 265"/>
                <a:gd name="T24" fmla="*/ 222 w 260"/>
                <a:gd name="T25" fmla="*/ 95 h 265"/>
                <a:gd name="T26" fmla="*/ 260 w 260"/>
                <a:gd name="T27" fmla="*/ 126 h 265"/>
                <a:gd name="T28" fmla="*/ 258 w 260"/>
                <a:gd name="T29" fmla="*/ 135 h 265"/>
                <a:gd name="T30" fmla="*/ 253 w 260"/>
                <a:gd name="T31" fmla="*/ 140 h 265"/>
                <a:gd name="T32" fmla="*/ 234 w 260"/>
                <a:gd name="T33" fmla="*/ 164 h 265"/>
                <a:gd name="T34" fmla="*/ 222 w 260"/>
                <a:gd name="T35" fmla="*/ 190 h 265"/>
                <a:gd name="T36" fmla="*/ 215 w 260"/>
                <a:gd name="T37" fmla="*/ 204 h 265"/>
                <a:gd name="T38" fmla="*/ 196 w 260"/>
                <a:gd name="T39" fmla="*/ 216 h 265"/>
                <a:gd name="T40" fmla="*/ 191 w 260"/>
                <a:gd name="T41" fmla="*/ 220 h 265"/>
                <a:gd name="T42" fmla="*/ 184 w 260"/>
                <a:gd name="T43" fmla="*/ 232 h 265"/>
                <a:gd name="T44" fmla="*/ 177 w 260"/>
                <a:gd name="T45" fmla="*/ 244 h 265"/>
                <a:gd name="T46" fmla="*/ 168 w 260"/>
                <a:gd name="T47" fmla="*/ 251 h 265"/>
                <a:gd name="T48" fmla="*/ 156 w 260"/>
                <a:gd name="T49" fmla="*/ 258 h 265"/>
                <a:gd name="T50" fmla="*/ 132 w 260"/>
                <a:gd name="T51" fmla="*/ 261 h 265"/>
                <a:gd name="T52" fmla="*/ 128 w 260"/>
                <a:gd name="T53" fmla="*/ 256 h 265"/>
                <a:gd name="T54" fmla="*/ 132 w 260"/>
                <a:gd name="T55" fmla="*/ 242 h 265"/>
                <a:gd name="T56" fmla="*/ 123 w 260"/>
                <a:gd name="T57" fmla="*/ 218 h 265"/>
                <a:gd name="T58" fmla="*/ 99 w 260"/>
                <a:gd name="T59" fmla="*/ 208 h 265"/>
                <a:gd name="T60" fmla="*/ 73 w 260"/>
                <a:gd name="T61" fmla="*/ 194 h 265"/>
                <a:gd name="T62" fmla="*/ 0 w 260"/>
                <a:gd name="T63" fmla="*/ 123 h 265"/>
                <a:gd name="T64" fmla="*/ 7 w 260"/>
                <a:gd name="T65" fmla="*/ 100 h 265"/>
                <a:gd name="T66" fmla="*/ 33 w 260"/>
                <a:gd name="T67" fmla="*/ 95 h 265"/>
                <a:gd name="T68" fmla="*/ 54 w 260"/>
                <a:gd name="T69" fmla="*/ 83 h 265"/>
                <a:gd name="T70" fmla="*/ 66 w 260"/>
                <a:gd name="T71" fmla="*/ 62 h 265"/>
                <a:gd name="T72" fmla="*/ 85 w 260"/>
                <a:gd name="T73" fmla="*/ 36 h 265"/>
                <a:gd name="T74" fmla="*/ 106 w 260"/>
                <a:gd name="T75" fmla="*/ 19 h 265"/>
                <a:gd name="T76" fmla="*/ 104 w 260"/>
                <a:gd name="T77" fmla="*/ 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65">
                  <a:moveTo>
                    <a:pt x="104" y="3"/>
                  </a:moveTo>
                  <a:lnTo>
                    <a:pt x="113" y="3"/>
                  </a:lnTo>
                  <a:lnTo>
                    <a:pt x="120" y="5"/>
                  </a:lnTo>
                  <a:lnTo>
                    <a:pt x="128" y="0"/>
                  </a:lnTo>
                  <a:lnTo>
                    <a:pt x="139" y="3"/>
                  </a:lnTo>
                  <a:lnTo>
                    <a:pt x="144" y="0"/>
                  </a:lnTo>
                  <a:lnTo>
                    <a:pt x="151" y="3"/>
                  </a:lnTo>
                  <a:lnTo>
                    <a:pt x="154" y="0"/>
                  </a:lnTo>
                  <a:lnTo>
                    <a:pt x="156" y="5"/>
                  </a:lnTo>
                  <a:lnTo>
                    <a:pt x="165" y="5"/>
                  </a:lnTo>
                  <a:lnTo>
                    <a:pt x="175" y="7"/>
                  </a:lnTo>
                  <a:lnTo>
                    <a:pt x="177" y="14"/>
                  </a:lnTo>
                  <a:lnTo>
                    <a:pt x="175" y="17"/>
                  </a:lnTo>
                  <a:lnTo>
                    <a:pt x="182" y="17"/>
                  </a:lnTo>
                  <a:lnTo>
                    <a:pt x="189" y="31"/>
                  </a:lnTo>
                  <a:lnTo>
                    <a:pt x="184" y="45"/>
                  </a:lnTo>
                  <a:lnTo>
                    <a:pt x="187" y="52"/>
                  </a:lnTo>
                  <a:lnTo>
                    <a:pt x="182" y="57"/>
                  </a:lnTo>
                  <a:lnTo>
                    <a:pt x="187" y="69"/>
                  </a:lnTo>
                  <a:lnTo>
                    <a:pt x="182" y="74"/>
                  </a:lnTo>
                  <a:lnTo>
                    <a:pt x="187" y="81"/>
                  </a:lnTo>
                  <a:lnTo>
                    <a:pt x="187" y="90"/>
                  </a:lnTo>
                  <a:lnTo>
                    <a:pt x="194" y="92"/>
                  </a:lnTo>
                  <a:lnTo>
                    <a:pt x="208" y="88"/>
                  </a:lnTo>
                  <a:lnTo>
                    <a:pt x="215" y="90"/>
                  </a:lnTo>
                  <a:lnTo>
                    <a:pt x="222" y="95"/>
                  </a:lnTo>
                  <a:lnTo>
                    <a:pt x="225" y="102"/>
                  </a:lnTo>
                  <a:lnTo>
                    <a:pt x="260" y="126"/>
                  </a:lnTo>
                  <a:lnTo>
                    <a:pt x="258" y="130"/>
                  </a:lnTo>
                  <a:lnTo>
                    <a:pt x="258" y="135"/>
                  </a:lnTo>
                  <a:lnTo>
                    <a:pt x="253" y="133"/>
                  </a:lnTo>
                  <a:lnTo>
                    <a:pt x="253" y="140"/>
                  </a:lnTo>
                  <a:lnTo>
                    <a:pt x="234" y="156"/>
                  </a:lnTo>
                  <a:lnTo>
                    <a:pt x="234" y="164"/>
                  </a:lnTo>
                  <a:lnTo>
                    <a:pt x="227" y="164"/>
                  </a:lnTo>
                  <a:lnTo>
                    <a:pt x="222" y="190"/>
                  </a:lnTo>
                  <a:lnTo>
                    <a:pt x="213" y="199"/>
                  </a:lnTo>
                  <a:lnTo>
                    <a:pt x="215" y="204"/>
                  </a:lnTo>
                  <a:lnTo>
                    <a:pt x="210" y="213"/>
                  </a:lnTo>
                  <a:lnTo>
                    <a:pt x="196" y="216"/>
                  </a:lnTo>
                  <a:lnTo>
                    <a:pt x="199" y="223"/>
                  </a:lnTo>
                  <a:lnTo>
                    <a:pt x="191" y="220"/>
                  </a:lnTo>
                  <a:lnTo>
                    <a:pt x="189" y="230"/>
                  </a:lnTo>
                  <a:lnTo>
                    <a:pt x="184" y="232"/>
                  </a:lnTo>
                  <a:lnTo>
                    <a:pt x="184" y="237"/>
                  </a:lnTo>
                  <a:lnTo>
                    <a:pt x="177" y="244"/>
                  </a:lnTo>
                  <a:lnTo>
                    <a:pt x="170" y="246"/>
                  </a:lnTo>
                  <a:lnTo>
                    <a:pt x="168" y="251"/>
                  </a:lnTo>
                  <a:lnTo>
                    <a:pt x="161" y="251"/>
                  </a:lnTo>
                  <a:lnTo>
                    <a:pt x="156" y="258"/>
                  </a:lnTo>
                  <a:lnTo>
                    <a:pt x="132" y="265"/>
                  </a:lnTo>
                  <a:lnTo>
                    <a:pt x="132" y="261"/>
                  </a:lnTo>
                  <a:lnTo>
                    <a:pt x="130" y="263"/>
                  </a:lnTo>
                  <a:lnTo>
                    <a:pt x="128" y="256"/>
                  </a:lnTo>
                  <a:lnTo>
                    <a:pt x="137" y="249"/>
                  </a:lnTo>
                  <a:lnTo>
                    <a:pt x="132" y="242"/>
                  </a:lnTo>
                  <a:lnTo>
                    <a:pt x="125" y="237"/>
                  </a:lnTo>
                  <a:lnTo>
                    <a:pt x="123" y="218"/>
                  </a:lnTo>
                  <a:lnTo>
                    <a:pt x="116" y="208"/>
                  </a:lnTo>
                  <a:lnTo>
                    <a:pt x="99" y="208"/>
                  </a:lnTo>
                  <a:lnTo>
                    <a:pt x="92" y="201"/>
                  </a:lnTo>
                  <a:lnTo>
                    <a:pt x="73" y="194"/>
                  </a:lnTo>
                  <a:lnTo>
                    <a:pt x="64" y="180"/>
                  </a:lnTo>
                  <a:lnTo>
                    <a:pt x="0" y="123"/>
                  </a:lnTo>
                  <a:lnTo>
                    <a:pt x="7" y="114"/>
                  </a:lnTo>
                  <a:lnTo>
                    <a:pt x="7" y="100"/>
                  </a:lnTo>
                  <a:lnTo>
                    <a:pt x="14" y="92"/>
                  </a:lnTo>
                  <a:lnTo>
                    <a:pt x="33" y="95"/>
                  </a:lnTo>
                  <a:lnTo>
                    <a:pt x="40" y="85"/>
                  </a:lnTo>
                  <a:lnTo>
                    <a:pt x="54" y="83"/>
                  </a:lnTo>
                  <a:lnTo>
                    <a:pt x="57" y="74"/>
                  </a:lnTo>
                  <a:lnTo>
                    <a:pt x="66" y="62"/>
                  </a:lnTo>
                  <a:lnTo>
                    <a:pt x="83" y="48"/>
                  </a:lnTo>
                  <a:lnTo>
                    <a:pt x="85" y="36"/>
                  </a:lnTo>
                  <a:lnTo>
                    <a:pt x="102" y="29"/>
                  </a:lnTo>
                  <a:lnTo>
                    <a:pt x="106" y="19"/>
                  </a:lnTo>
                  <a:lnTo>
                    <a:pt x="102" y="10"/>
                  </a:lnTo>
                  <a:lnTo>
                    <a:pt x="104" y="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7" name="Freeform 209"/>
            <p:cNvSpPr>
              <a:spLocks/>
            </p:cNvSpPr>
            <p:nvPr/>
          </p:nvSpPr>
          <p:spPr bwMode="auto">
            <a:xfrm>
              <a:off x="3323002" y="4824392"/>
              <a:ext cx="43122" cy="76986"/>
            </a:xfrm>
            <a:custGeom>
              <a:avLst/>
              <a:gdLst>
                <a:gd name="T0" fmla="*/ 17 w 33"/>
                <a:gd name="T1" fmla="*/ 0 h 61"/>
                <a:gd name="T2" fmla="*/ 31 w 33"/>
                <a:gd name="T3" fmla="*/ 11 h 61"/>
                <a:gd name="T4" fmla="*/ 31 w 33"/>
                <a:gd name="T5" fmla="*/ 18 h 61"/>
                <a:gd name="T6" fmla="*/ 28 w 33"/>
                <a:gd name="T7" fmla="*/ 28 h 61"/>
                <a:gd name="T8" fmla="*/ 33 w 33"/>
                <a:gd name="T9" fmla="*/ 37 h 61"/>
                <a:gd name="T10" fmla="*/ 31 w 33"/>
                <a:gd name="T11" fmla="*/ 56 h 61"/>
                <a:gd name="T12" fmla="*/ 26 w 33"/>
                <a:gd name="T13" fmla="*/ 61 h 61"/>
                <a:gd name="T14" fmla="*/ 21 w 33"/>
                <a:gd name="T15" fmla="*/ 49 h 61"/>
                <a:gd name="T16" fmla="*/ 7 w 33"/>
                <a:gd name="T17" fmla="*/ 47 h 61"/>
                <a:gd name="T18" fmla="*/ 0 w 33"/>
                <a:gd name="T19" fmla="*/ 40 h 61"/>
                <a:gd name="T20" fmla="*/ 7 w 33"/>
                <a:gd name="T21" fmla="*/ 35 h 61"/>
                <a:gd name="T22" fmla="*/ 17 w 33"/>
                <a:gd name="T23" fmla="*/ 18 h 61"/>
                <a:gd name="T24" fmla="*/ 7 w 33"/>
                <a:gd name="T25" fmla="*/ 9 h 61"/>
                <a:gd name="T26" fmla="*/ 17 w 33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31" y="11"/>
                  </a:lnTo>
                  <a:lnTo>
                    <a:pt x="31" y="18"/>
                  </a:lnTo>
                  <a:lnTo>
                    <a:pt x="28" y="28"/>
                  </a:lnTo>
                  <a:lnTo>
                    <a:pt x="33" y="37"/>
                  </a:lnTo>
                  <a:lnTo>
                    <a:pt x="31" y="56"/>
                  </a:lnTo>
                  <a:lnTo>
                    <a:pt x="26" y="61"/>
                  </a:lnTo>
                  <a:lnTo>
                    <a:pt x="21" y="49"/>
                  </a:lnTo>
                  <a:lnTo>
                    <a:pt x="7" y="47"/>
                  </a:lnTo>
                  <a:lnTo>
                    <a:pt x="0" y="40"/>
                  </a:lnTo>
                  <a:lnTo>
                    <a:pt x="7" y="35"/>
                  </a:lnTo>
                  <a:lnTo>
                    <a:pt x="17" y="18"/>
                  </a:lnTo>
                  <a:lnTo>
                    <a:pt x="7" y="9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8" name="Freeform 210"/>
            <p:cNvSpPr>
              <a:spLocks/>
            </p:cNvSpPr>
            <p:nvPr/>
          </p:nvSpPr>
          <p:spPr bwMode="auto">
            <a:xfrm>
              <a:off x="3347830" y="5218153"/>
              <a:ext cx="117604" cy="191832"/>
            </a:xfrm>
            <a:custGeom>
              <a:avLst/>
              <a:gdLst>
                <a:gd name="T0" fmla="*/ 38 w 90"/>
                <a:gd name="T1" fmla="*/ 12 h 152"/>
                <a:gd name="T2" fmla="*/ 50 w 90"/>
                <a:gd name="T3" fmla="*/ 0 h 152"/>
                <a:gd name="T4" fmla="*/ 45 w 90"/>
                <a:gd name="T5" fmla="*/ 12 h 152"/>
                <a:gd name="T6" fmla="*/ 47 w 90"/>
                <a:gd name="T7" fmla="*/ 19 h 152"/>
                <a:gd name="T8" fmla="*/ 59 w 90"/>
                <a:gd name="T9" fmla="*/ 26 h 152"/>
                <a:gd name="T10" fmla="*/ 64 w 90"/>
                <a:gd name="T11" fmla="*/ 33 h 152"/>
                <a:gd name="T12" fmla="*/ 78 w 90"/>
                <a:gd name="T13" fmla="*/ 33 h 152"/>
                <a:gd name="T14" fmla="*/ 80 w 90"/>
                <a:gd name="T15" fmla="*/ 36 h 152"/>
                <a:gd name="T16" fmla="*/ 85 w 90"/>
                <a:gd name="T17" fmla="*/ 33 h 152"/>
                <a:gd name="T18" fmla="*/ 90 w 90"/>
                <a:gd name="T19" fmla="*/ 38 h 152"/>
                <a:gd name="T20" fmla="*/ 88 w 90"/>
                <a:gd name="T21" fmla="*/ 43 h 152"/>
                <a:gd name="T22" fmla="*/ 90 w 90"/>
                <a:gd name="T23" fmla="*/ 45 h 152"/>
                <a:gd name="T24" fmla="*/ 85 w 90"/>
                <a:gd name="T25" fmla="*/ 45 h 152"/>
                <a:gd name="T26" fmla="*/ 76 w 90"/>
                <a:gd name="T27" fmla="*/ 52 h 152"/>
                <a:gd name="T28" fmla="*/ 80 w 90"/>
                <a:gd name="T29" fmla="*/ 54 h 152"/>
                <a:gd name="T30" fmla="*/ 88 w 90"/>
                <a:gd name="T31" fmla="*/ 69 h 152"/>
                <a:gd name="T32" fmla="*/ 83 w 90"/>
                <a:gd name="T33" fmla="*/ 76 h 152"/>
                <a:gd name="T34" fmla="*/ 76 w 90"/>
                <a:gd name="T35" fmla="*/ 76 h 152"/>
                <a:gd name="T36" fmla="*/ 76 w 90"/>
                <a:gd name="T37" fmla="*/ 92 h 152"/>
                <a:gd name="T38" fmla="*/ 71 w 90"/>
                <a:gd name="T39" fmla="*/ 95 h 152"/>
                <a:gd name="T40" fmla="*/ 69 w 90"/>
                <a:gd name="T41" fmla="*/ 90 h 152"/>
                <a:gd name="T42" fmla="*/ 64 w 90"/>
                <a:gd name="T43" fmla="*/ 95 h 152"/>
                <a:gd name="T44" fmla="*/ 62 w 90"/>
                <a:gd name="T45" fmla="*/ 102 h 152"/>
                <a:gd name="T46" fmla="*/ 57 w 90"/>
                <a:gd name="T47" fmla="*/ 104 h 152"/>
                <a:gd name="T48" fmla="*/ 57 w 90"/>
                <a:gd name="T49" fmla="*/ 121 h 152"/>
                <a:gd name="T50" fmla="*/ 62 w 90"/>
                <a:gd name="T51" fmla="*/ 125 h 152"/>
                <a:gd name="T52" fmla="*/ 59 w 90"/>
                <a:gd name="T53" fmla="*/ 128 h 152"/>
                <a:gd name="T54" fmla="*/ 64 w 90"/>
                <a:gd name="T55" fmla="*/ 133 h 152"/>
                <a:gd name="T56" fmla="*/ 59 w 90"/>
                <a:gd name="T57" fmla="*/ 133 h 152"/>
                <a:gd name="T58" fmla="*/ 62 w 90"/>
                <a:gd name="T59" fmla="*/ 137 h 152"/>
                <a:gd name="T60" fmla="*/ 54 w 90"/>
                <a:gd name="T61" fmla="*/ 142 h 152"/>
                <a:gd name="T62" fmla="*/ 57 w 90"/>
                <a:gd name="T63" fmla="*/ 144 h 152"/>
                <a:gd name="T64" fmla="*/ 50 w 90"/>
                <a:gd name="T65" fmla="*/ 142 h 152"/>
                <a:gd name="T66" fmla="*/ 52 w 90"/>
                <a:gd name="T67" fmla="*/ 149 h 152"/>
                <a:gd name="T68" fmla="*/ 45 w 90"/>
                <a:gd name="T69" fmla="*/ 147 h 152"/>
                <a:gd name="T70" fmla="*/ 38 w 90"/>
                <a:gd name="T71" fmla="*/ 152 h 152"/>
                <a:gd name="T72" fmla="*/ 31 w 90"/>
                <a:gd name="T73" fmla="*/ 130 h 152"/>
                <a:gd name="T74" fmla="*/ 12 w 90"/>
                <a:gd name="T75" fmla="*/ 107 h 152"/>
                <a:gd name="T76" fmla="*/ 2 w 90"/>
                <a:gd name="T77" fmla="*/ 102 h 152"/>
                <a:gd name="T78" fmla="*/ 0 w 90"/>
                <a:gd name="T79" fmla="*/ 97 h 152"/>
                <a:gd name="T80" fmla="*/ 7 w 90"/>
                <a:gd name="T81" fmla="*/ 88 h 152"/>
                <a:gd name="T82" fmla="*/ 14 w 90"/>
                <a:gd name="T83" fmla="*/ 88 h 152"/>
                <a:gd name="T84" fmla="*/ 14 w 90"/>
                <a:gd name="T85" fmla="*/ 78 h 152"/>
                <a:gd name="T86" fmla="*/ 28 w 90"/>
                <a:gd name="T87" fmla="*/ 76 h 152"/>
                <a:gd name="T88" fmla="*/ 33 w 90"/>
                <a:gd name="T89" fmla="*/ 71 h 152"/>
                <a:gd name="T90" fmla="*/ 36 w 90"/>
                <a:gd name="T91" fmla="*/ 62 h 152"/>
                <a:gd name="T92" fmla="*/ 43 w 90"/>
                <a:gd name="T93" fmla="*/ 59 h 152"/>
                <a:gd name="T94" fmla="*/ 47 w 90"/>
                <a:gd name="T95" fmla="*/ 52 h 152"/>
                <a:gd name="T96" fmla="*/ 36 w 90"/>
                <a:gd name="T97" fmla="*/ 31 h 152"/>
                <a:gd name="T98" fmla="*/ 43 w 90"/>
                <a:gd name="T99" fmla="*/ 21 h 152"/>
                <a:gd name="T100" fmla="*/ 38 w 90"/>
                <a:gd name="T101" fmla="*/ 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52">
                  <a:moveTo>
                    <a:pt x="38" y="12"/>
                  </a:moveTo>
                  <a:lnTo>
                    <a:pt x="50" y="0"/>
                  </a:lnTo>
                  <a:lnTo>
                    <a:pt x="45" y="12"/>
                  </a:lnTo>
                  <a:lnTo>
                    <a:pt x="47" y="19"/>
                  </a:lnTo>
                  <a:lnTo>
                    <a:pt x="59" y="26"/>
                  </a:lnTo>
                  <a:lnTo>
                    <a:pt x="64" y="33"/>
                  </a:lnTo>
                  <a:lnTo>
                    <a:pt x="78" y="33"/>
                  </a:lnTo>
                  <a:lnTo>
                    <a:pt x="80" y="36"/>
                  </a:lnTo>
                  <a:lnTo>
                    <a:pt x="85" y="33"/>
                  </a:lnTo>
                  <a:lnTo>
                    <a:pt x="90" y="38"/>
                  </a:lnTo>
                  <a:lnTo>
                    <a:pt x="88" y="43"/>
                  </a:lnTo>
                  <a:lnTo>
                    <a:pt x="90" y="45"/>
                  </a:lnTo>
                  <a:lnTo>
                    <a:pt x="85" y="45"/>
                  </a:lnTo>
                  <a:lnTo>
                    <a:pt x="76" y="52"/>
                  </a:lnTo>
                  <a:lnTo>
                    <a:pt x="80" y="54"/>
                  </a:lnTo>
                  <a:lnTo>
                    <a:pt x="88" y="69"/>
                  </a:lnTo>
                  <a:lnTo>
                    <a:pt x="83" y="76"/>
                  </a:lnTo>
                  <a:lnTo>
                    <a:pt x="76" y="76"/>
                  </a:lnTo>
                  <a:lnTo>
                    <a:pt x="76" y="92"/>
                  </a:lnTo>
                  <a:lnTo>
                    <a:pt x="71" y="95"/>
                  </a:lnTo>
                  <a:lnTo>
                    <a:pt x="69" y="90"/>
                  </a:lnTo>
                  <a:lnTo>
                    <a:pt x="64" y="95"/>
                  </a:lnTo>
                  <a:lnTo>
                    <a:pt x="62" y="102"/>
                  </a:lnTo>
                  <a:lnTo>
                    <a:pt x="57" y="104"/>
                  </a:lnTo>
                  <a:lnTo>
                    <a:pt x="57" y="121"/>
                  </a:lnTo>
                  <a:lnTo>
                    <a:pt x="62" y="125"/>
                  </a:lnTo>
                  <a:lnTo>
                    <a:pt x="59" y="128"/>
                  </a:lnTo>
                  <a:lnTo>
                    <a:pt x="64" y="133"/>
                  </a:lnTo>
                  <a:lnTo>
                    <a:pt x="59" y="133"/>
                  </a:lnTo>
                  <a:lnTo>
                    <a:pt x="62" y="137"/>
                  </a:lnTo>
                  <a:lnTo>
                    <a:pt x="54" y="142"/>
                  </a:lnTo>
                  <a:lnTo>
                    <a:pt x="57" y="144"/>
                  </a:lnTo>
                  <a:lnTo>
                    <a:pt x="50" y="142"/>
                  </a:lnTo>
                  <a:lnTo>
                    <a:pt x="52" y="149"/>
                  </a:lnTo>
                  <a:lnTo>
                    <a:pt x="45" y="147"/>
                  </a:lnTo>
                  <a:lnTo>
                    <a:pt x="38" y="152"/>
                  </a:lnTo>
                  <a:lnTo>
                    <a:pt x="31" y="130"/>
                  </a:lnTo>
                  <a:lnTo>
                    <a:pt x="12" y="107"/>
                  </a:lnTo>
                  <a:lnTo>
                    <a:pt x="2" y="102"/>
                  </a:lnTo>
                  <a:lnTo>
                    <a:pt x="0" y="97"/>
                  </a:lnTo>
                  <a:lnTo>
                    <a:pt x="7" y="88"/>
                  </a:lnTo>
                  <a:lnTo>
                    <a:pt x="14" y="88"/>
                  </a:lnTo>
                  <a:lnTo>
                    <a:pt x="14" y="78"/>
                  </a:lnTo>
                  <a:lnTo>
                    <a:pt x="28" y="76"/>
                  </a:lnTo>
                  <a:lnTo>
                    <a:pt x="33" y="71"/>
                  </a:lnTo>
                  <a:lnTo>
                    <a:pt x="36" y="62"/>
                  </a:lnTo>
                  <a:lnTo>
                    <a:pt x="43" y="59"/>
                  </a:lnTo>
                  <a:lnTo>
                    <a:pt x="47" y="52"/>
                  </a:lnTo>
                  <a:lnTo>
                    <a:pt x="36" y="31"/>
                  </a:lnTo>
                  <a:lnTo>
                    <a:pt x="43" y="21"/>
                  </a:lnTo>
                  <a:lnTo>
                    <a:pt x="38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09" name="Freeform 211"/>
            <p:cNvSpPr>
              <a:spLocks/>
            </p:cNvSpPr>
            <p:nvPr/>
          </p:nvSpPr>
          <p:spPr bwMode="auto">
            <a:xfrm>
              <a:off x="3372658" y="5379696"/>
              <a:ext cx="253503" cy="137564"/>
            </a:xfrm>
            <a:custGeom>
              <a:avLst/>
              <a:gdLst>
                <a:gd name="T0" fmla="*/ 26 w 194"/>
                <a:gd name="T1" fmla="*/ 19 h 109"/>
                <a:gd name="T2" fmla="*/ 31 w 194"/>
                <a:gd name="T3" fmla="*/ 14 h 109"/>
                <a:gd name="T4" fmla="*/ 35 w 194"/>
                <a:gd name="T5" fmla="*/ 16 h 109"/>
                <a:gd name="T6" fmla="*/ 43 w 194"/>
                <a:gd name="T7" fmla="*/ 12 h 109"/>
                <a:gd name="T8" fmla="*/ 83 w 194"/>
                <a:gd name="T9" fmla="*/ 12 h 109"/>
                <a:gd name="T10" fmla="*/ 99 w 194"/>
                <a:gd name="T11" fmla="*/ 12 h 109"/>
                <a:gd name="T12" fmla="*/ 144 w 194"/>
                <a:gd name="T13" fmla="*/ 38 h 109"/>
                <a:gd name="T14" fmla="*/ 154 w 194"/>
                <a:gd name="T15" fmla="*/ 47 h 109"/>
                <a:gd name="T16" fmla="*/ 182 w 194"/>
                <a:gd name="T17" fmla="*/ 54 h 109"/>
                <a:gd name="T18" fmla="*/ 194 w 194"/>
                <a:gd name="T19" fmla="*/ 71 h 109"/>
                <a:gd name="T20" fmla="*/ 192 w 194"/>
                <a:gd name="T21" fmla="*/ 85 h 109"/>
                <a:gd name="T22" fmla="*/ 173 w 194"/>
                <a:gd name="T23" fmla="*/ 97 h 109"/>
                <a:gd name="T24" fmla="*/ 154 w 194"/>
                <a:gd name="T25" fmla="*/ 104 h 109"/>
                <a:gd name="T26" fmla="*/ 147 w 194"/>
                <a:gd name="T27" fmla="*/ 109 h 109"/>
                <a:gd name="T28" fmla="*/ 130 w 194"/>
                <a:gd name="T29" fmla="*/ 106 h 109"/>
                <a:gd name="T30" fmla="*/ 97 w 194"/>
                <a:gd name="T31" fmla="*/ 97 h 109"/>
                <a:gd name="T32" fmla="*/ 85 w 194"/>
                <a:gd name="T33" fmla="*/ 83 h 109"/>
                <a:gd name="T34" fmla="*/ 61 w 194"/>
                <a:gd name="T35" fmla="*/ 69 h 109"/>
                <a:gd name="T36" fmla="*/ 71 w 194"/>
                <a:gd name="T37" fmla="*/ 66 h 109"/>
                <a:gd name="T38" fmla="*/ 85 w 194"/>
                <a:gd name="T39" fmla="*/ 59 h 109"/>
                <a:gd name="T40" fmla="*/ 80 w 194"/>
                <a:gd name="T41" fmla="*/ 50 h 109"/>
                <a:gd name="T42" fmla="*/ 64 w 194"/>
                <a:gd name="T43" fmla="*/ 38 h 109"/>
                <a:gd name="T44" fmla="*/ 45 w 194"/>
                <a:gd name="T45" fmla="*/ 42 h 109"/>
                <a:gd name="T46" fmla="*/ 19 w 194"/>
                <a:gd name="T47" fmla="*/ 78 h 109"/>
                <a:gd name="T48" fmla="*/ 24 w 194"/>
                <a:gd name="T49" fmla="*/ 85 h 109"/>
                <a:gd name="T50" fmla="*/ 7 w 194"/>
                <a:gd name="T51" fmla="*/ 80 h 109"/>
                <a:gd name="T52" fmla="*/ 7 w 194"/>
                <a:gd name="T53" fmla="*/ 73 h 109"/>
                <a:gd name="T54" fmla="*/ 2 w 194"/>
                <a:gd name="T55" fmla="*/ 66 h 109"/>
                <a:gd name="T56" fmla="*/ 2 w 194"/>
                <a:gd name="T57" fmla="*/ 54 h 109"/>
                <a:gd name="T58" fmla="*/ 9 w 194"/>
                <a:gd name="T59" fmla="*/ 52 h 109"/>
                <a:gd name="T60" fmla="*/ 17 w 194"/>
                <a:gd name="T61" fmla="*/ 47 h 109"/>
                <a:gd name="T62" fmla="*/ 26 w 194"/>
                <a:gd name="T63" fmla="*/ 38 h 109"/>
                <a:gd name="T64" fmla="*/ 24 w 194"/>
                <a:gd name="T65" fmla="*/ 35 h 109"/>
                <a:gd name="T66" fmla="*/ 24 w 194"/>
                <a:gd name="T67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109">
                  <a:moveTo>
                    <a:pt x="19" y="24"/>
                  </a:moveTo>
                  <a:lnTo>
                    <a:pt x="26" y="19"/>
                  </a:lnTo>
                  <a:lnTo>
                    <a:pt x="33" y="21"/>
                  </a:lnTo>
                  <a:lnTo>
                    <a:pt x="31" y="14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8" y="9"/>
                  </a:lnTo>
                  <a:lnTo>
                    <a:pt x="43" y="12"/>
                  </a:lnTo>
                  <a:lnTo>
                    <a:pt x="61" y="0"/>
                  </a:lnTo>
                  <a:lnTo>
                    <a:pt x="83" y="12"/>
                  </a:lnTo>
                  <a:lnTo>
                    <a:pt x="90" y="14"/>
                  </a:lnTo>
                  <a:lnTo>
                    <a:pt x="99" y="12"/>
                  </a:lnTo>
                  <a:lnTo>
                    <a:pt x="140" y="28"/>
                  </a:lnTo>
                  <a:lnTo>
                    <a:pt x="144" y="38"/>
                  </a:lnTo>
                  <a:lnTo>
                    <a:pt x="156" y="40"/>
                  </a:lnTo>
                  <a:lnTo>
                    <a:pt x="154" y="47"/>
                  </a:lnTo>
                  <a:lnTo>
                    <a:pt x="180" y="47"/>
                  </a:lnTo>
                  <a:lnTo>
                    <a:pt x="182" y="54"/>
                  </a:lnTo>
                  <a:lnTo>
                    <a:pt x="194" y="61"/>
                  </a:lnTo>
                  <a:lnTo>
                    <a:pt x="194" y="71"/>
                  </a:lnTo>
                  <a:lnTo>
                    <a:pt x="189" y="78"/>
                  </a:lnTo>
                  <a:lnTo>
                    <a:pt x="192" y="85"/>
                  </a:lnTo>
                  <a:lnTo>
                    <a:pt x="175" y="85"/>
                  </a:lnTo>
                  <a:lnTo>
                    <a:pt x="173" y="97"/>
                  </a:lnTo>
                  <a:lnTo>
                    <a:pt x="166" y="95"/>
                  </a:lnTo>
                  <a:lnTo>
                    <a:pt x="154" y="104"/>
                  </a:lnTo>
                  <a:lnTo>
                    <a:pt x="151" y="109"/>
                  </a:lnTo>
                  <a:lnTo>
                    <a:pt x="147" y="109"/>
                  </a:lnTo>
                  <a:lnTo>
                    <a:pt x="140" y="99"/>
                  </a:lnTo>
                  <a:lnTo>
                    <a:pt x="130" y="106"/>
                  </a:lnTo>
                  <a:lnTo>
                    <a:pt x="114" y="106"/>
                  </a:lnTo>
                  <a:lnTo>
                    <a:pt x="97" y="97"/>
                  </a:lnTo>
                  <a:lnTo>
                    <a:pt x="90" y="80"/>
                  </a:lnTo>
                  <a:lnTo>
                    <a:pt x="85" y="83"/>
                  </a:lnTo>
                  <a:lnTo>
                    <a:pt x="61" y="73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71" y="66"/>
                  </a:lnTo>
                  <a:lnTo>
                    <a:pt x="71" y="61"/>
                  </a:lnTo>
                  <a:lnTo>
                    <a:pt x="85" y="59"/>
                  </a:lnTo>
                  <a:lnTo>
                    <a:pt x="88" y="54"/>
                  </a:lnTo>
                  <a:lnTo>
                    <a:pt x="80" y="50"/>
                  </a:lnTo>
                  <a:lnTo>
                    <a:pt x="76" y="38"/>
                  </a:lnTo>
                  <a:lnTo>
                    <a:pt x="64" y="38"/>
                  </a:lnTo>
                  <a:lnTo>
                    <a:pt x="61" y="33"/>
                  </a:lnTo>
                  <a:lnTo>
                    <a:pt x="45" y="42"/>
                  </a:lnTo>
                  <a:lnTo>
                    <a:pt x="40" y="61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24" y="85"/>
                  </a:lnTo>
                  <a:lnTo>
                    <a:pt x="17" y="85"/>
                  </a:lnTo>
                  <a:lnTo>
                    <a:pt x="7" y="80"/>
                  </a:lnTo>
                  <a:lnTo>
                    <a:pt x="14" y="73"/>
                  </a:lnTo>
                  <a:lnTo>
                    <a:pt x="7" y="73"/>
                  </a:lnTo>
                  <a:lnTo>
                    <a:pt x="7" y="66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2" y="54"/>
                  </a:lnTo>
                  <a:lnTo>
                    <a:pt x="9" y="59"/>
                  </a:lnTo>
                  <a:lnTo>
                    <a:pt x="9" y="52"/>
                  </a:lnTo>
                  <a:lnTo>
                    <a:pt x="14" y="52"/>
                  </a:lnTo>
                  <a:lnTo>
                    <a:pt x="17" y="47"/>
                  </a:lnTo>
                  <a:lnTo>
                    <a:pt x="12" y="40"/>
                  </a:lnTo>
                  <a:lnTo>
                    <a:pt x="26" y="38"/>
                  </a:lnTo>
                  <a:lnTo>
                    <a:pt x="26" y="33"/>
                  </a:lnTo>
                  <a:lnTo>
                    <a:pt x="24" y="35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19" y="2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0" name="Freeform 212"/>
            <p:cNvSpPr>
              <a:spLocks/>
            </p:cNvSpPr>
            <p:nvPr/>
          </p:nvSpPr>
          <p:spPr bwMode="auto">
            <a:xfrm>
              <a:off x="3359591" y="4842061"/>
              <a:ext cx="201234" cy="188047"/>
            </a:xfrm>
            <a:custGeom>
              <a:avLst/>
              <a:gdLst>
                <a:gd name="T0" fmla="*/ 83 w 154"/>
                <a:gd name="T1" fmla="*/ 16 h 149"/>
                <a:gd name="T2" fmla="*/ 121 w 154"/>
                <a:gd name="T3" fmla="*/ 0 h 149"/>
                <a:gd name="T4" fmla="*/ 133 w 154"/>
                <a:gd name="T5" fmla="*/ 9 h 149"/>
                <a:gd name="T6" fmla="*/ 140 w 154"/>
                <a:gd name="T7" fmla="*/ 42 h 149"/>
                <a:gd name="T8" fmla="*/ 154 w 154"/>
                <a:gd name="T9" fmla="*/ 57 h 149"/>
                <a:gd name="T10" fmla="*/ 154 w 154"/>
                <a:gd name="T11" fmla="*/ 71 h 149"/>
                <a:gd name="T12" fmla="*/ 150 w 154"/>
                <a:gd name="T13" fmla="*/ 68 h 149"/>
                <a:gd name="T14" fmla="*/ 135 w 154"/>
                <a:gd name="T15" fmla="*/ 73 h 149"/>
                <a:gd name="T16" fmla="*/ 121 w 154"/>
                <a:gd name="T17" fmla="*/ 85 h 149"/>
                <a:gd name="T18" fmla="*/ 126 w 154"/>
                <a:gd name="T19" fmla="*/ 92 h 149"/>
                <a:gd name="T20" fmla="*/ 121 w 154"/>
                <a:gd name="T21" fmla="*/ 125 h 149"/>
                <a:gd name="T22" fmla="*/ 114 w 154"/>
                <a:gd name="T23" fmla="*/ 125 h 149"/>
                <a:gd name="T24" fmla="*/ 102 w 154"/>
                <a:gd name="T25" fmla="*/ 118 h 149"/>
                <a:gd name="T26" fmla="*/ 98 w 154"/>
                <a:gd name="T27" fmla="*/ 130 h 149"/>
                <a:gd name="T28" fmla="*/ 76 w 154"/>
                <a:gd name="T29" fmla="*/ 142 h 149"/>
                <a:gd name="T30" fmla="*/ 71 w 154"/>
                <a:gd name="T31" fmla="*/ 149 h 149"/>
                <a:gd name="T32" fmla="*/ 43 w 154"/>
                <a:gd name="T33" fmla="*/ 118 h 149"/>
                <a:gd name="T34" fmla="*/ 29 w 154"/>
                <a:gd name="T35" fmla="*/ 116 h 149"/>
                <a:gd name="T36" fmla="*/ 19 w 154"/>
                <a:gd name="T37" fmla="*/ 118 h 149"/>
                <a:gd name="T38" fmla="*/ 0 w 154"/>
                <a:gd name="T39" fmla="*/ 106 h 149"/>
                <a:gd name="T40" fmla="*/ 8 w 154"/>
                <a:gd name="T41" fmla="*/ 90 h 149"/>
                <a:gd name="T42" fmla="*/ 12 w 154"/>
                <a:gd name="T43" fmla="*/ 83 h 149"/>
                <a:gd name="T44" fmla="*/ 24 w 154"/>
                <a:gd name="T45" fmla="*/ 80 h 149"/>
                <a:gd name="T46" fmla="*/ 29 w 154"/>
                <a:gd name="T47" fmla="*/ 83 h 149"/>
                <a:gd name="T48" fmla="*/ 34 w 154"/>
                <a:gd name="T49" fmla="*/ 80 h 149"/>
                <a:gd name="T50" fmla="*/ 36 w 154"/>
                <a:gd name="T51" fmla="*/ 73 h 149"/>
                <a:gd name="T52" fmla="*/ 43 w 154"/>
                <a:gd name="T53" fmla="*/ 73 h 149"/>
                <a:gd name="T54" fmla="*/ 43 w 154"/>
                <a:gd name="T55" fmla="*/ 64 h 149"/>
                <a:gd name="T56" fmla="*/ 48 w 154"/>
                <a:gd name="T57" fmla="*/ 64 h 149"/>
                <a:gd name="T58" fmla="*/ 48 w 154"/>
                <a:gd name="T59" fmla="*/ 57 h 149"/>
                <a:gd name="T60" fmla="*/ 53 w 154"/>
                <a:gd name="T61" fmla="*/ 57 h 149"/>
                <a:gd name="T62" fmla="*/ 53 w 154"/>
                <a:gd name="T63" fmla="*/ 49 h 149"/>
                <a:gd name="T64" fmla="*/ 57 w 154"/>
                <a:gd name="T65" fmla="*/ 40 h 149"/>
                <a:gd name="T66" fmla="*/ 62 w 154"/>
                <a:gd name="T67" fmla="*/ 42 h 149"/>
                <a:gd name="T68" fmla="*/ 64 w 154"/>
                <a:gd name="T69" fmla="*/ 26 h 149"/>
                <a:gd name="T70" fmla="*/ 81 w 154"/>
                <a:gd name="T71" fmla="*/ 26 h 149"/>
                <a:gd name="T72" fmla="*/ 83 w 154"/>
                <a:gd name="T73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49">
                  <a:moveTo>
                    <a:pt x="83" y="16"/>
                  </a:moveTo>
                  <a:lnTo>
                    <a:pt x="121" y="0"/>
                  </a:lnTo>
                  <a:lnTo>
                    <a:pt x="133" y="9"/>
                  </a:lnTo>
                  <a:lnTo>
                    <a:pt x="140" y="42"/>
                  </a:lnTo>
                  <a:lnTo>
                    <a:pt x="154" y="57"/>
                  </a:lnTo>
                  <a:lnTo>
                    <a:pt x="154" y="71"/>
                  </a:lnTo>
                  <a:lnTo>
                    <a:pt x="150" y="68"/>
                  </a:lnTo>
                  <a:lnTo>
                    <a:pt x="135" y="73"/>
                  </a:lnTo>
                  <a:lnTo>
                    <a:pt x="121" y="85"/>
                  </a:lnTo>
                  <a:lnTo>
                    <a:pt x="126" y="92"/>
                  </a:lnTo>
                  <a:lnTo>
                    <a:pt x="121" y="125"/>
                  </a:lnTo>
                  <a:lnTo>
                    <a:pt x="114" y="125"/>
                  </a:lnTo>
                  <a:lnTo>
                    <a:pt x="102" y="118"/>
                  </a:lnTo>
                  <a:lnTo>
                    <a:pt x="98" y="130"/>
                  </a:lnTo>
                  <a:lnTo>
                    <a:pt x="76" y="142"/>
                  </a:lnTo>
                  <a:lnTo>
                    <a:pt x="71" y="149"/>
                  </a:lnTo>
                  <a:lnTo>
                    <a:pt x="43" y="118"/>
                  </a:lnTo>
                  <a:lnTo>
                    <a:pt x="29" y="116"/>
                  </a:lnTo>
                  <a:lnTo>
                    <a:pt x="19" y="118"/>
                  </a:lnTo>
                  <a:lnTo>
                    <a:pt x="0" y="106"/>
                  </a:lnTo>
                  <a:lnTo>
                    <a:pt x="8" y="90"/>
                  </a:lnTo>
                  <a:lnTo>
                    <a:pt x="12" y="83"/>
                  </a:lnTo>
                  <a:lnTo>
                    <a:pt x="24" y="80"/>
                  </a:lnTo>
                  <a:lnTo>
                    <a:pt x="29" y="83"/>
                  </a:lnTo>
                  <a:lnTo>
                    <a:pt x="34" y="80"/>
                  </a:lnTo>
                  <a:lnTo>
                    <a:pt x="36" y="73"/>
                  </a:lnTo>
                  <a:lnTo>
                    <a:pt x="43" y="73"/>
                  </a:lnTo>
                  <a:lnTo>
                    <a:pt x="43" y="64"/>
                  </a:lnTo>
                  <a:lnTo>
                    <a:pt x="48" y="64"/>
                  </a:lnTo>
                  <a:lnTo>
                    <a:pt x="48" y="57"/>
                  </a:lnTo>
                  <a:lnTo>
                    <a:pt x="53" y="57"/>
                  </a:lnTo>
                  <a:lnTo>
                    <a:pt x="53" y="49"/>
                  </a:lnTo>
                  <a:lnTo>
                    <a:pt x="57" y="40"/>
                  </a:lnTo>
                  <a:lnTo>
                    <a:pt x="62" y="42"/>
                  </a:lnTo>
                  <a:lnTo>
                    <a:pt x="64" y="26"/>
                  </a:lnTo>
                  <a:lnTo>
                    <a:pt x="81" y="26"/>
                  </a:lnTo>
                  <a:lnTo>
                    <a:pt x="83" y="1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1" name="Freeform 213"/>
            <p:cNvSpPr>
              <a:spLocks/>
            </p:cNvSpPr>
            <p:nvPr/>
          </p:nvSpPr>
          <p:spPr bwMode="auto">
            <a:xfrm>
              <a:off x="3332149" y="3999007"/>
              <a:ext cx="203848" cy="292797"/>
            </a:xfrm>
            <a:custGeom>
              <a:avLst/>
              <a:gdLst>
                <a:gd name="T0" fmla="*/ 3 w 156"/>
                <a:gd name="T1" fmla="*/ 43 h 232"/>
                <a:gd name="T2" fmla="*/ 21 w 156"/>
                <a:gd name="T3" fmla="*/ 0 h 232"/>
                <a:gd name="T4" fmla="*/ 40 w 156"/>
                <a:gd name="T5" fmla="*/ 0 h 232"/>
                <a:gd name="T6" fmla="*/ 48 w 156"/>
                <a:gd name="T7" fmla="*/ 5 h 232"/>
                <a:gd name="T8" fmla="*/ 52 w 156"/>
                <a:gd name="T9" fmla="*/ 0 h 232"/>
                <a:gd name="T10" fmla="*/ 62 w 156"/>
                <a:gd name="T11" fmla="*/ 3 h 232"/>
                <a:gd name="T12" fmla="*/ 66 w 156"/>
                <a:gd name="T13" fmla="*/ 3 h 232"/>
                <a:gd name="T14" fmla="*/ 64 w 156"/>
                <a:gd name="T15" fmla="*/ 10 h 232"/>
                <a:gd name="T16" fmla="*/ 71 w 156"/>
                <a:gd name="T17" fmla="*/ 29 h 232"/>
                <a:gd name="T18" fmla="*/ 69 w 156"/>
                <a:gd name="T19" fmla="*/ 50 h 232"/>
                <a:gd name="T20" fmla="*/ 76 w 156"/>
                <a:gd name="T21" fmla="*/ 50 h 232"/>
                <a:gd name="T22" fmla="*/ 81 w 156"/>
                <a:gd name="T23" fmla="*/ 57 h 232"/>
                <a:gd name="T24" fmla="*/ 71 w 156"/>
                <a:gd name="T25" fmla="*/ 85 h 232"/>
                <a:gd name="T26" fmla="*/ 66 w 156"/>
                <a:gd name="T27" fmla="*/ 107 h 232"/>
                <a:gd name="T28" fmla="*/ 156 w 156"/>
                <a:gd name="T29" fmla="*/ 107 h 232"/>
                <a:gd name="T30" fmla="*/ 149 w 156"/>
                <a:gd name="T31" fmla="*/ 114 h 232"/>
                <a:gd name="T32" fmla="*/ 130 w 156"/>
                <a:gd name="T33" fmla="*/ 123 h 232"/>
                <a:gd name="T34" fmla="*/ 126 w 156"/>
                <a:gd name="T35" fmla="*/ 130 h 232"/>
                <a:gd name="T36" fmla="*/ 130 w 156"/>
                <a:gd name="T37" fmla="*/ 161 h 232"/>
                <a:gd name="T38" fmla="*/ 116 w 156"/>
                <a:gd name="T39" fmla="*/ 180 h 232"/>
                <a:gd name="T40" fmla="*/ 114 w 156"/>
                <a:gd name="T41" fmla="*/ 192 h 232"/>
                <a:gd name="T42" fmla="*/ 109 w 156"/>
                <a:gd name="T43" fmla="*/ 197 h 232"/>
                <a:gd name="T44" fmla="*/ 107 w 156"/>
                <a:gd name="T45" fmla="*/ 211 h 232"/>
                <a:gd name="T46" fmla="*/ 102 w 156"/>
                <a:gd name="T47" fmla="*/ 218 h 232"/>
                <a:gd name="T48" fmla="*/ 104 w 156"/>
                <a:gd name="T49" fmla="*/ 225 h 232"/>
                <a:gd name="T50" fmla="*/ 95 w 156"/>
                <a:gd name="T51" fmla="*/ 230 h 232"/>
                <a:gd name="T52" fmla="*/ 85 w 156"/>
                <a:gd name="T53" fmla="*/ 232 h 232"/>
                <a:gd name="T54" fmla="*/ 81 w 156"/>
                <a:gd name="T55" fmla="*/ 227 h 232"/>
                <a:gd name="T56" fmla="*/ 74 w 156"/>
                <a:gd name="T57" fmla="*/ 232 h 232"/>
                <a:gd name="T58" fmla="*/ 59 w 156"/>
                <a:gd name="T59" fmla="*/ 225 h 232"/>
                <a:gd name="T60" fmla="*/ 55 w 156"/>
                <a:gd name="T61" fmla="*/ 230 h 232"/>
                <a:gd name="T62" fmla="*/ 48 w 156"/>
                <a:gd name="T63" fmla="*/ 227 h 232"/>
                <a:gd name="T64" fmla="*/ 48 w 156"/>
                <a:gd name="T65" fmla="*/ 220 h 232"/>
                <a:gd name="T66" fmla="*/ 45 w 156"/>
                <a:gd name="T67" fmla="*/ 204 h 232"/>
                <a:gd name="T68" fmla="*/ 36 w 156"/>
                <a:gd name="T69" fmla="*/ 194 h 232"/>
                <a:gd name="T70" fmla="*/ 29 w 156"/>
                <a:gd name="T71" fmla="*/ 194 h 232"/>
                <a:gd name="T72" fmla="*/ 24 w 156"/>
                <a:gd name="T73" fmla="*/ 182 h 232"/>
                <a:gd name="T74" fmla="*/ 26 w 156"/>
                <a:gd name="T75" fmla="*/ 171 h 232"/>
                <a:gd name="T76" fmla="*/ 33 w 156"/>
                <a:gd name="T77" fmla="*/ 168 h 232"/>
                <a:gd name="T78" fmla="*/ 33 w 156"/>
                <a:gd name="T79" fmla="*/ 133 h 232"/>
                <a:gd name="T80" fmla="*/ 26 w 156"/>
                <a:gd name="T81" fmla="*/ 119 h 232"/>
                <a:gd name="T82" fmla="*/ 26 w 156"/>
                <a:gd name="T83" fmla="*/ 90 h 232"/>
                <a:gd name="T84" fmla="*/ 24 w 156"/>
                <a:gd name="T85" fmla="*/ 81 h 232"/>
                <a:gd name="T86" fmla="*/ 5 w 156"/>
                <a:gd name="T87" fmla="*/ 69 h 232"/>
                <a:gd name="T88" fmla="*/ 0 w 156"/>
                <a:gd name="T89" fmla="*/ 59 h 232"/>
                <a:gd name="T90" fmla="*/ 3 w 156"/>
                <a:gd name="T91" fmla="*/ 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6" h="232">
                  <a:moveTo>
                    <a:pt x="3" y="43"/>
                  </a:moveTo>
                  <a:lnTo>
                    <a:pt x="21" y="0"/>
                  </a:lnTo>
                  <a:lnTo>
                    <a:pt x="40" y="0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62" y="3"/>
                  </a:lnTo>
                  <a:lnTo>
                    <a:pt x="66" y="3"/>
                  </a:lnTo>
                  <a:lnTo>
                    <a:pt x="64" y="10"/>
                  </a:lnTo>
                  <a:lnTo>
                    <a:pt x="71" y="29"/>
                  </a:lnTo>
                  <a:lnTo>
                    <a:pt x="69" y="50"/>
                  </a:lnTo>
                  <a:lnTo>
                    <a:pt x="76" y="50"/>
                  </a:lnTo>
                  <a:lnTo>
                    <a:pt x="81" y="57"/>
                  </a:lnTo>
                  <a:lnTo>
                    <a:pt x="71" y="85"/>
                  </a:lnTo>
                  <a:lnTo>
                    <a:pt x="66" y="107"/>
                  </a:lnTo>
                  <a:lnTo>
                    <a:pt x="156" y="107"/>
                  </a:lnTo>
                  <a:lnTo>
                    <a:pt x="149" y="114"/>
                  </a:lnTo>
                  <a:lnTo>
                    <a:pt x="130" y="123"/>
                  </a:lnTo>
                  <a:lnTo>
                    <a:pt x="126" y="130"/>
                  </a:lnTo>
                  <a:lnTo>
                    <a:pt x="130" y="161"/>
                  </a:lnTo>
                  <a:lnTo>
                    <a:pt x="116" y="180"/>
                  </a:lnTo>
                  <a:lnTo>
                    <a:pt x="114" y="192"/>
                  </a:lnTo>
                  <a:lnTo>
                    <a:pt x="109" y="197"/>
                  </a:lnTo>
                  <a:lnTo>
                    <a:pt x="107" y="211"/>
                  </a:lnTo>
                  <a:lnTo>
                    <a:pt x="102" y="218"/>
                  </a:lnTo>
                  <a:lnTo>
                    <a:pt x="104" y="225"/>
                  </a:lnTo>
                  <a:lnTo>
                    <a:pt x="95" y="230"/>
                  </a:lnTo>
                  <a:lnTo>
                    <a:pt x="85" y="232"/>
                  </a:lnTo>
                  <a:lnTo>
                    <a:pt x="81" y="227"/>
                  </a:lnTo>
                  <a:lnTo>
                    <a:pt x="74" y="232"/>
                  </a:lnTo>
                  <a:lnTo>
                    <a:pt x="59" y="225"/>
                  </a:lnTo>
                  <a:lnTo>
                    <a:pt x="55" y="230"/>
                  </a:lnTo>
                  <a:lnTo>
                    <a:pt x="48" y="227"/>
                  </a:lnTo>
                  <a:lnTo>
                    <a:pt x="48" y="220"/>
                  </a:lnTo>
                  <a:lnTo>
                    <a:pt x="45" y="204"/>
                  </a:lnTo>
                  <a:lnTo>
                    <a:pt x="36" y="194"/>
                  </a:lnTo>
                  <a:lnTo>
                    <a:pt x="29" y="194"/>
                  </a:lnTo>
                  <a:lnTo>
                    <a:pt x="24" y="182"/>
                  </a:lnTo>
                  <a:lnTo>
                    <a:pt x="26" y="171"/>
                  </a:lnTo>
                  <a:lnTo>
                    <a:pt x="33" y="168"/>
                  </a:lnTo>
                  <a:lnTo>
                    <a:pt x="33" y="133"/>
                  </a:lnTo>
                  <a:lnTo>
                    <a:pt x="26" y="119"/>
                  </a:lnTo>
                  <a:lnTo>
                    <a:pt x="26" y="90"/>
                  </a:lnTo>
                  <a:lnTo>
                    <a:pt x="24" y="81"/>
                  </a:lnTo>
                  <a:lnTo>
                    <a:pt x="5" y="69"/>
                  </a:lnTo>
                  <a:lnTo>
                    <a:pt x="0" y="59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2" name="Freeform 214"/>
            <p:cNvSpPr>
              <a:spLocks/>
            </p:cNvSpPr>
            <p:nvPr/>
          </p:nvSpPr>
          <p:spPr bwMode="auto">
            <a:xfrm>
              <a:off x="3347830" y="4163075"/>
              <a:ext cx="457351" cy="523754"/>
            </a:xfrm>
            <a:custGeom>
              <a:avLst/>
              <a:gdLst>
                <a:gd name="T0" fmla="*/ 19 w 350"/>
                <a:gd name="T1" fmla="*/ 97 h 415"/>
                <a:gd name="T2" fmla="*/ 36 w 350"/>
                <a:gd name="T3" fmla="*/ 97 h 415"/>
                <a:gd name="T4" fmla="*/ 62 w 350"/>
                <a:gd name="T5" fmla="*/ 102 h 415"/>
                <a:gd name="T6" fmla="*/ 83 w 350"/>
                <a:gd name="T7" fmla="*/ 100 h 415"/>
                <a:gd name="T8" fmla="*/ 95 w 350"/>
                <a:gd name="T9" fmla="*/ 81 h 415"/>
                <a:gd name="T10" fmla="*/ 104 w 350"/>
                <a:gd name="T11" fmla="*/ 50 h 415"/>
                <a:gd name="T12" fmla="*/ 185 w 350"/>
                <a:gd name="T13" fmla="*/ 12 h 415"/>
                <a:gd name="T14" fmla="*/ 201 w 350"/>
                <a:gd name="T15" fmla="*/ 0 h 415"/>
                <a:gd name="T16" fmla="*/ 234 w 350"/>
                <a:gd name="T17" fmla="*/ 22 h 415"/>
                <a:gd name="T18" fmla="*/ 258 w 350"/>
                <a:gd name="T19" fmla="*/ 57 h 415"/>
                <a:gd name="T20" fmla="*/ 284 w 350"/>
                <a:gd name="T21" fmla="*/ 64 h 415"/>
                <a:gd name="T22" fmla="*/ 301 w 350"/>
                <a:gd name="T23" fmla="*/ 45 h 415"/>
                <a:gd name="T24" fmla="*/ 343 w 350"/>
                <a:gd name="T25" fmla="*/ 52 h 415"/>
                <a:gd name="T26" fmla="*/ 343 w 350"/>
                <a:gd name="T27" fmla="*/ 102 h 415"/>
                <a:gd name="T28" fmla="*/ 315 w 350"/>
                <a:gd name="T29" fmla="*/ 192 h 415"/>
                <a:gd name="T30" fmla="*/ 291 w 350"/>
                <a:gd name="T31" fmla="*/ 213 h 415"/>
                <a:gd name="T32" fmla="*/ 279 w 350"/>
                <a:gd name="T33" fmla="*/ 192 h 415"/>
                <a:gd name="T34" fmla="*/ 275 w 350"/>
                <a:gd name="T35" fmla="*/ 199 h 415"/>
                <a:gd name="T36" fmla="*/ 275 w 350"/>
                <a:gd name="T37" fmla="*/ 209 h 415"/>
                <a:gd name="T38" fmla="*/ 272 w 350"/>
                <a:gd name="T39" fmla="*/ 221 h 415"/>
                <a:gd name="T40" fmla="*/ 267 w 350"/>
                <a:gd name="T41" fmla="*/ 244 h 415"/>
                <a:gd name="T42" fmla="*/ 239 w 350"/>
                <a:gd name="T43" fmla="*/ 275 h 415"/>
                <a:gd name="T44" fmla="*/ 237 w 350"/>
                <a:gd name="T45" fmla="*/ 287 h 415"/>
                <a:gd name="T46" fmla="*/ 237 w 350"/>
                <a:gd name="T47" fmla="*/ 299 h 415"/>
                <a:gd name="T48" fmla="*/ 239 w 350"/>
                <a:gd name="T49" fmla="*/ 320 h 415"/>
                <a:gd name="T50" fmla="*/ 234 w 350"/>
                <a:gd name="T51" fmla="*/ 329 h 415"/>
                <a:gd name="T52" fmla="*/ 239 w 350"/>
                <a:gd name="T53" fmla="*/ 341 h 415"/>
                <a:gd name="T54" fmla="*/ 234 w 350"/>
                <a:gd name="T55" fmla="*/ 355 h 415"/>
                <a:gd name="T56" fmla="*/ 232 w 350"/>
                <a:gd name="T57" fmla="*/ 365 h 415"/>
                <a:gd name="T58" fmla="*/ 230 w 350"/>
                <a:gd name="T59" fmla="*/ 374 h 415"/>
                <a:gd name="T60" fmla="*/ 220 w 350"/>
                <a:gd name="T61" fmla="*/ 405 h 415"/>
                <a:gd name="T62" fmla="*/ 182 w 350"/>
                <a:gd name="T63" fmla="*/ 384 h 415"/>
                <a:gd name="T64" fmla="*/ 154 w 350"/>
                <a:gd name="T65" fmla="*/ 381 h 415"/>
                <a:gd name="T66" fmla="*/ 142 w 350"/>
                <a:gd name="T67" fmla="*/ 363 h 415"/>
                <a:gd name="T68" fmla="*/ 147 w 350"/>
                <a:gd name="T69" fmla="*/ 341 h 415"/>
                <a:gd name="T70" fmla="*/ 147 w 350"/>
                <a:gd name="T71" fmla="*/ 313 h 415"/>
                <a:gd name="T72" fmla="*/ 137 w 350"/>
                <a:gd name="T73" fmla="*/ 303 h 415"/>
                <a:gd name="T74" fmla="*/ 116 w 350"/>
                <a:gd name="T75" fmla="*/ 294 h 415"/>
                <a:gd name="T76" fmla="*/ 104 w 350"/>
                <a:gd name="T77" fmla="*/ 289 h 415"/>
                <a:gd name="T78" fmla="*/ 97 w 350"/>
                <a:gd name="T79" fmla="*/ 251 h 415"/>
                <a:gd name="T80" fmla="*/ 47 w 350"/>
                <a:gd name="T81" fmla="*/ 171 h 415"/>
                <a:gd name="T82" fmla="*/ 26 w 350"/>
                <a:gd name="T83" fmla="*/ 157 h 415"/>
                <a:gd name="T84" fmla="*/ 0 w 350"/>
                <a:gd name="T85" fmla="*/ 12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415">
                  <a:moveTo>
                    <a:pt x="12" y="95"/>
                  </a:moveTo>
                  <a:lnTo>
                    <a:pt x="17" y="100"/>
                  </a:lnTo>
                  <a:lnTo>
                    <a:pt x="19" y="97"/>
                  </a:lnTo>
                  <a:lnTo>
                    <a:pt x="28" y="97"/>
                  </a:lnTo>
                  <a:lnTo>
                    <a:pt x="33" y="102"/>
                  </a:lnTo>
                  <a:lnTo>
                    <a:pt x="36" y="97"/>
                  </a:lnTo>
                  <a:lnTo>
                    <a:pt x="43" y="100"/>
                  </a:lnTo>
                  <a:lnTo>
                    <a:pt x="47" y="95"/>
                  </a:lnTo>
                  <a:lnTo>
                    <a:pt x="62" y="102"/>
                  </a:lnTo>
                  <a:lnTo>
                    <a:pt x="69" y="97"/>
                  </a:lnTo>
                  <a:lnTo>
                    <a:pt x="73" y="102"/>
                  </a:lnTo>
                  <a:lnTo>
                    <a:pt x="83" y="100"/>
                  </a:lnTo>
                  <a:lnTo>
                    <a:pt x="92" y="95"/>
                  </a:lnTo>
                  <a:lnTo>
                    <a:pt x="90" y="88"/>
                  </a:lnTo>
                  <a:lnTo>
                    <a:pt x="95" y="81"/>
                  </a:lnTo>
                  <a:lnTo>
                    <a:pt x="97" y="67"/>
                  </a:lnTo>
                  <a:lnTo>
                    <a:pt x="102" y="62"/>
                  </a:lnTo>
                  <a:lnTo>
                    <a:pt x="104" y="50"/>
                  </a:lnTo>
                  <a:lnTo>
                    <a:pt x="118" y="31"/>
                  </a:lnTo>
                  <a:lnTo>
                    <a:pt x="170" y="45"/>
                  </a:lnTo>
                  <a:lnTo>
                    <a:pt x="185" y="12"/>
                  </a:lnTo>
                  <a:lnTo>
                    <a:pt x="201" y="7"/>
                  </a:lnTo>
                  <a:lnTo>
                    <a:pt x="199" y="3"/>
                  </a:lnTo>
                  <a:lnTo>
                    <a:pt x="201" y="0"/>
                  </a:lnTo>
                  <a:lnTo>
                    <a:pt x="211" y="12"/>
                  </a:lnTo>
                  <a:lnTo>
                    <a:pt x="218" y="12"/>
                  </a:lnTo>
                  <a:lnTo>
                    <a:pt x="234" y="22"/>
                  </a:lnTo>
                  <a:lnTo>
                    <a:pt x="246" y="24"/>
                  </a:lnTo>
                  <a:lnTo>
                    <a:pt x="251" y="48"/>
                  </a:lnTo>
                  <a:lnTo>
                    <a:pt x="258" y="57"/>
                  </a:lnTo>
                  <a:lnTo>
                    <a:pt x="267" y="67"/>
                  </a:lnTo>
                  <a:lnTo>
                    <a:pt x="282" y="71"/>
                  </a:lnTo>
                  <a:lnTo>
                    <a:pt x="284" y="64"/>
                  </a:lnTo>
                  <a:lnTo>
                    <a:pt x="282" y="57"/>
                  </a:lnTo>
                  <a:lnTo>
                    <a:pt x="286" y="60"/>
                  </a:lnTo>
                  <a:lnTo>
                    <a:pt x="301" y="45"/>
                  </a:lnTo>
                  <a:lnTo>
                    <a:pt x="308" y="29"/>
                  </a:lnTo>
                  <a:lnTo>
                    <a:pt x="341" y="29"/>
                  </a:lnTo>
                  <a:lnTo>
                    <a:pt x="343" y="52"/>
                  </a:lnTo>
                  <a:lnTo>
                    <a:pt x="338" y="64"/>
                  </a:lnTo>
                  <a:lnTo>
                    <a:pt x="350" y="83"/>
                  </a:lnTo>
                  <a:lnTo>
                    <a:pt x="343" y="102"/>
                  </a:lnTo>
                  <a:lnTo>
                    <a:pt x="346" y="128"/>
                  </a:lnTo>
                  <a:lnTo>
                    <a:pt x="312" y="168"/>
                  </a:lnTo>
                  <a:lnTo>
                    <a:pt x="315" y="192"/>
                  </a:lnTo>
                  <a:lnTo>
                    <a:pt x="310" y="204"/>
                  </a:lnTo>
                  <a:lnTo>
                    <a:pt x="294" y="211"/>
                  </a:lnTo>
                  <a:lnTo>
                    <a:pt x="291" y="213"/>
                  </a:lnTo>
                  <a:lnTo>
                    <a:pt x="286" y="211"/>
                  </a:lnTo>
                  <a:lnTo>
                    <a:pt x="286" y="197"/>
                  </a:lnTo>
                  <a:lnTo>
                    <a:pt x="279" y="192"/>
                  </a:lnTo>
                  <a:lnTo>
                    <a:pt x="275" y="197"/>
                  </a:lnTo>
                  <a:lnTo>
                    <a:pt x="279" y="197"/>
                  </a:lnTo>
                  <a:lnTo>
                    <a:pt x="275" y="199"/>
                  </a:lnTo>
                  <a:lnTo>
                    <a:pt x="277" y="204"/>
                  </a:lnTo>
                  <a:lnTo>
                    <a:pt x="272" y="204"/>
                  </a:lnTo>
                  <a:lnTo>
                    <a:pt x="275" y="209"/>
                  </a:lnTo>
                  <a:lnTo>
                    <a:pt x="272" y="209"/>
                  </a:lnTo>
                  <a:lnTo>
                    <a:pt x="275" y="211"/>
                  </a:lnTo>
                  <a:lnTo>
                    <a:pt x="272" y="221"/>
                  </a:lnTo>
                  <a:lnTo>
                    <a:pt x="275" y="228"/>
                  </a:lnTo>
                  <a:lnTo>
                    <a:pt x="265" y="235"/>
                  </a:lnTo>
                  <a:lnTo>
                    <a:pt x="267" y="244"/>
                  </a:lnTo>
                  <a:lnTo>
                    <a:pt x="260" y="249"/>
                  </a:lnTo>
                  <a:lnTo>
                    <a:pt x="258" y="249"/>
                  </a:lnTo>
                  <a:lnTo>
                    <a:pt x="239" y="275"/>
                  </a:lnTo>
                  <a:lnTo>
                    <a:pt x="239" y="282"/>
                  </a:lnTo>
                  <a:lnTo>
                    <a:pt x="241" y="282"/>
                  </a:lnTo>
                  <a:lnTo>
                    <a:pt x="237" y="287"/>
                  </a:lnTo>
                  <a:lnTo>
                    <a:pt x="234" y="294"/>
                  </a:lnTo>
                  <a:lnTo>
                    <a:pt x="237" y="296"/>
                  </a:lnTo>
                  <a:lnTo>
                    <a:pt x="237" y="299"/>
                  </a:lnTo>
                  <a:lnTo>
                    <a:pt x="239" y="313"/>
                  </a:lnTo>
                  <a:lnTo>
                    <a:pt x="237" y="315"/>
                  </a:lnTo>
                  <a:lnTo>
                    <a:pt x="239" y="320"/>
                  </a:lnTo>
                  <a:lnTo>
                    <a:pt x="230" y="322"/>
                  </a:lnTo>
                  <a:lnTo>
                    <a:pt x="227" y="327"/>
                  </a:lnTo>
                  <a:lnTo>
                    <a:pt x="234" y="329"/>
                  </a:lnTo>
                  <a:lnTo>
                    <a:pt x="230" y="334"/>
                  </a:lnTo>
                  <a:lnTo>
                    <a:pt x="232" y="339"/>
                  </a:lnTo>
                  <a:lnTo>
                    <a:pt x="239" y="341"/>
                  </a:lnTo>
                  <a:lnTo>
                    <a:pt x="234" y="341"/>
                  </a:lnTo>
                  <a:lnTo>
                    <a:pt x="232" y="348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37" y="360"/>
                  </a:lnTo>
                  <a:lnTo>
                    <a:pt x="232" y="365"/>
                  </a:lnTo>
                  <a:lnTo>
                    <a:pt x="237" y="370"/>
                  </a:lnTo>
                  <a:lnTo>
                    <a:pt x="232" y="374"/>
                  </a:lnTo>
                  <a:lnTo>
                    <a:pt x="230" y="374"/>
                  </a:lnTo>
                  <a:lnTo>
                    <a:pt x="225" y="377"/>
                  </a:lnTo>
                  <a:lnTo>
                    <a:pt x="230" y="391"/>
                  </a:lnTo>
                  <a:lnTo>
                    <a:pt x="220" y="405"/>
                  </a:lnTo>
                  <a:lnTo>
                    <a:pt x="220" y="415"/>
                  </a:lnTo>
                  <a:lnTo>
                    <a:pt x="185" y="391"/>
                  </a:lnTo>
                  <a:lnTo>
                    <a:pt x="182" y="384"/>
                  </a:lnTo>
                  <a:lnTo>
                    <a:pt x="175" y="379"/>
                  </a:lnTo>
                  <a:lnTo>
                    <a:pt x="168" y="377"/>
                  </a:lnTo>
                  <a:lnTo>
                    <a:pt x="154" y="381"/>
                  </a:lnTo>
                  <a:lnTo>
                    <a:pt x="147" y="379"/>
                  </a:lnTo>
                  <a:lnTo>
                    <a:pt x="147" y="370"/>
                  </a:lnTo>
                  <a:lnTo>
                    <a:pt x="142" y="363"/>
                  </a:lnTo>
                  <a:lnTo>
                    <a:pt x="147" y="358"/>
                  </a:lnTo>
                  <a:lnTo>
                    <a:pt x="142" y="346"/>
                  </a:lnTo>
                  <a:lnTo>
                    <a:pt x="147" y="341"/>
                  </a:lnTo>
                  <a:lnTo>
                    <a:pt x="144" y="334"/>
                  </a:lnTo>
                  <a:lnTo>
                    <a:pt x="149" y="322"/>
                  </a:lnTo>
                  <a:lnTo>
                    <a:pt x="147" y="313"/>
                  </a:lnTo>
                  <a:lnTo>
                    <a:pt x="142" y="306"/>
                  </a:lnTo>
                  <a:lnTo>
                    <a:pt x="135" y="306"/>
                  </a:lnTo>
                  <a:lnTo>
                    <a:pt x="137" y="303"/>
                  </a:lnTo>
                  <a:lnTo>
                    <a:pt x="135" y="296"/>
                  </a:lnTo>
                  <a:lnTo>
                    <a:pt x="125" y="294"/>
                  </a:lnTo>
                  <a:lnTo>
                    <a:pt x="116" y="294"/>
                  </a:lnTo>
                  <a:lnTo>
                    <a:pt x="114" y="289"/>
                  </a:lnTo>
                  <a:lnTo>
                    <a:pt x="111" y="292"/>
                  </a:lnTo>
                  <a:lnTo>
                    <a:pt x="104" y="289"/>
                  </a:lnTo>
                  <a:lnTo>
                    <a:pt x="99" y="292"/>
                  </a:lnTo>
                  <a:lnTo>
                    <a:pt x="95" y="292"/>
                  </a:lnTo>
                  <a:lnTo>
                    <a:pt x="97" y="251"/>
                  </a:lnTo>
                  <a:lnTo>
                    <a:pt x="78" y="230"/>
                  </a:lnTo>
                  <a:lnTo>
                    <a:pt x="62" y="180"/>
                  </a:lnTo>
                  <a:lnTo>
                    <a:pt x="47" y="171"/>
                  </a:lnTo>
                  <a:lnTo>
                    <a:pt x="43" y="161"/>
                  </a:lnTo>
                  <a:lnTo>
                    <a:pt x="33" y="161"/>
                  </a:lnTo>
                  <a:lnTo>
                    <a:pt x="26" y="157"/>
                  </a:lnTo>
                  <a:lnTo>
                    <a:pt x="19" y="138"/>
                  </a:lnTo>
                  <a:lnTo>
                    <a:pt x="12" y="135"/>
                  </a:lnTo>
                  <a:lnTo>
                    <a:pt x="0" y="128"/>
                  </a:lnTo>
                  <a:lnTo>
                    <a:pt x="0" y="102"/>
                  </a:lnTo>
                  <a:lnTo>
                    <a:pt x="12" y="95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3" name="Freeform 215"/>
            <p:cNvSpPr>
              <a:spLocks/>
            </p:cNvSpPr>
            <p:nvPr/>
          </p:nvSpPr>
          <p:spPr bwMode="auto">
            <a:xfrm>
              <a:off x="3359591" y="3903091"/>
              <a:ext cx="105844" cy="102227"/>
            </a:xfrm>
            <a:custGeom>
              <a:avLst/>
              <a:gdLst>
                <a:gd name="T0" fmla="*/ 0 w 81"/>
                <a:gd name="T1" fmla="*/ 76 h 81"/>
                <a:gd name="T2" fmla="*/ 5 w 81"/>
                <a:gd name="T3" fmla="*/ 67 h 81"/>
                <a:gd name="T4" fmla="*/ 12 w 81"/>
                <a:gd name="T5" fmla="*/ 62 h 81"/>
                <a:gd name="T6" fmla="*/ 10 w 81"/>
                <a:gd name="T7" fmla="*/ 55 h 81"/>
                <a:gd name="T8" fmla="*/ 15 w 81"/>
                <a:gd name="T9" fmla="*/ 31 h 81"/>
                <a:gd name="T10" fmla="*/ 24 w 81"/>
                <a:gd name="T11" fmla="*/ 26 h 81"/>
                <a:gd name="T12" fmla="*/ 29 w 81"/>
                <a:gd name="T13" fmla="*/ 29 h 81"/>
                <a:gd name="T14" fmla="*/ 34 w 81"/>
                <a:gd name="T15" fmla="*/ 22 h 81"/>
                <a:gd name="T16" fmla="*/ 38 w 81"/>
                <a:gd name="T17" fmla="*/ 24 h 81"/>
                <a:gd name="T18" fmla="*/ 60 w 81"/>
                <a:gd name="T19" fmla="*/ 0 h 81"/>
                <a:gd name="T20" fmla="*/ 67 w 81"/>
                <a:gd name="T21" fmla="*/ 0 h 81"/>
                <a:gd name="T22" fmla="*/ 64 w 81"/>
                <a:gd name="T23" fmla="*/ 22 h 81"/>
                <a:gd name="T24" fmla="*/ 74 w 81"/>
                <a:gd name="T25" fmla="*/ 24 h 81"/>
                <a:gd name="T26" fmla="*/ 81 w 81"/>
                <a:gd name="T27" fmla="*/ 34 h 81"/>
                <a:gd name="T28" fmla="*/ 76 w 81"/>
                <a:gd name="T29" fmla="*/ 48 h 81"/>
                <a:gd name="T30" fmla="*/ 64 w 81"/>
                <a:gd name="T31" fmla="*/ 60 h 81"/>
                <a:gd name="T32" fmla="*/ 64 w 81"/>
                <a:gd name="T33" fmla="*/ 64 h 81"/>
                <a:gd name="T34" fmla="*/ 53 w 81"/>
                <a:gd name="T35" fmla="*/ 69 h 81"/>
                <a:gd name="T36" fmla="*/ 45 w 81"/>
                <a:gd name="T37" fmla="*/ 79 h 81"/>
                <a:gd name="T38" fmla="*/ 31 w 81"/>
                <a:gd name="T39" fmla="*/ 76 h 81"/>
                <a:gd name="T40" fmla="*/ 27 w 81"/>
                <a:gd name="T41" fmla="*/ 81 h 81"/>
                <a:gd name="T42" fmla="*/ 19 w 81"/>
                <a:gd name="T43" fmla="*/ 76 h 81"/>
                <a:gd name="T44" fmla="*/ 0 w 81"/>
                <a:gd name="T45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1">
                  <a:moveTo>
                    <a:pt x="0" y="76"/>
                  </a:moveTo>
                  <a:lnTo>
                    <a:pt x="5" y="67"/>
                  </a:lnTo>
                  <a:lnTo>
                    <a:pt x="12" y="62"/>
                  </a:lnTo>
                  <a:lnTo>
                    <a:pt x="10" y="55"/>
                  </a:lnTo>
                  <a:lnTo>
                    <a:pt x="15" y="31"/>
                  </a:lnTo>
                  <a:lnTo>
                    <a:pt x="24" y="26"/>
                  </a:lnTo>
                  <a:lnTo>
                    <a:pt x="29" y="29"/>
                  </a:lnTo>
                  <a:lnTo>
                    <a:pt x="34" y="22"/>
                  </a:lnTo>
                  <a:lnTo>
                    <a:pt x="38" y="24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4" y="22"/>
                  </a:lnTo>
                  <a:lnTo>
                    <a:pt x="74" y="24"/>
                  </a:lnTo>
                  <a:lnTo>
                    <a:pt x="81" y="34"/>
                  </a:lnTo>
                  <a:lnTo>
                    <a:pt x="76" y="48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53" y="69"/>
                  </a:lnTo>
                  <a:lnTo>
                    <a:pt x="45" y="79"/>
                  </a:lnTo>
                  <a:lnTo>
                    <a:pt x="31" y="76"/>
                  </a:lnTo>
                  <a:lnTo>
                    <a:pt x="27" y="81"/>
                  </a:lnTo>
                  <a:lnTo>
                    <a:pt x="19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4" name="Freeform 216"/>
            <p:cNvSpPr>
              <a:spLocks/>
            </p:cNvSpPr>
            <p:nvPr/>
          </p:nvSpPr>
          <p:spPr bwMode="auto">
            <a:xfrm>
              <a:off x="3424926" y="5421344"/>
              <a:ext cx="62722" cy="45434"/>
            </a:xfrm>
            <a:custGeom>
              <a:avLst/>
              <a:gdLst>
                <a:gd name="T0" fmla="*/ 21 w 48"/>
                <a:gd name="T1" fmla="*/ 36 h 36"/>
                <a:gd name="T2" fmla="*/ 7 w 48"/>
                <a:gd name="T3" fmla="*/ 36 h 36"/>
                <a:gd name="T4" fmla="*/ 5 w 48"/>
                <a:gd name="T5" fmla="*/ 28 h 36"/>
                <a:gd name="T6" fmla="*/ 0 w 48"/>
                <a:gd name="T7" fmla="*/ 28 h 36"/>
                <a:gd name="T8" fmla="*/ 5 w 48"/>
                <a:gd name="T9" fmla="*/ 9 h 36"/>
                <a:gd name="T10" fmla="*/ 21 w 48"/>
                <a:gd name="T11" fmla="*/ 0 h 36"/>
                <a:gd name="T12" fmla="*/ 24 w 48"/>
                <a:gd name="T13" fmla="*/ 5 h 36"/>
                <a:gd name="T14" fmla="*/ 36 w 48"/>
                <a:gd name="T15" fmla="*/ 5 h 36"/>
                <a:gd name="T16" fmla="*/ 40 w 48"/>
                <a:gd name="T17" fmla="*/ 17 h 36"/>
                <a:gd name="T18" fmla="*/ 48 w 48"/>
                <a:gd name="T19" fmla="*/ 21 h 36"/>
                <a:gd name="T20" fmla="*/ 45 w 48"/>
                <a:gd name="T21" fmla="*/ 26 h 36"/>
                <a:gd name="T22" fmla="*/ 31 w 48"/>
                <a:gd name="T23" fmla="*/ 28 h 36"/>
                <a:gd name="T24" fmla="*/ 31 w 48"/>
                <a:gd name="T25" fmla="*/ 33 h 36"/>
                <a:gd name="T26" fmla="*/ 29 w 48"/>
                <a:gd name="T27" fmla="*/ 31 h 36"/>
                <a:gd name="T28" fmla="*/ 21 w 48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36">
                  <a:moveTo>
                    <a:pt x="21" y="36"/>
                  </a:moveTo>
                  <a:lnTo>
                    <a:pt x="7" y="36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5" y="9"/>
                  </a:lnTo>
                  <a:lnTo>
                    <a:pt x="21" y="0"/>
                  </a:lnTo>
                  <a:lnTo>
                    <a:pt x="24" y="5"/>
                  </a:lnTo>
                  <a:lnTo>
                    <a:pt x="36" y="5"/>
                  </a:lnTo>
                  <a:lnTo>
                    <a:pt x="40" y="17"/>
                  </a:lnTo>
                  <a:lnTo>
                    <a:pt x="48" y="21"/>
                  </a:lnTo>
                  <a:lnTo>
                    <a:pt x="45" y="26"/>
                  </a:lnTo>
                  <a:lnTo>
                    <a:pt x="31" y="28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1" y="3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5" name="Freeform 217"/>
            <p:cNvSpPr>
              <a:spLocks/>
            </p:cNvSpPr>
            <p:nvPr/>
          </p:nvSpPr>
          <p:spPr bwMode="auto">
            <a:xfrm>
              <a:off x="3422313" y="5248442"/>
              <a:ext cx="160727" cy="166591"/>
            </a:xfrm>
            <a:custGeom>
              <a:avLst/>
              <a:gdLst>
                <a:gd name="T0" fmla="*/ 31 w 123"/>
                <a:gd name="T1" fmla="*/ 12 h 132"/>
                <a:gd name="T2" fmla="*/ 35 w 123"/>
                <a:gd name="T3" fmla="*/ 14 h 132"/>
                <a:gd name="T4" fmla="*/ 33 w 123"/>
                <a:gd name="T5" fmla="*/ 9 h 132"/>
                <a:gd name="T6" fmla="*/ 40 w 123"/>
                <a:gd name="T7" fmla="*/ 4 h 132"/>
                <a:gd name="T8" fmla="*/ 40 w 123"/>
                <a:gd name="T9" fmla="*/ 2 h 132"/>
                <a:gd name="T10" fmla="*/ 47 w 123"/>
                <a:gd name="T11" fmla="*/ 0 h 132"/>
                <a:gd name="T12" fmla="*/ 54 w 123"/>
                <a:gd name="T13" fmla="*/ 4 h 132"/>
                <a:gd name="T14" fmla="*/ 68 w 123"/>
                <a:gd name="T15" fmla="*/ 2 h 132"/>
                <a:gd name="T16" fmla="*/ 73 w 123"/>
                <a:gd name="T17" fmla="*/ 7 h 132"/>
                <a:gd name="T18" fmla="*/ 83 w 123"/>
                <a:gd name="T19" fmla="*/ 9 h 132"/>
                <a:gd name="T20" fmla="*/ 83 w 123"/>
                <a:gd name="T21" fmla="*/ 14 h 132"/>
                <a:gd name="T22" fmla="*/ 85 w 123"/>
                <a:gd name="T23" fmla="*/ 21 h 132"/>
                <a:gd name="T24" fmla="*/ 90 w 123"/>
                <a:gd name="T25" fmla="*/ 23 h 132"/>
                <a:gd name="T26" fmla="*/ 85 w 123"/>
                <a:gd name="T27" fmla="*/ 28 h 132"/>
                <a:gd name="T28" fmla="*/ 92 w 123"/>
                <a:gd name="T29" fmla="*/ 28 h 132"/>
                <a:gd name="T30" fmla="*/ 92 w 123"/>
                <a:gd name="T31" fmla="*/ 35 h 132"/>
                <a:gd name="T32" fmla="*/ 94 w 123"/>
                <a:gd name="T33" fmla="*/ 33 h 132"/>
                <a:gd name="T34" fmla="*/ 102 w 123"/>
                <a:gd name="T35" fmla="*/ 40 h 132"/>
                <a:gd name="T36" fmla="*/ 113 w 123"/>
                <a:gd name="T37" fmla="*/ 42 h 132"/>
                <a:gd name="T38" fmla="*/ 116 w 123"/>
                <a:gd name="T39" fmla="*/ 57 h 132"/>
                <a:gd name="T40" fmla="*/ 116 w 123"/>
                <a:gd name="T41" fmla="*/ 71 h 132"/>
                <a:gd name="T42" fmla="*/ 113 w 123"/>
                <a:gd name="T43" fmla="*/ 75 h 132"/>
                <a:gd name="T44" fmla="*/ 104 w 123"/>
                <a:gd name="T45" fmla="*/ 80 h 132"/>
                <a:gd name="T46" fmla="*/ 116 w 123"/>
                <a:gd name="T47" fmla="*/ 90 h 132"/>
                <a:gd name="T48" fmla="*/ 118 w 123"/>
                <a:gd name="T49" fmla="*/ 87 h 132"/>
                <a:gd name="T50" fmla="*/ 123 w 123"/>
                <a:gd name="T51" fmla="*/ 94 h 132"/>
                <a:gd name="T52" fmla="*/ 106 w 123"/>
                <a:gd name="T53" fmla="*/ 116 h 132"/>
                <a:gd name="T54" fmla="*/ 104 w 123"/>
                <a:gd name="T55" fmla="*/ 120 h 132"/>
                <a:gd name="T56" fmla="*/ 106 w 123"/>
                <a:gd name="T57" fmla="*/ 125 h 132"/>
                <a:gd name="T58" fmla="*/ 102 w 123"/>
                <a:gd name="T59" fmla="*/ 132 h 132"/>
                <a:gd name="T60" fmla="*/ 61 w 123"/>
                <a:gd name="T61" fmla="*/ 116 h 132"/>
                <a:gd name="T62" fmla="*/ 52 w 123"/>
                <a:gd name="T63" fmla="*/ 118 h 132"/>
                <a:gd name="T64" fmla="*/ 40 w 123"/>
                <a:gd name="T65" fmla="*/ 113 h 132"/>
                <a:gd name="T66" fmla="*/ 23 w 123"/>
                <a:gd name="T67" fmla="*/ 104 h 132"/>
                <a:gd name="T68" fmla="*/ 16 w 123"/>
                <a:gd name="T69" fmla="*/ 106 h 132"/>
                <a:gd name="T70" fmla="*/ 16 w 123"/>
                <a:gd name="T71" fmla="*/ 109 h 132"/>
                <a:gd name="T72" fmla="*/ 7 w 123"/>
                <a:gd name="T73" fmla="*/ 113 h 132"/>
                <a:gd name="T74" fmla="*/ 5 w 123"/>
                <a:gd name="T75" fmla="*/ 116 h 132"/>
                <a:gd name="T76" fmla="*/ 2 w 123"/>
                <a:gd name="T77" fmla="*/ 111 h 132"/>
                <a:gd name="T78" fmla="*/ 2 w 123"/>
                <a:gd name="T79" fmla="*/ 109 h 132"/>
                <a:gd name="T80" fmla="*/ 7 w 123"/>
                <a:gd name="T81" fmla="*/ 109 h 132"/>
                <a:gd name="T82" fmla="*/ 2 w 123"/>
                <a:gd name="T83" fmla="*/ 104 h 132"/>
                <a:gd name="T84" fmla="*/ 5 w 123"/>
                <a:gd name="T85" fmla="*/ 101 h 132"/>
                <a:gd name="T86" fmla="*/ 0 w 123"/>
                <a:gd name="T87" fmla="*/ 97 h 132"/>
                <a:gd name="T88" fmla="*/ 0 w 123"/>
                <a:gd name="T89" fmla="*/ 80 h 132"/>
                <a:gd name="T90" fmla="*/ 5 w 123"/>
                <a:gd name="T91" fmla="*/ 78 h 132"/>
                <a:gd name="T92" fmla="*/ 7 w 123"/>
                <a:gd name="T93" fmla="*/ 71 h 132"/>
                <a:gd name="T94" fmla="*/ 12 w 123"/>
                <a:gd name="T95" fmla="*/ 66 h 132"/>
                <a:gd name="T96" fmla="*/ 14 w 123"/>
                <a:gd name="T97" fmla="*/ 71 h 132"/>
                <a:gd name="T98" fmla="*/ 19 w 123"/>
                <a:gd name="T99" fmla="*/ 68 h 132"/>
                <a:gd name="T100" fmla="*/ 19 w 123"/>
                <a:gd name="T101" fmla="*/ 52 h 132"/>
                <a:gd name="T102" fmla="*/ 26 w 123"/>
                <a:gd name="T103" fmla="*/ 52 h 132"/>
                <a:gd name="T104" fmla="*/ 31 w 123"/>
                <a:gd name="T105" fmla="*/ 45 h 132"/>
                <a:gd name="T106" fmla="*/ 23 w 123"/>
                <a:gd name="T107" fmla="*/ 30 h 132"/>
                <a:gd name="T108" fmla="*/ 19 w 123"/>
                <a:gd name="T109" fmla="*/ 28 h 132"/>
                <a:gd name="T110" fmla="*/ 28 w 123"/>
                <a:gd name="T111" fmla="*/ 21 h 132"/>
                <a:gd name="T112" fmla="*/ 33 w 123"/>
                <a:gd name="T113" fmla="*/ 21 h 132"/>
                <a:gd name="T114" fmla="*/ 31 w 123"/>
                <a:gd name="T115" fmla="*/ 19 h 132"/>
                <a:gd name="T116" fmla="*/ 31 w 123"/>
                <a:gd name="T117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32">
                  <a:moveTo>
                    <a:pt x="31" y="12"/>
                  </a:moveTo>
                  <a:lnTo>
                    <a:pt x="35" y="14"/>
                  </a:lnTo>
                  <a:lnTo>
                    <a:pt x="33" y="9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7" y="0"/>
                  </a:lnTo>
                  <a:lnTo>
                    <a:pt x="54" y="4"/>
                  </a:lnTo>
                  <a:lnTo>
                    <a:pt x="68" y="2"/>
                  </a:lnTo>
                  <a:lnTo>
                    <a:pt x="73" y="7"/>
                  </a:lnTo>
                  <a:lnTo>
                    <a:pt x="83" y="9"/>
                  </a:lnTo>
                  <a:lnTo>
                    <a:pt x="83" y="14"/>
                  </a:lnTo>
                  <a:lnTo>
                    <a:pt x="85" y="21"/>
                  </a:lnTo>
                  <a:lnTo>
                    <a:pt x="90" y="23"/>
                  </a:lnTo>
                  <a:lnTo>
                    <a:pt x="85" y="28"/>
                  </a:lnTo>
                  <a:lnTo>
                    <a:pt x="92" y="28"/>
                  </a:lnTo>
                  <a:lnTo>
                    <a:pt x="92" y="35"/>
                  </a:lnTo>
                  <a:lnTo>
                    <a:pt x="94" y="33"/>
                  </a:lnTo>
                  <a:lnTo>
                    <a:pt x="102" y="40"/>
                  </a:lnTo>
                  <a:lnTo>
                    <a:pt x="113" y="42"/>
                  </a:lnTo>
                  <a:lnTo>
                    <a:pt x="116" y="57"/>
                  </a:lnTo>
                  <a:lnTo>
                    <a:pt x="116" y="71"/>
                  </a:lnTo>
                  <a:lnTo>
                    <a:pt x="113" y="75"/>
                  </a:lnTo>
                  <a:lnTo>
                    <a:pt x="104" y="80"/>
                  </a:lnTo>
                  <a:lnTo>
                    <a:pt x="116" y="90"/>
                  </a:lnTo>
                  <a:lnTo>
                    <a:pt x="118" y="87"/>
                  </a:lnTo>
                  <a:lnTo>
                    <a:pt x="123" y="94"/>
                  </a:lnTo>
                  <a:lnTo>
                    <a:pt x="106" y="116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2" y="132"/>
                  </a:lnTo>
                  <a:lnTo>
                    <a:pt x="61" y="116"/>
                  </a:lnTo>
                  <a:lnTo>
                    <a:pt x="52" y="118"/>
                  </a:lnTo>
                  <a:lnTo>
                    <a:pt x="40" y="113"/>
                  </a:lnTo>
                  <a:lnTo>
                    <a:pt x="23" y="104"/>
                  </a:lnTo>
                  <a:lnTo>
                    <a:pt x="16" y="106"/>
                  </a:lnTo>
                  <a:lnTo>
                    <a:pt x="16" y="109"/>
                  </a:lnTo>
                  <a:lnTo>
                    <a:pt x="7" y="11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7" y="109"/>
                  </a:lnTo>
                  <a:lnTo>
                    <a:pt x="2" y="104"/>
                  </a:lnTo>
                  <a:lnTo>
                    <a:pt x="5" y="101"/>
                  </a:lnTo>
                  <a:lnTo>
                    <a:pt x="0" y="97"/>
                  </a:lnTo>
                  <a:lnTo>
                    <a:pt x="0" y="80"/>
                  </a:lnTo>
                  <a:lnTo>
                    <a:pt x="5" y="78"/>
                  </a:lnTo>
                  <a:lnTo>
                    <a:pt x="7" y="71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9" y="68"/>
                  </a:lnTo>
                  <a:lnTo>
                    <a:pt x="19" y="52"/>
                  </a:lnTo>
                  <a:lnTo>
                    <a:pt x="26" y="52"/>
                  </a:lnTo>
                  <a:lnTo>
                    <a:pt x="31" y="45"/>
                  </a:lnTo>
                  <a:lnTo>
                    <a:pt x="23" y="30"/>
                  </a:lnTo>
                  <a:lnTo>
                    <a:pt x="19" y="28"/>
                  </a:lnTo>
                  <a:lnTo>
                    <a:pt x="28" y="21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1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6" name="Freeform 218"/>
            <p:cNvSpPr>
              <a:spLocks/>
            </p:cNvSpPr>
            <p:nvPr/>
          </p:nvSpPr>
          <p:spPr bwMode="auto">
            <a:xfrm>
              <a:off x="3379191" y="2723069"/>
              <a:ext cx="305772" cy="421527"/>
            </a:xfrm>
            <a:custGeom>
              <a:avLst/>
              <a:gdLst>
                <a:gd name="T0" fmla="*/ 7 w 234"/>
                <a:gd name="T1" fmla="*/ 97 h 334"/>
                <a:gd name="T2" fmla="*/ 21 w 234"/>
                <a:gd name="T3" fmla="*/ 95 h 334"/>
                <a:gd name="T4" fmla="*/ 47 w 234"/>
                <a:gd name="T5" fmla="*/ 107 h 334"/>
                <a:gd name="T6" fmla="*/ 73 w 234"/>
                <a:gd name="T7" fmla="*/ 71 h 334"/>
                <a:gd name="T8" fmla="*/ 83 w 234"/>
                <a:gd name="T9" fmla="*/ 67 h 334"/>
                <a:gd name="T10" fmla="*/ 97 w 234"/>
                <a:gd name="T11" fmla="*/ 59 h 334"/>
                <a:gd name="T12" fmla="*/ 94 w 234"/>
                <a:gd name="T13" fmla="*/ 12 h 334"/>
                <a:gd name="T14" fmla="*/ 109 w 234"/>
                <a:gd name="T15" fmla="*/ 3 h 334"/>
                <a:gd name="T16" fmla="*/ 116 w 234"/>
                <a:gd name="T17" fmla="*/ 26 h 334"/>
                <a:gd name="T18" fmla="*/ 132 w 234"/>
                <a:gd name="T19" fmla="*/ 33 h 334"/>
                <a:gd name="T20" fmla="*/ 132 w 234"/>
                <a:gd name="T21" fmla="*/ 50 h 334"/>
                <a:gd name="T22" fmla="*/ 139 w 234"/>
                <a:gd name="T23" fmla="*/ 50 h 334"/>
                <a:gd name="T24" fmla="*/ 149 w 234"/>
                <a:gd name="T25" fmla="*/ 52 h 334"/>
                <a:gd name="T26" fmla="*/ 151 w 234"/>
                <a:gd name="T27" fmla="*/ 50 h 334"/>
                <a:gd name="T28" fmla="*/ 149 w 234"/>
                <a:gd name="T29" fmla="*/ 62 h 334"/>
                <a:gd name="T30" fmla="*/ 146 w 234"/>
                <a:gd name="T31" fmla="*/ 67 h 334"/>
                <a:gd name="T32" fmla="*/ 149 w 234"/>
                <a:gd name="T33" fmla="*/ 67 h 334"/>
                <a:gd name="T34" fmla="*/ 146 w 234"/>
                <a:gd name="T35" fmla="*/ 88 h 334"/>
                <a:gd name="T36" fmla="*/ 161 w 234"/>
                <a:gd name="T37" fmla="*/ 95 h 334"/>
                <a:gd name="T38" fmla="*/ 182 w 234"/>
                <a:gd name="T39" fmla="*/ 107 h 334"/>
                <a:gd name="T40" fmla="*/ 180 w 234"/>
                <a:gd name="T41" fmla="*/ 126 h 334"/>
                <a:gd name="T42" fmla="*/ 180 w 234"/>
                <a:gd name="T43" fmla="*/ 133 h 334"/>
                <a:gd name="T44" fmla="*/ 180 w 234"/>
                <a:gd name="T45" fmla="*/ 145 h 334"/>
                <a:gd name="T46" fmla="*/ 191 w 234"/>
                <a:gd name="T47" fmla="*/ 152 h 334"/>
                <a:gd name="T48" fmla="*/ 196 w 234"/>
                <a:gd name="T49" fmla="*/ 159 h 334"/>
                <a:gd name="T50" fmla="*/ 194 w 234"/>
                <a:gd name="T51" fmla="*/ 168 h 334"/>
                <a:gd name="T52" fmla="*/ 196 w 234"/>
                <a:gd name="T53" fmla="*/ 183 h 334"/>
                <a:gd name="T54" fmla="*/ 201 w 234"/>
                <a:gd name="T55" fmla="*/ 194 h 334"/>
                <a:gd name="T56" fmla="*/ 206 w 234"/>
                <a:gd name="T57" fmla="*/ 194 h 334"/>
                <a:gd name="T58" fmla="*/ 210 w 234"/>
                <a:gd name="T59" fmla="*/ 211 h 334"/>
                <a:gd name="T60" fmla="*/ 196 w 234"/>
                <a:gd name="T61" fmla="*/ 218 h 334"/>
                <a:gd name="T62" fmla="*/ 201 w 234"/>
                <a:gd name="T63" fmla="*/ 228 h 334"/>
                <a:gd name="T64" fmla="*/ 198 w 234"/>
                <a:gd name="T65" fmla="*/ 242 h 334"/>
                <a:gd name="T66" fmla="*/ 191 w 234"/>
                <a:gd name="T67" fmla="*/ 254 h 334"/>
                <a:gd name="T68" fmla="*/ 222 w 234"/>
                <a:gd name="T69" fmla="*/ 327 h 334"/>
                <a:gd name="T70" fmla="*/ 220 w 234"/>
                <a:gd name="T71" fmla="*/ 334 h 334"/>
                <a:gd name="T72" fmla="*/ 203 w 234"/>
                <a:gd name="T73" fmla="*/ 327 h 334"/>
                <a:gd name="T74" fmla="*/ 201 w 234"/>
                <a:gd name="T75" fmla="*/ 308 h 334"/>
                <a:gd name="T76" fmla="*/ 196 w 234"/>
                <a:gd name="T77" fmla="*/ 299 h 334"/>
                <a:gd name="T78" fmla="*/ 175 w 234"/>
                <a:gd name="T79" fmla="*/ 291 h 334"/>
                <a:gd name="T80" fmla="*/ 168 w 234"/>
                <a:gd name="T81" fmla="*/ 289 h 334"/>
                <a:gd name="T82" fmla="*/ 158 w 234"/>
                <a:gd name="T83" fmla="*/ 294 h 334"/>
                <a:gd name="T84" fmla="*/ 151 w 234"/>
                <a:gd name="T85" fmla="*/ 284 h 334"/>
                <a:gd name="T86" fmla="*/ 139 w 234"/>
                <a:gd name="T87" fmla="*/ 280 h 334"/>
                <a:gd name="T88" fmla="*/ 137 w 234"/>
                <a:gd name="T89" fmla="*/ 270 h 334"/>
                <a:gd name="T90" fmla="*/ 120 w 234"/>
                <a:gd name="T91" fmla="*/ 261 h 334"/>
                <a:gd name="T92" fmla="*/ 101 w 234"/>
                <a:gd name="T93" fmla="*/ 249 h 334"/>
                <a:gd name="T94" fmla="*/ 97 w 234"/>
                <a:gd name="T95" fmla="*/ 237 h 334"/>
                <a:gd name="T96" fmla="*/ 87 w 234"/>
                <a:gd name="T97" fmla="*/ 230 h 334"/>
                <a:gd name="T98" fmla="*/ 87 w 234"/>
                <a:gd name="T99" fmla="*/ 223 h 334"/>
                <a:gd name="T100" fmla="*/ 80 w 234"/>
                <a:gd name="T101" fmla="*/ 213 h 334"/>
                <a:gd name="T102" fmla="*/ 75 w 234"/>
                <a:gd name="T103" fmla="*/ 199 h 334"/>
                <a:gd name="T104" fmla="*/ 71 w 234"/>
                <a:gd name="T105" fmla="*/ 185 h 334"/>
                <a:gd name="T106" fmla="*/ 64 w 234"/>
                <a:gd name="T107" fmla="*/ 183 h 334"/>
                <a:gd name="T108" fmla="*/ 61 w 234"/>
                <a:gd name="T109" fmla="*/ 173 h 334"/>
                <a:gd name="T110" fmla="*/ 42 w 234"/>
                <a:gd name="T111" fmla="*/ 164 h 334"/>
                <a:gd name="T112" fmla="*/ 45 w 234"/>
                <a:gd name="T113" fmla="*/ 152 h 334"/>
                <a:gd name="T114" fmla="*/ 30 w 234"/>
                <a:gd name="T115" fmla="*/ 145 h 334"/>
                <a:gd name="T116" fmla="*/ 21 w 234"/>
                <a:gd name="T117" fmla="*/ 142 h 334"/>
                <a:gd name="T118" fmla="*/ 14 w 234"/>
                <a:gd name="T119" fmla="*/ 145 h 334"/>
                <a:gd name="T120" fmla="*/ 9 w 234"/>
                <a:gd name="T121" fmla="*/ 128 h 334"/>
                <a:gd name="T122" fmla="*/ 0 w 234"/>
                <a:gd name="T123" fmla="*/ 10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334">
                  <a:moveTo>
                    <a:pt x="0" y="109"/>
                  </a:moveTo>
                  <a:lnTo>
                    <a:pt x="7" y="97"/>
                  </a:lnTo>
                  <a:lnTo>
                    <a:pt x="14" y="102"/>
                  </a:lnTo>
                  <a:lnTo>
                    <a:pt x="21" y="95"/>
                  </a:lnTo>
                  <a:lnTo>
                    <a:pt x="30" y="95"/>
                  </a:lnTo>
                  <a:lnTo>
                    <a:pt x="47" y="107"/>
                  </a:lnTo>
                  <a:lnTo>
                    <a:pt x="64" y="90"/>
                  </a:lnTo>
                  <a:lnTo>
                    <a:pt x="73" y="71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90" y="67"/>
                  </a:lnTo>
                  <a:lnTo>
                    <a:pt x="97" y="59"/>
                  </a:lnTo>
                  <a:lnTo>
                    <a:pt x="92" y="38"/>
                  </a:lnTo>
                  <a:lnTo>
                    <a:pt x="94" y="12"/>
                  </a:lnTo>
                  <a:lnTo>
                    <a:pt x="104" y="0"/>
                  </a:lnTo>
                  <a:lnTo>
                    <a:pt x="109" y="3"/>
                  </a:lnTo>
                  <a:lnTo>
                    <a:pt x="116" y="12"/>
                  </a:lnTo>
                  <a:lnTo>
                    <a:pt x="116" y="26"/>
                  </a:lnTo>
                  <a:lnTo>
                    <a:pt x="123" y="24"/>
                  </a:lnTo>
                  <a:lnTo>
                    <a:pt x="132" y="33"/>
                  </a:lnTo>
                  <a:lnTo>
                    <a:pt x="137" y="43"/>
                  </a:lnTo>
                  <a:lnTo>
                    <a:pt x="132" y="50"/>
                  </a:lnTo>
                  <a:lnTo>
                    <a:pt x="139" y="52"/>
                  </a:lnTo>
                  <a:lnTo>
                    <a:pt x="139" y="50"/>
                  </a:lnTo>
                  <a:lnTo>
                    <a:pt x="142" y="55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51" y="50"/>
                  </a:lnTo>
                  <a:lnTo>
                    <a:pt x="146" y="57"/>
                  </a:lnTo>
                  <a:lnTo>
                    <a:pt x="149" y="62"/>
                  </a:lnTo>
                  <a:lnTo>
                    <a:pt x="144" y="64"/>
                  </a:lnTo>
                  <a:lnTo>
                    <a:pt x="146" y="67"/>
                  </a:lnTo>
                  <a:lnTo>
                    <a:pt x="146" y="69"/>
                  </a:lnTo>
                  <a:lnTo>
                    <a:pt x="149" y="67"/>
                  </a:lnTo>
                  <a:lnTo>
                    <a:pt x="154" y="71"/>
                  </a:lnTo>
                  <a:lnTo>
                    <a:pt x="146" y="88"/>
                  </a:lnTo>
                  <a:lnTo>
                    <a:pt x="156" y="88"/>
                  </a:lnTo>
                  <a:lnTo>
                    <a:pt x="161" y="95"/>
                  </a:lnTo>
                  <a:lnTo>
                    <a:pt x="170" y="97"/>
                  </a:lnTo>
                  <a:lnTo>
                    <a:pt x="182" y="107"/>
                  </a:lnTo>
                  <a:lnTo>
                    <a:pt x="184" y="119"/>
                  </a:lnTo>
                  <a:lnTo>
                    <a:pt x="180" y="126"/>
                  </a:lnTo>
                  <a:lnTo>
                    <a:pt x="177" y="126"/>
                  </a:lnTo>
                  <a:lnTo>
                    <a:pt x="180" y="133"/>
                  </a:lnTo>
                  <a:lnTo>
                    <a:pt x="177" y="138"/>
                  </a:lnTo>
                  <a:lnTo>
                    <a:pt x="180" y="145"/>
                  </a:lnTo>
                  <a:lnTo>
                    <a:pt x="187" y="145"/>
                  </a:lnTo>
                  <a:lnTo>
                    <a:pt x="191" y="152"/>
                  </a:lnTo>
                  <a:lnTo>
                    <a:pt x="191" y="157"/>
                  </a:lnTo>
                  <a:lnTo>
                    <a:pt x="196" y="159"/>
                  </a:lnTo>
                  <a:lnTo>
                    <a:pt x="196" y="164"/>
                  </a:lnTo>
                  <a:lnTo>
                    <a:pt x="194" y="168"/>
                  </a:lnTo>
                  <a:lnTo>
                    <a:pt x="203" y="178"/>
                  </a:lnTo>
                  <a:lnTo>
                    <a:pt x="196" y="183"/>
                  </a:lnTo>
                  <a:lnTo>
                    <a:pt x="194" y="190"/>
                  </a:lnTo>
                  <a:lnTo>
                    <a:pt x="201" y="194"/>
                  </a:lnTo>
                  <a:lnTo>
                    <a:pt x="203" y="190"/>
                  </a:lnTo>
                  <a:lnTo>
                    <a:pt x="206" y="194"/>
                  </a:lnTo>
                  <a:lnTo>
                    <a:pt x="206" y="209"/>
                  </a:lnTo>
                  <a:lnTo>
                    <a:pt x="210" y="211"/>
                  </a:lnTo>
                  <a:lnTo>
                    <a:pt x="208" y="216"/>
                  </a:lnTo>
                  <a:lnTo>
                    <a:pt x="196" y="218"/>
                  </a:lnTo>
                  <a:lnTo>
                    <a:pt x="206" y="223"/>
                  </a:lnTo>
                  <a:lnTo>
                    <a:pt x="201" y="228"/>
                  </a:lnTo>
                  <a:lnTo>
                    <a:pt x="201" y="232"/>
                  </a:lnTo>
                  <a:lnTo>
                    <a:pt x="198" y="242"/>
                  </a:lnTo>
                  <a:lnTo>
                    <a:pt x="208" y="249"/>
                  </a:lnTo>
                  <a:lnTo>
                    <a:pt x="191" y="254"/>
                  </a:lnTo>
                  <a:lnTo>
                    <a:pt x="234" y="327"/>
                  </a:lnTo>
                  <a:lnTo>
                    <a:pt x="222" y="327"/>
                  </a:lnTo>
                  <a:lnTo>
                    <a:pt x="222" y="332"/>
                  </a:lnTo>
                  <a:lnTo>
                    <a:pt x="220" y="334"/>
                  </a:lnTo>
                  <a:lnTo>
                    <a:pt x="210" y="327"/>
                  </a:lnTo>
                  <a:lnTo>
                    <a:pt x="203" y="327"/>
                  </a:lnTo>
                  <a:lnTo>
                    <a:pt x="194" y="310"/>
                  </a:lnTo>
                  <a:lnTo>
                    <a:pt x="201" y="308"/>
                  </a:lnTo>
                  <a:lnTo>
                    <a:pt x="201" y="301"/>
                  </a:lnTo>
                  <a:lnTo>
                    <a:pt x="196" y="299"/>
                  </a:lnTo>
                  <a:lnTo>
                    <a:pt x="182" y="303"/>
                  </a:lnTo>
                  <a:lnTo>
                    <a:pt x="175" y="291"/>
                  </a:lnTo>
                  <a:lnTo>
                    <a:pt x="170" y="294"/>
                  </a:lnTo>
                  <a:lnTo>
                    <a:pt x="168" y="289"/>
                  </a:lnTo>
                  <a:lnTo>
                    <a:pt x="163" y="291"/>
                  </a:lnTo>
                  <a:lnTo>
                    <a:pt x="158" y="294"/>
                  </a:lnTo>
                  <a:lnTo>
                    <a:pt x="158" y="284"/>
                  </a:lnTo>
                  <a:lnTo>
                    <a:pt x="151" y="284"/>
                  </a:lnTo>
                  <a:lnTo>
                    <a:pt x="146" y="280"/>
                  </a:lnTo>
                  <a:lnTo>
                    <a:pt x="139" y="280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0" y="270"/>
                  </a:lnTo>
                  <a:lnTo>
                    <a:pt x="120" y="261"/>
                  </a:lnTo>
                  <a:lnTo>
                    <a:pt x="101" y="251"/>
                  </a:lnTo>
                  <a:lnTo>
                    <a:pt x="101" y="249"/>
                  </a:lnTo>
                  <a:lnTo>
                    <a:pt x="106" y="244"/>
                  </a:lnTo>
                  <a:lnTo>
                    <a:pt x="97" y="237"/>
                  </a:lnTo>
                  <a:lnTo>
                    <a:pt x="97" y="230"/>
                  </a:lnTo>
                  <a:lnTo>
                    <a:pt x="87" y="230"/>
                  </a:lnTo>
                  <a:lnTo>
                    <a:pt x="85" y="225"/>
                  </a:lnTo>
                  <a:lnTo>
                    <a:pt x="87" y="223"/>
                  </a:lnTo>
                  <a:lnTo>
                    <a:pt x="83" y="220"/>
                  </a:lnTo>
                  <a:lnTo>
                    <a:pt x="80" y="213"/>
                  </a:lnTo>
                  <a:lnTo>
                    <a:pt x="83" y="204"/>
                  </a:lnTo>
                  <a:lnTo>
                    <a:pt x="75" y="199"/>
                  </a:lnTo>
                  <a:lnTo>
                    <a:pt x="78" y="194"/>
                  </a:lnTo>
                  <a:lnTo>
                    <a:pt x="71" y="185"/>
                  </a:lnTo>
                  <a:lnTo>
                    <a:pt x="71" y="183"/>
                  </a:lnTo>
                  <a:lnTo>
                    <a:pt x="64" y="183"/>
                  </a:lnTo>
                  <a:lnTo>
                    <a:pt x="59" y="180"/>
                  </a:lnTo>
                  <a:lnTo>
                    <a:pt x="61" y="173"/>
                  </a:lnTo>
                  <a:lnTo>
                    <a:pt x="47" y="168"/>
                  </a:lnTo>
                  <a:lnTo>
                    <a:pt x="42" y="164"/>
                  </a:lnTo>
                  <a:lnTo>
                    <a:pt x="47" y="157"/>
                  </a:lnTo>
                  <a:lnTo>
                    <a:pt x="45" y="152"/>
                  </a:lnTo>
                  <a:lnTo>
                    <a:pt x="33" y="149"/>
                  </a:lnTo>
                  <a:lnTo>
                    <a:pt x="30" y="145"/>
                  </a:lnTo>
                  <a:lnTo>
                    <a:pt x="26" y="147"/>
                  </a:lnTo>
                  <a:lnTo>
                    <a:pt x="21" y="142"/>
                  </a:lnTo>
                  <a:lnTo>
                    <a:pt x="16" y="147"/>
                  </a:lnTo>
                  <a:lnTo>
                    <a:pt x="14" y="145"/>
                  </a:lnTo>
                  <a:lnTo>
                    <a:pt x="9" y="138"/>
                  </a:lnTo>
                  <a:lnTo>
                    <a:pt x="9" y="128"/>
                  </a:lnTo>
                  <a:lnTo>
                    <a:pt x="4" y="121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7" name="Freeform 219"/>
            <p:cNvSpPr>
              <a:spLocks/>
            </p:cNvSpPr>
            <p:nvPr/>
          </p:nvSpPr>
          <p:spPr bwMode="auto">
            <a:xfrm>
              <a:off x="3483728" y="4949335"/>
              <a:ext cx="547515" cy="607049"/>
            </a:xfrm>
            <a:custGeom>
              <a:avLst/>
              <a:gdLst>
                <a:gd name="T0" fmla="*/ 14 w 419"/>
                <a:gd name="T1" fmla="*/ 222 h 481"/>
                <a:gd name="T2" fmla="*/ 29 w 419"/>
                <a:gd name="T3" fmla="*/ 215 h 481"/>
                <a:gd name="T4" fmla="*/ 55 w 419"/>
                <a:gd name="T5" fmla="*/ 211 h 481"/>
                <a:gd name="T6" fmla="*/ 107 w 419"/>
                <a:gd name="T7" fmla="*/ 201 h 481"/>
                <a:gd name="T8" fmla="*/ 152 w 419"/>
                <a:gd name="T9" fmla="*/ 199 h 481"/>
                <a:gd name="T10" fmla="*/ 185 w 419"/>
                <a:gd name="T11" fmla="*/ 173 h 481"/>
                <a:gd name="T12" fmla="*/ 192 w 419"/>
                <a:gd name="T13" fmla="*/ 149 h 481"/>
                <a:gd name="T14" fmla="*/ 230 w 419"/>
                <a:gd name="T15" fmla="*/ 175 h 481"/>
                <a:gd name="T16" fmla="*/ 244 w 419"/>
                <a:gd name="T17" fmla="*/ 166 h 481"/>
                <a:gd name="T18" fmla="*/ 244 w 419"/>
                <a:gd name="T19" fmla="*/ 149 h 481"/>
                <a:gd name="T20" fmla="*/ 249 w 419"/>
                <a:gd name="T21" fmla="*/ 144 h 481"/>
                <a:gd name="T22" fmla="*/ 253 w 419"/>
                <a:gd name="T23" fmla="*/ 121 h 481"/>
                <a:gd name="T24" fmla="*/ 251 w 419"/>
                <a:gd name="T25" fmla="*/ 90 h 481"/>
                <a:gd name="T26" fmla="*/ 249 w 419"/>
                <a:gd name="T27" fmla="*/ 73 h 481"/>
                <a:gd name="T28" fmla="*/ 270 w 419"/>
                <a:gd name="T29" fmla="*/ 62 h 481"/>
                <a:gd name="T30" fmla="*/ 270 w 419"/>
                <a:gd name="T31" fmla="*/ 47 h 481"/>
                <a:gd name="T32" fmla="*/ 284 w 419"/>
                <a:gd name="T33" fmla="*/ 33 h 481"/>
                <a:gd name="T34" fmla="*/ 287 w 419"/>
                <a:gd name="T35" fmla="*/ 19 h 481"/>
                <a:gd name="T36" fmla="*/ 294 w 419"/>
                <a:gd name="T37" fmla="*/ 0 h 481"/>
                <a:gd name="T38" fmla="*/ 313 w 419"/>
                <a:gd name="T39" fmla="*/ 33 h 481"/>
                <a:gd name="T40" fmla="*/ 358 w 419"/>
                <a:gd name="T41" fmla="*/ 26 h 481"/>
                <a:gd name="T42" fmla="*/ 419 w 419"/>
                <a:gd name="T43" fmla="*/ 71 h 481"/>
                <a:gd name="T44" fmla="*/ 403 w 419"/>
                <a:gd name="T45" fmla="*/ 104 h 481"/>
                <a:gd name="T46" fmla="*/ 384 w 419"/>
                <a:gd name="T47" fmla="*/ 133 h 481"/>
                <a:gd name="T48" fmla="*/ 376 w 419"/>
                <a:gd name="T49" fmla="*/ 161 h 481"/>
                <a:gd name="T50" fmla="*/ 376 w 419"/>
                <a:gd name="T51" fmla="*/ 192 h 481"/>
                <a:gd name="T52" fmla="*/ 381 w 419"/>
                <a:gd name="T53" fmla="*/ 213 h 481"/>
                <a:gd name="T54" fmla="*/ 395 w 419"/>
                <a:gd name="T55" fmla="*/ 234 h 481"/>
                <a:gd name="T56" fmla="*/ 398 w 419"/>
                <a:gd name="T57" fmla="*/ 253 h 481"/>
                <a:gd name="T58" fmla="*/ 410 w 419"/>
                <a:gd name="T59" fmla="*/ 270 h 481"/>
                <a:gd name="T60" fmla="*/ 391 w 419"/>
                <a:gd name="T61" fmla="*/ 282 h 481"/>
                <a:gd name="T62" fmla="*/ 376 w 419"/>
                <a:gd name="T63" fmla="*/ 296 h 481"/>
                <a:gd name="T64" fmla="*/ 358 w 419"/>
                <a:gd name="T65" fmla="*/ 308 h 481"/>
                <a:gd name="T66" fmla="*/ 336 w 419"/>
                <a:gd name="T67" fmla="*/ 296 h 481"/>
                <a:gd name="T68" fmla="*/ 279 w 419"/>
                <a:gd name="T69" fmla="*/ 241 h 481"/>
                <a:gd name="T70" fmla="*/ 256 w 419"/>
                <a:gd name="T71" fmla="*/ 265 h 481"/>
                <a:gd name="T72" fmla="*/ 230 w 419"/>
                <a:gd name="T73" fmla="*/ 272 h 481"/>
                <a:gd name="T74" fmla="*/ 230 w 419"/>
                <a:gd name="T75" fmla="*/ 291 h 481"/>
                <a:gd name="T76" fmla="*/ 220 w 419"/>
                <a:gd name="T77" fmla="*/ 308 h 481"/>
                <a:gd name="T78" fmla="*/ 204 w 419"/>
                <a:gd name="T79" fmla="*/ 310 h 481"/>
                <a:gd name="T80" fmla="*/ 163 w 419"/>
                <a:gd name="T81" fmla="*/ 315 h 481"/>
                <a:gd name="T82" fmla="*/ 142 w 419"/>
                <a:gd name="T83" fmla="*/ 350 h 481"/>
                <a:gd name="T84" fmla="*/ 137 w 419"/>
                <a:gd name="T85" fmla="*/ 367 h 481"/>
                <a:gd name="T86" fmla="*/ 140 w 419"/>
                <a:gd name="T87" fmla="*/ 410 h 481"/>
                <a:gd name="T88" fmla="*/ 145 w 419"/>
                <a:gd name="T89" fmla="*/ 431 h 481"/>
                <a:gd name="T90" fmla="*/ 137 w 419"/>
                <a:gd name="T91" fmla="*/ 462 h 481"/>
                <a:gd name="T92" fmla="*/ 130 w 419"/>
                <a:gd name="T93" fmla="*/ 469 h 481"/>
                <a:gd name="T94" fmla="*/ 100 w 419"/>
                <a:gd name="T95" fmla="*/ 481 h 481"/>
                <a:gd name="T96" fmla="*/ 81 w 419"/>
                <a:gd name="T97" fmla="*/ 459 h 481"/>
                <a:gd name="T98" fmla="*/ 81 w 419"/>
                <a:gd name="T99" fmla="*/ 436 h 481"/>
                <a:gd name="T100" fmla="*/ 104 w 419"/>
                <a:gd name="T101" fmla="*/ 419 h 481"/>
                <a:gd name="T102" fmla="*/ 95 w 419"/>
                <a:gd name="T103" fmla="*/ 388 h 481"/>
                <a:gd name="T104" fmla="*/ 59 w 419"/>
                <a:gd name="T105" fmla="*/ 374 h 481"/>
                <a:gd name="T106" fmla="*/ 59 w 419"/>
                <a:gd name="T107" fmla="*/ 353 h 481"/>
                <a:gd name="T108" fmla="*/ 57 w 419"/>
                <a:gd name="T109" fmla="*/ 317 h 481"/>
                <a:gd name="T110" fmla="*/ 66 w 419"/>
                <a:gd name="T111" fmla="*/ 279 h 481"/>
                <a:gd name="T112" fmla="*/ 45 w 419"/>
                <a:gd name="T113" fmla="*/ 265 h 481"/>
                <a:gd name="T114" fmla="*/ 36 w 419"/>
                <a:gd name="T115" fmla="*/ 251 h 481"/>
                <a:gd name="T116" fmla="*/ 7 w 419"/>
                <a:gd name="T117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9" h="481">
                  <a:moveTo>
                    <a:pt x="0" y="237"/>
                  </a:moveTo>
                  <a:lnTo>
                    <a:pt x="7" y="227"/>
                  </a:lnTo>
                  <a:lnTo>
                    <a:pt x="14" y="227"/>
                  </a:lnTo>
                  <a:lnTo>
                    <a:pt x="14" y="222"/>
                  </a:lnTo>
                  <a:lnTo>
                    <a:pt x="21" y="225"/>
                  </a:lnTo>
                  <a:lnTo>
                    <a:pt x="26" y="213"/>
                  </a:lnTo>
                  <a:lnTo>
                    <a:pt x="26" y="218"/>
                  </a:lnTo>
                  <a:lnTo>
                    <a:pt x="29" y="215"/>
                  </a:lnTo>
                  <a:lnTo>
                    <a:pt x="31" y="218"/>
                  </a:lnTo>
                  <a:lnTo>
                    <a:pt x="40" y="211"/>
                  </a:lnTo>
                  <a:lnTo>
                    <a:pt x="45" y="213"/>
                  </a:lnTo>
                  <a:lnTo>
                    <a:pt x="55" y="211"/>
                  </a:lnTo>
                  <a:lnTo>
                    <a:pt x="69" y="215"/>
                  </a:lnTo>
                  <a:lnTo>
                    <a:pt x="85" y="201"/>
                  </a:lnTo>
                  <a:lnTo>
                    <a:pt x="92" y="206"/>
                  </a:lnTo>
                  <a:lnTo>
                    <a:pt x="107" y="201"/>
                  </a:lnTo>
                  <a:lnTo>
                    <a:pt x="118" y="211"/>
                  </a:lnTo>
                  <a:lnTo>
                    <a:pt x="130" y="208"/>
                  </a:lnTo>
                  <a:lnTo>
                    <a:pt x="142" y="213"/>
                  </a:lnTo>
                  <a:lnTo>
                    <a:pt x="152" y="199"/>
                  </a:lnTo>
                  <a:lnTo>
                    <a:pt x="173" y="192"/>
                  </a:lnTo>
                  <a:lnTo>
                    <a:pt x="163" y="178"/>
                  </a:lnTo>
                  <a:lnTo>
                    <a:pt x="178" y="178"/>
                  </a:lnTo>
                  <a:lnTo>
                    <a:pt x="185" y="173"/>
                  </a:lnTo>
                  <a:lnTo>
                    <a:pt x="182" y="168"/>
                  </a:lnTo>
                  <a:lnTo>
                    <a:pt x="190" y="166"/>
                  </a:lnTo>
                  <a:lnTo>
                    <a:pt x="187" y="161"/>
                  </a:lnTo>
                  <a:lnTo>
                    <a:pt x="192" y="149"/>
                  </a:lnTo>
                  <a:lnTo>
                    <a:pt x="197" y="170"/>
                  </a:lnTo>
                  <a:lnTo>
                    <a:pt x="204" y="178"/>
                  </a:lnTo>
                  <a:lnTo>
                    <a:pt x="232" y="178"/>
                  </a:lnTo>
                  <a:lnTo>
                    <a:pt x="230" y="175"/>
                  </a:lnTo>
                  <a:lnTo>
                    <a:pt x="239" y="175"/>
                  </a:lnTo>
                  <a:lnTo>
                    <a:pt x="239" y="170"/>
                  </a:lnTo>
                  <a:lnTo>
                    <a:pt x="234" y="168"/>
                  </a:lnTo>
                  <a:lnTo>
                    <a:pt x="244" y="166"/>
                  </a:lnTo>
                  <a:lnTo>
                    <a:pt x="242" y="163"/>
                  </a:lnTo>
                  <a:lnTo>
                    <a:pt x="244" y="156"/>
                  </a:lnTo>
                  <a:lnTo>
                    <a:pt x="242" y="154"/>
                  </a:lnTo>
                  <a:lnTo>
                    <a:pt x="244" y="149"/>
                  </a:lnTo>
                  <a:lnTo>
                    <a:pt x="249" y="154"/>
                  </a:lnTo>
                  <a:lnTo>
                    <a:pt x="253" y="151"/>
                  </a:lnTo>
                  <a:lnTo>
                    <a:pt x="249" y="149"/>
                  </a:lnTo>
                  <a:lnTo>
                    <a:pt x="249" y="144"/>
                  </a:lnTo>
                  <a:lnTo>
                    <a:pt x="253" y="144"/>
                  </a:lnTo>
                  <a:lnTo>
                    <a:pt x="251" y="137"/>
                  </a:lnTo>
                  <a:lnTo>
                    <a:pt x="261" y="133"/>
                  </a:lnTo>
                  <a:lnTo>
                    <a:pt x="253" y="121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46" y="97"/>
                  </a:lnTo>
                  <a:lnTo>
                    <a:pt x="251" y="90"/>
                  </a:lnTo>
                  <a:lnTo>
                    <a:pt x="246" y="90"/>
                  </a:lnTo>
                  <a:lnTo>
                    <a:pt x="246" y="85"/>
                  </a:lnTo>
                  <a:lnTo>
                    <a:pt x="251" y="78"/>
                  </a:lnTo>
                  <a:lnTo>
                    <a:pt x="249" y="73"/>
                  </a:lnTo>
                  <a:lnTo>
                    <a:pt x="261" y="76"/>
                  </a:lnTo>
                  <a:lnTo>
                    <a:pt x="256" y="71"/>
                  </a:lnTo>
                  <a:lnTo>
                    <a:pt x="258" y="64"/>
                  </a:lnTo>
                  <a:lnTo>
                    <a:pt x="270" y="62"/>
                  </a:lnTo>
                  <a:lnTo>
                    <a:pt x="263" y="54"/>
                  </a:lnTo>
                  <a:lnTo>
                    <a:pt x="268" y="52"/>
                  </a:lnTo>
                  <a:lnTo>
                    <a:pt x="263" y="47"/>
                  </a:lnTo>
                  <a:lnTo>
                    <a:pt x="270" y="47"/>
                  </a:lnTo>
                  <a:lnTo>
                    <a:pt x="268" y="43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4" y="33"/>
                  </a:lnTo>
                  <a:lnTo>
                    <a:pt x="287" y="31"/>
                  </a:lnTo>
                  <a:lnTo>
                    <a:pt x="282" y="26"/>
                  </a:lnTo>
                  <a:lnTo>
                    <a:pt x="284" y="19"/>
                  </a:lnTo>
                  <a:lnTo>
                    <a:pt x="287" y="19"/>
                  </a:lnTo>
                  <a:lnTo>
                    <a:pt x="284" y="14"/>
                  </a:lnTo>
                  <a:lnTo>
                    <a:pt x="291" y="14"/>
                  </a:lnTo>
                  <a:lnTo>
                    <a:pt x="289" y="9"/>
                  </a:lnTo>
                  <a:lnTo>
                    <a:pt x="294" y="0"/>
                  </a:lnTo>
                  <a:lnTo>
                    <a:pt x="303" y="2"/>
                  </a:lnTo>
                  <a:lnTo>
                    <a:pt x="308" y="12"/>
                  </a:lnTo>
                  <a:lnTo>
                    <a:pt x="308" y="26"/>
                  </a:lnTo>
                  <a:lnTo>
                    <a:pt x="313" y="33"/>
                  </a:lnTo>
                  <a:lnTo>
                    <a:pt x="320" y="26"/>
                  </a:lnTo>
                  <a:lnTo>
                    <a:pt x="324" y="35"/>
                  </a:lnTo>
                  <a:lnTo>
                    <a:pt x="332" y="38"/>
                  </a:lnTo>
                  <a:lnTo>
                    <a:pt x="358" y="26"/>
                  </a:lnTo>
                  <a:lnTo>
                    <a:pt x="367" y="31"/>
                  </a:lnTo>
                  <a:lnTo>
                    <a:pt x="388" y="31"/>
                  </a:lnTo>
                  <a:lnTo>
                    <a:pt x="410" y="57"/>
                  </a:lnTo>
                  <a:lnTo>
                    <a:pt x="419" y="71"/>
                  </a:lnTo>
                  <a:lnTo>
                    <a:pt x="417" y="83"/>
                  </a:lnTo>
                  <a:lnTo>
                    <a:pt x="412" y="90"/>
                  </a:lnTo>
                  <a:lnTo>
                    <a:pt x="417" y="99"/>
                  </a:lnTo>
                  <a:lnTo>
                    <a:pt x="403" y="104"/>
                  </a:lnTo>
                  <a:lnTo>
                    <a:pt x="403" y="109"/>
                  </a:lnTo>
                  <a:lnTo>
                    <a:pt x="395" y="111"/>
                  </a:lnTo>
                  <a:lnTo>
                    <a:pt x="393" y="123"/>
                  </a:lnTo>
                  <a:lnTo>
                    <a:pt x="384" y="133"/>
                  </a:lnTo>
                  <a:lnTo>
                    <a:pt x="388" y="142"/>
                  </a:lnTo>
                  <a:lnTo>
                    <a:pt x="376" y="151"/>
                  </a:lnTo>
                  <a:lnTo>
                    <a:pt x="381" y="156"/>
                  </a:lnTo>
                  <a:lnTo>
                    <a:pt x="376" y="161"/>
                  </a:lnTo>
                  <a:lnTo>
                    <a:pt x="379" y="166"/>
                  </a:lnTo>
                  <a:lnTo>
                    <a:pt x="374" y="166"/>
                  </a:lnTo>
                  <a:lnTo>
                    <a:pt x="369" y="173"/>
                  </a:lnTo>
                  <a:lnTo>
                    <a:pt x="376" y="192"/>
                  </a:lnTo>
                  <a:lnTo>
                    <a:pt x="376" y="204"/>
                  </a:lnTo>
                  <a:lnTo>
                    <a:pt x="379" y="201"/>
                  </a:lnTo>
                  <a:lnTo>
                    <a:pt x="384" y="211"/>
                  </a:lnTo>
                  <a:lnTo>
                    <a:pt x="381" y="213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7"/>
                  </a:lnTo>
                  <a:lnTo>
                    <a:pt x="395" y="234"/>
                  </a:lnTo>
                  <a:lnTo>
                    <a:pt x="395" y="239"/>
                  </a:lnTo>
                  <a:lnTo>
                    <a:pt x="391" y="244"/>
                  </a:lnTo>
                  <a:lnTo>
                    <a:pt x="393" y="249"/>
                  </a:lnTo>
                  <a:lnTo>
                    <a:pt x="398" y="253"/>
                  </a:lnTo>
                  <a:lnTo>
                    <a:pt x="405" y="253"/>
                  </a:lnTo>
                  <a:lnTo>
                    <a:pt x="405" y="263"/>
                  </a:lnTo>
                  <a:lnTo>
                    <a:pt x="403" y="263"/>
                  </a:lnTo>
                  <a:lnTo>
                    <a:pt x="410" y="270"/>
                  </a:lnTo>
                  <a:lnTo>
                    <a:pt x="410" y="277"/>
                  </a:lnTo>
                  <a:lnTo>
                    <a:pt x="400" y="279"/>
                  </a:lnTo>
                  <a:lnTo>
                    <a:pt x="400" y="284"/>
                  </a:lnTo>
                  <a:lnTo>
                    <a:pt x="391" y="282"/>
                  </a:lnTo>
                  <a:lnTo>
                    <a:pt x="381" y="291"/>
                  </a:lnTo>
                  <a:lnTo>
                    <a:pt x="376" y="289"/>
                  </a:lnTo>
                  <a:lnTo>
                    <a:pt x="374" y="294"/>
                  </a:lnTo>
                  <a:lnTo>
                    <a:pt x="376" y="296"/>
                  </a:lnTo>
                  <a:lnTo>
                    <a:pt x="376" y="298"/>
                  </a:lnTo>
                  <a:lnTo>
                    <a:pt x="362" y="305"/>
                  </a:lnTo>
                  <a:lnTo>
                    <a:pt x="360" y="303"/>
                  </a:lnTo>
                  <a:lnTo>
                    <a:pt x="358" y="308"/>
                  </a:lnTo>
                  <a:lnTo>
                    <a:pt x="353" y="310"/>
                  </a:lnTo>
                  <a:lnTo>
                    <a:pt x="358" y="315"/>
                  </a:lnTo>
                  <a:lnTo>
                    <a:pt x="353" y="315"/>
                  </a:lnTo>
                  <a:lnTo>
                    <a:pt x="336" y="296"/>
                  </a:lnTo>
                  <a:lnTo>
                    <a:pt x="320" y="286"/>
                  </a:lnTo>
                  <a:lnTo>
                    <a:pt x="315" y="277"/>
                  </a:lnTo>
                  <a:lnTo>
                    <a:pt x="313" y="263"/>
                  </a:lnTo>
                  <a:lnTo>
                    <a:pt x="279" y="241"/>
                  </a:lnTo>
                  <a:lnTo>
                    <a:pt x="268" y="249"/>
                  </a:lnTo>
                  <a:lnTo>
                    <a:pt x="261" y="258"/>
                  </a:lnTo>
                  <a:lnTo>
                    <a:pt x="261" y="263"/>
                  </a:lnTo>
                  <a:lnTo>
                    <a:pt x="256" y="265"/>
                  </a:lnTo>
                  <a:lnTo>
                    <a:pt x="256" y="270"/>
                  </a:lnTo>
                  <a:lnTo>
                    <a:pt x="249" y="277"/>
                  </a:lnTo>
                  <a:lnTo>
                    <a:pt x="237" y="270"/>
                  </a:lnTo>
                  <a:lnTo>
                    <a:pt x="230" y="272"/>
                  </a:lnTo>
                  <a:lnTo>
                    <a:pt x="232" y="277"/>
                  </a:lnTo>
                  <a:lnTo>
                    <a:pt x="230" y="282"/>
                  </a:lnTo>
                  <a:lnTo>
                    <a:pt x="234" y="284"/>
                  </a:lnTo>
                  <a:lnTo>
                    <a:pt x="230" y="291"/>
                  </a:lnTo>
                  <a:lnTo>
                    <a:pt x="230" y="296"/>
                  </a:lnTo>
                  <a:lnTo>
                    <a:pt x="220" y="298"/>
                  </a:lnTo>
                  <a:lnTo>
                    <a:pt x="225" y="305"/>
                  </a:lnTo>
                  <a:lnTo>
                    <a:pt x="220" y="308"/>
                  </a:lnTo>
                  <a:lnTo>
                    <a:pt x="216" y="308"/>
                  </a:lnTo>
                  <a:lnTo>
                    <a:pt x="213" y="310"/>
                  </a:lnTo>
                  <a:lnTo>
                    <a:pt x="208" y="308"/>
                  </a:lnTo>
                  <a:lnTo>
                    <a:pt x="204" y="310"/>
                  </a:lnTo>
                  <a:lnTo>
                    <a:pt x="197" y="310"/>
                  </a:lnTo>
                  <a:lnTo>
                    <a:pt x="190" y="305"/>
                  </a:lnTo>
                  <a:lnTo>
                    <a:pt x="175" y="305"/>
                  </a:lnTo>
                  <a:lnTo>
                    <a:pt x="163" y="315"/>
                  </a:lnTo>
                  <a:lnTo>
                    <a:pt x="154" y="320"/>
                  </a:lnTo>
                  <a:lnTo>
                    <a:pt x="149" y="338"/>
                  </a:lnTo>
                  <a:lnTo>
                    <a:pt x="145" y="341"/>
                  </a:lnTo>
                  <a:lnTo>
                    <a:pt x="142" y="350"/>
                  </a:lnTo>
                  <a:lnTo>
                    <a:pt x="137" y="353"/>
                  </a:lnTo>
                  <a:lnTo>
                    <a:pt x="140" y="357"/>
                  </a:lnTo>
                  <a:lnTo>
                    <a:pt x="135" y="362"/>
                  </a:lnTo>
                  <a:lnTo>
                    <a:pt x="137" y="367"/>
                  </a:lnTo>
                  <a:lnTo>
                    <a:pt x="135" y="386"/>
                  </a:lnTo>
                  <a:lnTo>
                    <a:pt x="121" y="400"/>
                  </a:lnTo>
                  <a:lnTo>
                    <a:pt x="121" y="407"/>
                  </a:lnTo>
                  <a:lnTo>
                    <a:pt x="140" y="410"/>
                  </a:lnTo>
                  <a:lnTo>
                    <a:pt x="142" y="414"/>
                  </a:lnTo>
                  <a:lnTo>
                    <a:pt x="147" y="417"/>
                  </a:lnTo>
                  <a:lnTo>
                    <a:pt x="142" y="426"/>
                  </a:lnTo>
                  <a:lnTo>
                    <a:pt x="145" y="431"/>
                  </a:lnTo>
                  <a:lnTo>
                    <a:pt x="142" y="436"/>
                  </a:lnTo>
                  <a:lnTo>
                    <a:pt x="147" y="443"/>
                  </a:lnTo>
                  <a:lnTo>
                    <a:pt x="142" y="459"/>
                  </a:lnTo>
                  <a:lnTo>
                    <a:pt x="137" y="462"/>
                  </a:lnTo>
                  <a:lnTo>
                    <a:pt x="142" y="464"/>
                  </a:lnTo>
                  <a:lnTo>
                    <a:pt x="140" y="469"/>
                  </a:lnTo>
                  <a:lnTo>
                    <a:pt x="133" y="466"/>
                  </a:lnTo>
                  <a:lnTo>
                    <a:pt x="130" y="469"/>
                  </a:lnTo>
                  <a:lnTo>
                    <a:pt x="118" y="464"/>
                  </a:lnTo>
                  <a:lnTo>
                    <a:pt x="114" y="466"/>
                  </a:lnTo>
                  <a:lnTo>
                    <a:pt x="111" y="476"/>
                  </a:lnTo>
                  <a:lnTo>
                    <a:pt x="100" y="481"/>
                  </a:lnTo>
                  <a:lnTo>
                    <a:pt x="97" y="471"/>
                  </a:lnTo>
                  <a:lnTo>
                    <a:pt x="90" y="469"/>
                  </a:lnTo>
                  <a:lnTo>
                    <a:pt x="88" y="454"/>
                  </a:lnTo>
                  <a:lnTo>
                    <a:pt x="81" y="459"/>
                  </a:lnTo>
                  <a:lnTo>
                    <a:pt x="76" y="459"/>
                  </a:lnTo>
                  <a:lnTo>
                    <a:pt x="66" y="450"/>
                  </a:lnTo>
                  <a:lnTo>
                    <a:pt x="69" y="445"/>
                  </a:lnTo>
                  <a:lnTo>
                    <a:pt x="81" y="436"/>
                  </a:lnTo>
                  <a:lnTo>
                    <a:pt x="88" y="438"/>
                  </a:lnTo>
                  <a:lnTo>
                    <a:pt x="90" y="426"/>
                  </a:lnTo>
                  <a:lnTo>
                    <a:pt x="107" y="426"/>
                  </a:lnTo>
                  <a:lnTo>
                    <a:pt x="104" y="419"/>
                  </a:lnTo>
                  <a:lnTo>
                    <a:pt x="109" y="412"/>
                  </a:lnTo>
                  <a:lnTo>
                    <a:pt x="109" y="402"/>
                  </a:lnTo>
                  <a:lnTo>
                    <a:pt x="97" y="395"/>
                  </a:lnTo>
                  <a:lnTo>
                    <a:pt x="95" y="388"/>
                  </a:lnTo>
                  <a:lnTo>
                    <a:pt x="69" y="388"/>
                  </a:lnTo>
                  <a:lnTo>
                    <a:pt x="71" y="381"/>
                  </a:lnTo>
                  <a:lnTo>
                    <a:pt x="59" y="379"/>
                  </a:lnTo>
                  <a:lnTo>
                    <a:pt x="59" y="374"/>
                  </a:lnTo>
                  <a:lnTo>
                    <a:pt x="55" y="369"/>
                  </a:lnTo>
                  <a:lnTo>
                    <a:pt x="59" y="362"/>
                  </a:lnTo>
                  <a:lnTo>
                    <a:pt x="57" y="357"/>
                  </a:lnTo>
                  <a:lnTo>
                    <a:pt x="59" y="353"/>
                  </a:lnTo>
                  <a:lnTo>
                    <a:pt x="76" y="331"/>
                  </a:lnTo>
                  <a:lnTo>
                    <a:pt x="71" y="324"/>
                  </a:lnTo>
                  <a:lnTo>
                    <a:pt x="69" y="327"/>
                  </a:lnTo>
                  <a:lnTo>
                    <a:pt x="57" y="317"/>
                  </a:lnTo>
                  <a:lnTo>
                    <a:pt x="66" y="312"/>
                  </a:lnTo>
                  <a:lnTo>
                    <a:pt x="69" y="308"/>
                  </a:lnTo>
                  <a:lnTo>
                    <a:pt x="69" y="294"/>
                  </a:lnTo>
                  <a:lnTo>
                    <a:pt x="66" y="279"/>
                  </a:lnTo>
                  <a:lnTo>
                    <a:pt x="50" y="277"/>
                  </a:lnTo>
                  <a:lnTo>
                    <a:pt x="47" y="270"/>
                  </a:lnTo>
                  <a:lnTo>
                    <a:pt x="45" y="272"/>
                  </a:lnTo>
                  <a:lnTo>
                    <a:pt x="45" y="265"/>
                  </a:lnTo>
                  <a:lnTo>
                    <a:pt x="38" y="265"/>
                  </a:lnTo>
                  <a:lnTo>
                    <a:pt x="43" y="260"/>
                  </a:lnTo>
                  <a:lnTo>
                    <a:pt x="38" y="258"/>
                  </a:lnTo>
                  <a:lnTo>
                    <a:pt x="36" y="251"/>
                  </a:lnTo>
                  <a:lnTo>
                    <a:pt x="36" y="246"/>
                  </a:lnTo>
                  <a:lnTo>
                    <a:pt x="26" y="244"/>
                  </a:lnTo>
                  <a:lnTo>
                    <a:pt x="21" y="239"/>
                  </a:lnTo>
                  <a:lnTo>
                    <a:pt x="7" y="241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8" name="Freeform 220"/>
            <p:cNvSpPr>
              <a:spLocks/>
            </p:cNvSpPr>
            <p:nvPr/>
          </p:nvSpPr>
          <p:spPr bwMode="auto">
            <a:xfrm>
              <a:off x="3496795" y="4134047"/>
              <a:ext cx="88857" cy="85820"/>
            </a:xfrm>
            <a:custGeom>
              <a:avLst/>
              <a:gdLst>
                <a:gd name="T0" fmla="*/ 30 w 68"/>
                <a:gd name="T1" fmla="*/ 0 h 68"/>
                <a:gd name="T2" fmla="*/ 61 w 68"/>
                <a:gd name="T3" fmla="*/ 0 h 68"/>
                <a:gd name="T4" fmla="*/ 56 w 68"/>
                <a:gd name="T5" fmla="*/ 16 h 68"/>
                <a:gd name="T6" fmla="*/ 68 w 68"/>
                <a:gd name="T7" fmla="*/ 30 h 68"/>
                <a:gd name="T8" fmla="*/ 68 w 68"/>
                <a:gd name="T9" fmla="*/ 40 h 68"/>
                <a:gd name="T10" fmla="*/ 56 w 68"/>
                <a:gd name="T11" fmla="*/ 68 h 68"/>
                <a:gd name="T12" fmla="*/ 4 w 68"/>
                <a:gd name="T13" fmla="*/ 52 h 68"/>
                <a:gd name="T14" fmla="*/ 0 w 68"/>
                <a:gd name="T15" fmla="*/ 23 h 68"/>
                <a:gd name="T16" fmla="*/ 4 w 68"/>
                <a:gd name="T17" fmla="*/ 16 h 68"/>
                <a:gd name="T18" fmla="*/ 23 w 68"/>
                <a:gd name="T19" fmla="*/ 7 h 68"/>
                <a:gd name="T20" fmla="*/ 30 w 6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8">
                  <a:moveTo>
                    <a:pt x="30" y="0"/>
                  </a:moveTo>
                  <a:lnTo>
                    <a:pt x="61" y="0"/>
                  </a:lnTo>
                  <a:lnTo>
                    <a:pt x="56" y="16"/>
                  </a:lnTo>
                  <a:lnTo>
                    <a:pt x="68" y="30"/>
                  </a:lnTo>
                  <a:lnTo>
                    <a:pt x="68" y="40"/>
                  </a:lnTo>
                  <a:lnTo>
                    <a:pt x="56" y="68"/>
                  </a:lnTo>
                  <a:lnTo>
                    <a:pt x="4" y="5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23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19" name="Freeform 221"/>
            <p:cNvSpPr>
              <a:spLocks/>
            </p:cNvSpPr>
            <p:nvPr/>
          </p:nvSpPr>
          <p:spPr bwMode="auto">
            <a:xfrm>
              <a:off x="3468048" y="2418914"/>
              <a:ext cx="576262" cy="627242"/>
            </a:xfrm>
            <a:custGeom>
              <a:avLst/>
              <a:gdLst>
                <a:gd name="T0" fmla="*/ 26 w 441"/>
                <a:gd name="T1" fmla="*/ 92 h 497"/>
                <a:gd name="T2" fmla="*/ 59 w 441"/>
                <a:gd name="T3" fmla="*/ 76 h 497"/>
                <a:gd name="T4" fmla="*/ 69 w 441"/>
                <a:gd name="T5" fmla="*/ 71 h 497"/>
                <a:gd name="T6" fmla="*/ 100 w 441"/>
                <a:gd name="T7" fmla="*/ 80 h 497"/>
                <a:gd name="T8" fmla="*/ 135 w 441"/>
                <a:gd name="T9" fmla="*/ 92 h 497"/>
                <a:gd name="T10" fmla="*/ 175 w 441"/>
                <a:gd name="T11" fmla="*/ 97 h 497"/>
                <a:gd name="T12" fmla="*/ 263 w 441"/>
                <a:gd name="T13" fmla="*/ 130 h 497"/>
                <a:gd name="T14" fmla="*/ 251 w 441"/>
                <a:gd name="T15" fmla="*/ 97 h 497"/>
                <a:gd name="T16" fmla="*/ 254 w 441"/>
                <a:gd name="T17" fmla="*/ 64 h 497"/>
                <a:gd name="T18" fmla="*/ 244 w 441"/>
                <a:gd name="T19" fmla="*/ 50 h 497"/>
                <a:gd name="T20" fmla="*/ 251 w 441"/>
                <a:gd name="T21" fmla="*/ 35 h 497"/>
                <a:gd name="T22" fmla="*/ 254 w 441"/>
                <a:gd name="T23" fmla="*/ 7 h 497"/>
                <a:gd name="T24" fmla="*/ 268 w 441"/>
                <a:gd name="T25" fmla="*/ 0 h 497"/>
                <a:gd name="T26" fmla="*/ 291 w 441"/>
                <a:gd name="T27" fmla="*/ 21 h 497"/>
                <a:gd name="T28" fmla="*/ 317 w 441"/>
                <a:gd name="T29" fmla="*/ 40 h 497"/>
                <a:gd name="T30" fmla="*/ 353 w 441"/>
                <a:gd name="T31" fmla="*/ 61 h 497"/>
                <a:gd name="T32" fmla="*/ 351 w 441"/>
                <a:gd name="T33" fmla="*/ 80 h 497"/>
                <a:gd name="T34" fmla="*/ 377 w 441"/>
                <a:gd name="T35" fmla="*/ 73 h 497"/>
                <a:gd name="T36" fmla="*/ 393 w 441"/>
                <a:gd name="T37" fmla="*/ 97 h 497"/>
                <a:gd name="T38" fmla="*/ 433 w 441"/>
                <a:gd name="T39" fmla="*/ 158 h 497"/>
                <a:gd name="T40" fmla="*/ 433 w 441"/>
                <a:gd name="T41" fmla="*/ 199 h 497"/>
                <a:gd name="T42" fmla="*/ 398 w 441"/>
                <a:gd name="T43" fmla="*/ 277 h 497"/>
                <a:gd name="T44" fmla="*/ 422 w 441"/>
                <a:gd name="T45" fmla="*/ 293 h 497"/>
                <a:gd name="T46" fmla="*/ 391 w 441"/>
                <a:gd name="T47" fmla="*/ 324 h 497"/>
                <a:gd name="T48" fmla="*/ 410 w 441"/>
                <a:gd name="T49" fmla="*/ 362 h 497"/>
                <a:gd name="T50" fmla="*/ 410 w 441"/>
                <a:gd name="T51" fmla="*/ 386 h 497"/>
                <a:gd name="T52" fmla="*/ 320 w 441"/>
                <a:gd name="T53" fmla="*/ 395 h 497"/>
                <a:gd name="T54" fmla="*/ 291 w 441"/>
                <a:gd name="T55" fmla="*/ 428 h 497"/>
                <a:gd name="T56" fmla="*/ 273 w 441"/>
                <a:gd name="T57" fmla="*/ 435 h 497"/>
                <a:gd name="T58" fmla="*/ 216 w 441"/>
                <a:gd name="T59" fmla="*/ 457 h 497"/>
                <a:gd name="T60" fmla="*/ 180 w 441"/>
                <a:gd name="T61" fmla="*/ 480 h 497"/>
                <a:gd name="T62" fmla="*/ 142 w 441"/>
                <a:gd name="T63" fmla="*/ 495 h 497"/>
                <a:gd name="T64" fmla="*/ 130 w 441"/>
                <a:gd name="T65" fmla="*/ 483 h 497"/>
                <a:gd name="T66" fmla="*/ 128 w 441"/>
                <a:gd name="T67" fmla="*/ 459 h 497"/>
                <a:gd name="T68" fmla="*/ 135 w 441"/>
                <a:gd name="T69" fmla="*/ 431 h 497"/>
                <a:gd name="T70" fmla="*/ 135 w 441"/>
                <a:gd name="T71" fmla="*/ 419 h 497"/>
                <a:gd name="T72" fmla="*/ 123 w 441"/>
                <a:gd name="T73" fmla="*/ 398 h 497"/>
                <a:gd name="T74" fmla="*/ 109 w 441"/>
                <a:gd name="T75" fmla="*/ 379 h 497"/>
                <a:gd name="T76" fmla="*/ 116 w 441"/>
                <a:gd name="T77" fmla="*/ 360 h 497"/>
                <a:gd name="T78" fmla="*/ 88 w 441"/>
                <a:gd name="T79" fmla="*/ 329 h 497"/>
                <a:gd name="T80" fmla="*/ 78 w 441"/>
                <a:gd name="T81" fmla="*/ 310 h 497"/>
                <a:gd name="T82" fmla="*/ 78 w 441"/>
                <a:gd name="T83" fmla="*/ 298 h 497"/>
                <a:gd name="T84" fmla="*/ 74 w 441"/>
                <a:gd name="T85" fmla="*/ 296 h 497"/>
                <a:gd name="T86" fmla="*/ 69 w 441"/>
                <a:gd name="T87" fmla="*/ 284 h 497"/>
                <a:gd name="T88" fmla="*/ 48 w 441"/>
                <a:gd name="T89" fmla="*/ 253 h 497"/>
                <a:gd name="T90" fmla="*/ 50 w 441"/>
                <a:gd name="T91" fmla="*/ 208 h 497"/>
                <a:gd name="T92" fmla="*/ 31 w 441"/>
                <a:gd name="T93" fmla="*/ 184 h 497"/>
                <a:gd name="T94" fmla="*/ 0 w 441"/>
                <a:gd name="T95" fmla="*/ 170 h 497"/>
                <a:gd name="T96" fmla="*/ 17 w 441"/>
                <a:gd name="T97" fmla="*/ 158 h 497"/>
                <a:gd name="T98" fmla="*/ 17 w 441"/>
                <a:gd name="T99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1" h="497">
                  <a:moveTo>
                    <a:pt x="15" y="90"/>
                  </a:moveTo>
                  <a:lnTo>
                    <a:pt x="19" y="95"/>
                  </a:lnTo>
                  <a:lnTo>
                    <a:pt x="19" y="92"/>
                  </a:lnTo>
                  <a:lnTo>
                    <a:pt x="26" y="92"/>
                  </a:lnTo>
                  <a:lnTo>
                    <a:pt x="38" y="87"/>
                  </a:lnTo>
                  <a:lnTo>
                    <a:pt x="55" y="85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5" y="64"/>
                  </a:lnTo>
                  <a:lnTo>
                    <a:pt x="64" y="61"/>
                  </a:lnTo>
                  <a:lnTo>
                    <a:pt x="67" y="61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76" y="78"/>
                  </a:lnTo>
                  <a:lnTo>
                    <a:pt x="81" y="80"/>
                  </a:lnTo>
                  <a:lnTo>
                    <a:pt x="100" y="80"/>
                  </a:lnTo>
                  <a:lnTo>
                    <a:pt x="107" y="97"/>
                  </a:lnTo>
                  <a:lnTo>
                    <a:pt x="119" y="95"/>
                  </a:lnTo>
                  <a:lnTo>
                    <a:pt x="121" y="85"/>
                  </a:lnTo>
                  <a:lnTo>
                    <a:pt x="135" y="92"/>
                  </a:lnTo>
                  <a:lnTo>
                    <a:pt x="138" y="97"/>
                  </a:lnTo>
                  <a:lnTo>
                    <a:pt x="142" y="95"/>
                  </a:lnTo>
                  <a:lnTo>
                    <a:pt x="145" y="99"/>
                  </a:lnTo>
                  <a:lnTo>
                    <a:pt x="175" y="97"/>
                  </a:lnTo>
                  <a:lnTo>
                    <a:pt x="239" y="168"/>
                  </a:lnTo>
                  <a:lnTo>
                    <a:pt x="242" y="158"/>
                  </a:lnTo>
                  <a:lnTo>
                    <a:pt x="258" y="132"/>
                  </a:lnTo>
                  <a:lnTo>
                    <a:pt x="263" y="130"/>
                  </a:lnTo>
                  <a:lnTo>
                    <a:pt x="265" y="121"/>
                  </a:lnTo>
                  <a:lnTo>
                    <a:pt x="258" y="121"/>
                  </a:lnTo>
                  <a:lnTo>
                    <a:pt x="254" y="113"/>
                  </a:lnTo>
                  <a:lnTo>
                    <a:pt x="251" y="97"/>
                  </a:lnTo>
                  <a:lnTo>
                    <a:pt x="246" y="92"/>
                  </a:lnTo>
                  <a:lnTo>
                    <a:pt x="251" y="80"/>
                  </a:lnTo>
                  <a:lnTo>
                    <a:pt x="258" y="73"/>
                  </a:lnTo>
                  <a:lnTo>
                    <a:pt x="254" y="64"/>
                  </a:lnTo>
                  <a:lnTo>
                    <a:pt x="249" y="61"/>
                  </a:lnTo>
                  <a:lnTo>
                    <a:pt x="251" y="54"/>
                  </a:lnTo>
                  <a:lnTo>
                    <a:pt x="246" y="52"/>
                  </a:lnTo>
                  <a:lnTo>
                    <a:pt x="244" y="50"/>
                  </a:lnTo>
                  <a:lnTo>
                    <a:pt x="249" y="47"/>
                  </a:lnTo>
                  <a:lnTo>
                    <a:pt x="246" y="42"/>
                  </a:lnTo>
                  <a:lnTo>
                    <a:pt x="249" y="40"/>
                  </a:lnTo>
                  <a:lnTo>
                    <a:pt x="251" y="35"/>
                  </a:lnTo>
                  <a:lnTo>
                    <a:pt x="244" y="31"/>
                  </a:lnTo>
                  <a:lnTo>
                    <a:pt x="256" y="21"/>
                  </a:lnTo>
                  <a:lnTo>
                    <a:pt x="254" y="14"/>
                  </a:lnTo>
                  <a:lnTo>
                    <a:pt x="254" y="7"/>
                  </a:lnTo>
                  <a:lnTo>
                    <a:pt x="261" y="5"/>
                  </a:lnTo>
                  <a:lnTo>
                    <a:pt x="261" y="0"/>
                  </a:lnTo>
                  <a:lnTo>
                    <a:pt x="263" y="2"/>
                  </a:lnTo>
                  <a:lnTo>
                    <a:pt x="268" y="0"/>
                  </a:lnTo>
                  <a:lnTo>
                    <a:pt x="280" y="7"/>
                  </a:lnTo>
                  <a:lnTo>
                    <a:pt x="291" y="7"/>
                  </a:lnTo>
                  <a:lnTo>
                    <a:pt x="294" y="9"/>
                  </a:lnTo>
                  <a:lnTo>
                    <a:pt x="291" y="21"/>
                  </a:lnTo>
                  <a:lnTo>
                    <a:pt x="294" y="38"/>
                  </a:lnTo>
                  <a:lnTo>
                    <a:pt x="303" y="40"/>
                  </a:lnTo>
                  <a:lnTo>
                    <a:pt x="310" y="35"/>
                  </a:lnTo>
                  <a:lnTo>
                    <a:pt x="317" y="40"/>
                  </a:lnTo>
                  <a:lnTo>
                    <a:pt x="332" y="38"/>
                  </a:lnTo>
                  <a:lnTo>
                    <a:pt x="329" y="54"/>
                  </a:lnTo>
                  <a:lnTo>
                    <a:pt x="353" y="57"/>
                  </a:lnTo>
                  <a:lnTo>
                    <a:pt x="353" y="61"/>
                  </a:lnTo>
                  <a:lnTo>
                    <a:pt x="346" y="64"/>
                  </a:lnTo>
                  <a:lnTo>
                    <a:pt x="344" y="66"/>
                  </a:lnTo>
                  <a:lnTo>
                    <a:pt x="353" y="76"/>
                  </a:lnTo>
                  <a:lnTo>
                    <a:pt x="351" y="80"/>
                  </a:lnTo>
                  <a:lnTo>
                    <a:pt x="355" y="87"/>
                  </a:lnTo>
                  <a:lnTo>
                    <a:pt x="360" y="78"/>
                  </a:lnTo>
                  <a:lnTo>
                    <a:pt x="370" y="73"/>
                  </a:lnTo>
                  <a:lnTo>
                    <a:pt x="377" y="73"/>
                  </a:lnTo>
                  <a:lnTo>
                    <a:pt x="381" y="78"/>
                  </a:lnTo>
                  <a:lnTo>
                    <a:pt x="379" y="83"/>
                  </a:lnTo>
                  <a:lnTo>
                    <a:pt x="381" y="87"/>
                  </a:lnTo>
                  <a:lnTo>
                    <a:pt x="393" y="97"/>
                  </a:lnTo>
                  <a:lnTo>
                    <a:pt x="391" y="111"/>
                  </a:lnTo>
                  <a:lnTo>
                    <a:pt x="400" y="118"/>
                  </a:lnTo>
                  <a:lnTo>
                    <a:pt x="400" y="128"/>
                  </a:lnTo>
                  <a:lnTo>
                    <a:pt x="433" y="158"/>
                  </a:lnTo>
                  <a:lnTo>
                    <a:pt x="438" y="158"/>
                  </a:lnTo>
                  <a:lnTo>
                    <a:pt x="441" y="170"/>
                  </a:lnTo>
                  <a:lnTo>
                    <a:pt x="436" y="180"/>
                  </a:lnTo>
                  <a:lnTo>
                    <a:pt x="433" y="199"/>
                  </a:lnTo>
                  <a:lnTo>
                    <a:pt x="403" y="244"/>
                  </a:lnTo>
                  <a:lnTo>
                    <a:pt x="403" y="251"/>
                  </a:lnTo>
                  <a:lnTo>
                    <a:pt x="412" y="258"/>
                  </a:lnTo>
                  <a:lnTo>
                    <a:pt x="398" y="277"/>
                  </a:lnTo>
                  <a:lnTo>
                    <a:pt x="400" y="289"/>
                  </a:lnTo>
                  <a:lnTo>
                    <a:pt x="412" y="291"/>
                  </a:lnTo>
                  <a:lnTo>
                    <a:pt x="424" y="286"/>
                  </a:lnTo>
                  <a:lnTo>
                    <a:pt x="422" y="293"/>
                  </a:lnTo>
                  <a:lnTo>
                    <a:pt x="412" y="296"/>
                  </a:lnTo>
                  <a:lnTo>
                    <a:pt x="405" y="310"/>
                  </a:lnTo>
                  <a:lnTo>
                    <a:pt x="396" y="315"/>
                  </a:lnTo>
                  <a:lnTo>
                    <a:pt x="391" y="324"/>
                  </a:lnTo>
                  <a:lnTo>
                    <a:pt x="391" y="329"/>
                  </a:lnTo>
                  <a:lnTo>
                    <a:pt x="407" y="338"/>
                  </a:lnTo>
                  <a:lnTo>
                    <a:pt x="410" y="353"/>
                  </a:lnTo>
                  <a:lnTo>
                    <a:pt x="410" y="362"/>
                  </a:lnTo>
                  <a:lnTo>
                    <a:pt x="400" y="374"/>
                  </a:lnTo>
                  <a:lnTo>
                    <a:pt x="400" y="386"/>
                  </a:lnTo>
                  <a:lnTo>
                    <a:pt x="405" y="388"/>
                  </a:lnTo>
                  <a:lnTo>
                    <a:pt x="410" y="386"/>
                  </a:lnTo>
                  <a:lnTo>
                    <a:pt x="412" y="388"/>
                  </a:lnTo>
                  <a:lnTo>
                    <a:pt x="422" y="388"/>
                  </a:lnTo>
                  <a:lnTo>
                    <a:pt x="431" y="402"/>
                  </a:lnTo>
                  <a:lnTo>
                    <a:pt x="320" y="395"/>
                  </a:lnTo>
                  <a:lnTo>
                    <a:pt x="303" y="414"/>
                  </a:lnTo>
                  <a:lnTo>
                    <a:pt x="299" y="426"/>
                  </a:lnTo>
                  <a:lnTo>
                    <a:pt x="294" y="431"/>
                  </a:lnTo>
                  <a:lnTo>
                    <a:pt x="291" y="428"/>
                  </a:lnTo>
                  <a:lnTo>
                    <a:pt x="289" y="433"/>
                  </a:lnTo>
                  <a:lnTo>
                    <a:pt x="287" y="431"/>
                  </a:lnTo>
                  <a:lnTo>
                    <a:pt x="280" y="438"/>
                  </a:lnTo>
                  <a:lnTo>
                    <a:pt x="273" y="435"/>
                  </a:lnTo>
                  <a:lnTo>
                    <a:pt x="244" y="447"/>
                  </a:lnTo>
                  <a:lnTo>
                    <a:pt x="244" y="445"/>
                  </a:lnTo>
                  <a:lnTo>
                    <a:pt x="232" y="445"/>
                  </a:lnTo>
                  <a:lnTo>
                    <a:pt x="216" y="457"/>
                  </a:lnTo>
                  <a:lnTo>
                    <a:pt x="204" y="457"/>
                  </a:lnTo>
                  <a:lnTo>
                    <a:pt x="197" y="461"/>
                  </a:lnTo>
                  <a:lnTo>
                    <a:pt x="185" y="476"/>
                  </a:lnTo>
                  <a:lnTo>
                    <a:pt x="180" y="480"/>
                  </a:lnTo>
                  <a:lnTo>
                    <a:pt x="175" y="480"/>
                  </a:lnTo>
                  <a:lnTo>
                    <a:pt x="157" y="497"/>
                  </a:lnTo>
                  <a:lnTo>
                    <a:pt x="154" y="492"/>
                  </a:lnTo>
                  <a:lnTo>
                    <a:pt x="142" y="495"/>
                  </a:lnTo>
                  <a:lnTo>
                    <a:pt x="142" y="490"/>
                  </a:lnTo>
                  <a:lnTo>
                    <a:pt x="138" y="492"/>
                  </a:lnTo>
                  <a:lnTo>
                    <a:pt x="140" y="490"/>
                  </a:lnTo>
                  <a:lnTo>
                    <a:pt x="130" y="483"/>
                  </a:lnTo>
                  <a:lnTo>
                    <a:pt x="133" y="473"/>
                  </a:lnTo>
                  <a:lnTo>
                    <a:pt x="133" y="469"/>
                  </a:lnTo>
                  <a:lnTo>
                    <a:pt x="138" y="464"/>
                  </a:lnTo>
                  <a:lnTo>
                    <a:pt x="128" y="459"/>
                  </a:lnTo>
                  <a:lnTo>
                    <a:pt x="142" y="452"/>
                  </a:lnTo>
                  <a:lnTo>
                    <a:pt x="138" y="450"/>
                  </a:lnTo>
                  <a:lnTo>
                    <a:pt x="138" y="435"/>
                  </a:lnTo>
                  <a:lnTo>
                    <a:pt x="135" y="431"/>
                  </a:lnTo>
                  <a:lnTo>
                    <a:pt x="133" y="435"/>
                  </a:lnTo>
                  <a:lnTo>
                    <a:pt x="126" y="431"/>
                  </a:lnTo>
                  <a:lnTo>
                    <a:pt x="128" y="424"/>
                  </a:lnTo>
                  <a:lnTo>
                    <a:pt x="135" y="419"/>
                  </a:lnTo>
                  <a:lnTo>
                    <a:pt x="126" y="409"/>
                  </a:lnTo>
                  <a:lnTo>
                    <a:pt x="128" y="405"/>
                  </a:lnTo>
                  <a:lnTo>
                    <a:pt x="128" y="400"/>
                  </a:lnTo>
                  <a:lnTo>
                    <a:pt x="123" y="398"/>
                  </a:lnTo>
                  <a:lnTo>
                    <a:pt x="123" y="393"/>
                  </a:lnTo>
                  <a:lnTo>
                    <a:pt x="119" y="386"/>
                  </a:lnTo>
                  <a:lnTo>
                    <a:pt x="112" y="386"/>
                  </a:lnTo>
                  <a:lnTo>
                    <a:pt x="109" y="379"/>
                  </a:lnTo>
                  <a:lnTo>
                    <a:pt x="112" y="374"/>
                  </a:lnTo>
                  <a:lnTo>
                    <a:pt x="109" y="367"/>
                  </a:lnTo>
                  <a:lnTo>
                    <a:pt x="112" y="367"/>
                  </a:lnTo>
                  <a:lnTo>
                    <a:pt x="116" y="360"/>
                  </a:lnTo>
                  <a:lnTo>
                    <a:pt x="114" y="348"/>
                  </a:lnTo>
                  <a:lnTo>
                    <a:pt x="102" y="338"/>
                  </a:lnTo>
                  <a:lnTo>
                    <a:pt x="93" y="336"/>
                  </a:lnTo>
                  <a:lnTo>
                    <a:pt x="88" y="329"/>
                  </a:lnTo>
                  <a:lnTo>
                    <a:pt x="78" y="329"/>
                  </a:lnTo>
                  <a:lnTo>
                    <a:pt x="86" y="312"/>
                  </a:lnTo>
                  <a:lnTo>
                    <a:pt x="81" y="308"/>
                  </a:lnTo>
                  <a:lnTo>
                    <a:pt x="78" y="310"/>
                  </a:lnTo>
                  <a:lnTo>
                    <a:pt x="78" y="308"/>
                  </a:lnTo>
                  <a:lnTo>
                    <a:pt x="76" y="305"/>
                  </a:lnTo>
                  <a:lnTo>
                    <a:pt x="81" y="303"/>
                  </a:lnTo>
                  <a:lnTo>
                    <a:pt x="78" y="298"/>
                  </a:lnTo>
                  <a:lnTo>
                    <a:pt x="83" y="291"/>
                  </a:lnTo>
                  <a:lnTo>
                    <a:pt x="81" y="291"/>
                  </a:lnTo>
                  <a:lnTo>
                    <a:pt x="81" y="293"/>
                  </a:lnTo>
                  <a:lnTo>
                    <a:pt x="74" y="296"/>
                  </a:lnTo>
                  <a:lnTo>
                    <a:pt x="71" y="291"/>
                  </a:lnTo>
                  <a:lnTo>
                    <a:pt x="71" y="293"/>
                  </a:lnTo>
                  <a:lnTo>
                    <a:pt x="64" y="291"/>
                  </a:lnTo>
                  <a:lnTo>
                    <a:pt x="69" y="284"/>
                  </a:lnTo>
                  <a:lnTo>
                    <a:pt x="64" y="274"/>
                  </a:lnTo>
                  <a:lnTo>
                    <a:pt x="55" y="265"/>
                  </a:lnTo>
                  <a:lnTo>
                    <a:pt x="48" y="267"/>
                  </a:lnTo>
                  <a:lnTo>
                    <a:pt x="48" y="253"/>
                  </a:lnTo>
                  <a:lnTo>
                    <a:pt x="36" y="241"/>
                  </a:lnTo>
                  <a:lnTo>
                    <a:pt x="41" y="237"/>
                  </a:lnTo>
                  <a:lnTo>
                    <a:pt x="41" y="215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36" y="201"/>
                  </a:lnTo>
                  <a:lnTo>
                    <a:pt x="26" y="206"/>
                  </a:lnTo>
                  <a:lnTo>
                    <a:pt x="31" y="184"/>
                  </a:lnTo>
                  <a:lnTo>
                    <a:pt x="22" y="182"/>
                  </a:lnTo>
                  <a:lnTo>
                    <a:pt x="17" y="173"/>
                  </a:lnTo>
                  <a:lnTo>
                    <a:pt x="10" y="175"/>
                  </a:lnTo>
                  <a:lnTo>
                    <a:pt x="0" y="170"/>
                  </a:lnTo>
                  <a:lnTo>
                    <a:pt x="5" y="147"/>
                  </a:lnTo>
                  <a:lnTo>
                    <a:pt x="10" y="147"/>
                  </a:lnTo>
                  <a:lnTo>
                    <a:pt x="12" y="158"/>
                  </a:lnTo>
                  <a:lnTo>
                    <a:pt x="17" y="158"/>
                  </a:lnTo>
                  <a:lnTo>
                    <a:pt x="24" y="154"/>
                  </a:lnTo>
                  <a:lnTo>
                    <a:pt x="24" y="130"/>
                  </a:lnTo>
                  <a:lnTo>
                    <a:pt x="15" y="123"/>
                  </a:lnTo>
                  <a:lnTo>
                    <a:pt x="17" y="106"/>
                  </a:lnTo>
                  <a:lnTo>
                    <a:pt x="15" y="9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0" name="Freeform 222"/>
            <p:cNvSpPr>
              <a:spLocks/>
            </p:cNvSpPr>
            <p:nvPr/>
          </p:nvSpPr>
          <p:spPr bwMode="auto">
            <a:xfrm>
              <a:off x="3524237" y="3529523"/>
              <a:ext cx="382868" cy="281439"/>
            </a:xfrm>
            <a:custGeom>
              <a:avLst/>
              <a:gdLst>
                <a:gd name="T0" fmla="*/ 7 w 293"/>
                <a:gd name="T1" fmla="*/ 55 h 223"/>
                <a:gd name="T2" fmla="*/ 24 w 293"/>
                <a:gd name="T3" fmla="*/ 55 h 223"/>
                <a:gd name="T4" fmla="*/ 40 w 293"/>
                <a:gd name="T5" fmla="*/ 55 h 223"/>
                <a:gd name="T6" fmla="*/ 50 w 293"/>
                <a:gd name="T7" fmla="*/ 48 h 223"/>
                <a:gd name="T8" fmla="*/ 64 w 293"/>
                <a:gd name="T9" fmla="*/ 43 h 223"/>
                <a:gd name="T10" fmla="*/ 71 w 293"/>
                <a:gd name="T11" fmla="*/ 38 h 223"/>
                <a:gd name="T12" fmla="*/ 78 w 293"/>
                <a:gd name="T13" fmla="*/ 34 h 223"/>
                <a:gd name="T14" fmla="*/ 92 w 293"/>
                <a:gd name="T15" fmla="*/ 36 h 223"/>
                <a:gd name="T16" fmla="*/ 104 w 293"/>
                <a:gd name="T17" fmla="*/ 36 h 223"/>
                <a:gd name="T18" fmla="*/ 116 w 293"/>
                <a:gd name="T19" fmla="*/ 38 h 223"/>
                <a:gd name="T20" fmla="*/ 132 w 293"/>
                <a:gd name="T21" fmla="*/ 38 h 223"/>
                <a:gd name="T22" fmla="*/ 149 w 293"/>
                <a:gd name="T23" fmla="*/ 29 h 223"/>
                <a:gd name="T24" fmla="*/ 168 w 293"/>
                <a:gd name="T25" fmla="*/ 12 h 223"/>
                <a:gd name="T26" fmla="*/ 173 w 293"/>
                <a:gd name="T27" fmla="*/ 5 h 223"/>
                <a:gd name="T28" fmla="*/ 177 w 293"/>
                <a:gd name="T29" fmla="*/ 0 h 223"/>
                <a:gd name="T30" fmla="*/ 246 w 293"/>
                <a:gd name="T31" fmla="*/ 15 h 223"/>
                <a:gd name="T32" fmla="*/ 253 w 293"/>
                <a:gd name="T33" fmla="*/ 38 h 223"/>
                <a:gd name="T34" fmla="*/ 267 w 293"/>
                <a:gd name="T35" fmla="*/ 88 h 223"/>
                <a:gd name="T36" fmla="*/ 272 w 293"/>
                <a:gd name="T37" fmla="*/ 119 h 223"/>
                <a:gd name="T38" fmla="*/ 277 w 293"/>
                <a:gd name="T39" fmla="*/ 126 h 223"/>
                <a:gd name="T40" fmla="*/ 289 w 293"/>
                <a:gd name="T41" fmla="*/ 145 h 223"/>
                <a:gd name="T42" fmla="*/ 293 w 293"/>
                <a:gd name="T43" fmla="*/ 166 h 223"/>
                <a:gd name="T44" fmla="*/ 284 w 293"/>
                <a:gd name="T45" fmla="*/ 187 h 223"/>
                <a:gd name="T46" fmla="*/ 24 w 293"/>
                <a:gd name="T47" fmla="*/ 223 h 223"/>
                <a:gd name="T48" fmla="*/ 38 w 293"/>
                <a:gd name="T49" fmla="*/ 206 h 223"/>
                <a:gd name="T50" fmla="*/ 54 w 293"/>
                <a:gd name="T51" fmla="*/ 202 h 223"/>
                <a:gd name="T52" fmla="*/ 61 w 293"/>
                <a:gd name="T53" fmla="*/ 197 h 223"/>
                <a:gd name="T54" fmla="*/ 71 w 293"/>
                <a:gd name="T55" fmla="*/ 197 h 223"/>
                <a:gd name="T56" fmla="*/ 85 w 293"/>
                <a:gd name="T57" fmla="*/ 159 h 223"/>
                <a:gd name="T58" fmla="*/ 61 w 293"/>
                <a:gd name="T59" fmla="*/ 124 h 223"/>
                <a:gd name="T60" fmla="*/ 52 w 293"/>
                <a:gd name="T61" fmla="*/ 116 h 223"/>
                <a:gd name="T62" fmla="*/ 47 w 293"/>
                <a:gd name="T63" fmla="*/ 107 h 223"/>
                <a:gd name="T64" fmla="*/ 43 w 293"/>
                <a:gd name="T65" fmla="*/ 98 h 223"/>
                <a:gd name="T66" fmla="*/ 43 w 293"/>
                <a:gd name="T67" fmla="*/ 90 h 223"/>
                <a:gd name="T68" fmla="*/ 7 w 293"/>
                <a:gd name="T69" fmla="*/ 7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223">
                  <a:moveTo>
                    <a:pt x="0" y="62"/>
                  </a:moveTo>
                  <a:lnTo>
                    <a:pt x="7" y="55"/>
                  </a:lnTo>
                  <a:lnTo>
                    <a:pt x="16" y="62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5"/>
                  </a:lnTo>
                  <a:lnTo>
                    <a:pt x="45" y="48"/>
                  </a:lnTo>
                  <a:lnTo>
                    <a:pt x="50" y="48"/>
                  </a:lnTo>
                  <a:lnTo>
                    <a:pt x="54" y="41"/>
                  </a:lnTo>
                  <a:lnTo>
                    <a:pt x="64" y="43"/>
                  </a:lnTo>
                  <a:lnTo>
                    <a:pt x="64" y="36"/>
                  </a:lnTo>
                  <a:lnTo>
                    <a:pt x="71" y="38"/>
                  </a:lnTo>
                  <a:lnTo>
                    <a:pt x="73" y="31"/>
                  </a:lnTo>
                  <a:lnTo>
                    <a:pt x="78" y="34"/>
                  </a:lnTo>
                  <a:lnTo>
                    <a:pt x="80" y="2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23" y="36"/>
                  </a:lnTo>
                  <a:lnTo>
                    <a:pt x="132" y="38"/>
                  </a:lnTo>
                  <a:lnTo>
                    <a:pt x="144" y="27"/>
                  </a:lnTo>
                  <a:lnTo>
                    <a:pt x="149" y="29"/>
                  </a:lnTo>
                  <a:lnTo>
                    <a:pt x="156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73" y="5"/>
                  </a:lnTo>
                  <a:lnTo>
                    <a:pt x="175" y="8"/>
                  </a:lnTo>
                  <a:lnTo>
                    <a:pt x="177" y="0"/>
                  </a:lnTo>
                  <a:lnTo>
                    <a:pt x="196" y="12"/>
                  </a:lnTo>
                  <a:lnTo>
                    <a:pt x="246" y="15"/>
                  </a:lnTo>
                  <a:lnTo>
                    <a:pt x="248" y="29"/>
                  </a:lnTo>
                  <a:lnTo>
                    <a:pt x="253" y="38"/>
                  </a:lnTo>
                  <a:lnTo>
                    <a:pt x="267" y="76"/>
                  </a:lnTo>
                  <a:lnTo>
                    <a:pt x="267" y="88"/>
                  </a:lnTo>
                  <a:lnTo>
                    <a:pt x="277" y="105"/>
                  </a:lnTo>
                  <a:lnTo>
                    <a:pt x="272" y="119"/>
                  </a:lnTo>
                  <a:lnTo>
                    <a:pt x="258" y="128"/>
                  </a:lnTo>
                  <a:lnTo>
                    <a:pt x="277" y="126"/>
                  </a:lnTo>
                  <a:lnTo>
                    <a:pt x="284" y="131"/>
                  </a:lnTo>
                  <a:lnTo>
                    <a:pt x="289" y="145"/>
                  </a:lnTo>
                  <a:lnTo>
                    <a:pt x="291" y="161"/>
                  </a:lnTo>
                  <a:lnTo>
                    <a:pt x="293" y="166"/>
                  </a:lnTo>
                  <a:lnTo>
                    <a:pt x="286" y="176"/>
                  </a:lnTo>
                  <a:lnTo>
                    <a:pt x="284" y="187"/>
                  </a:lnTo>
                  <a:lnTo>
                    <a:pt x="282" y="223"/>
                  </a:lnTo>
                  <a:lnTo>
                    <a:pt x="24" y="223"/>
                  </a:lnTo>
                  <a:lnTo>
                    <a:pt x="28" y="206"/>
                  </a:lnTo>
                  <a:lnTo>
                    <a:pt x="38" y="206"/>
                  </a:lnTo>
                  <a:lnTo>
                    <a:pt x="47" y="202"/>
                  </a:lnTo>
                  <a:lnTo>
                    <a:pt x="54" y="202"/>
                  </a:lnTo>
                  <a:lnTo>
                    <a:pt x="54" y="199"/>
                  </a:lnTo>
                  <a:lnTo>
                    <a:pt x="61" y="197"/>
                  </a:lnTo>
                  <a:lnTo>
                    <a:pt x="64" y="199"/>
                  </a:lnTo>
                  <a:lnTo>
                    <a:pt x="71" y="197"/>
                  </a:lnTo>
                  <a:lnTo>
                    <a:pt x="71" y="180"/>
                  </a:lnTo>
                  <a:lnTo>
                    <a:pt x="85" y="159"/>
                  </a:lnTo>
                  <a:lnTo>
                    <a:pt x="64" y="145"/>
                  </a:lnTo>
                  <a:lnTo>
                    <a:pt x="61" y="124"/>
                  </a:lnTo>
                  <a:lnTo>
                    <a:pt x="52" y="119"/>
                  </a:lnTo>
                  <a:lnTo>
                    <a:pt x="52" y="116"/>
                  </a:lnTo>
                  <a:lnTo>
                    <a:pt x="45" y="107"/>
                  </a:lnTo>
                  <a:lnTo>
                    <a:pt x="47" y="107"/>
                  </a:lnTo>
                  <a:lnTo>
                    <a:pt x="43" y="102"/>
                  </a:lnTo>
                  <a:lnTo>
                    <a:pt x="43" y="98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12" y="83"/>
                  </a:lnTo>
                  <a:lnTo>
                    <a:pt x="7" y="71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1" name="Freeform 223"/>
            <p:cNvSpPr>
              <a:spLocks/>
            </p:cNvSpPr>
            <p:nvPr/>
          </p:nvSpPr>
          <p:spPr bwMode="auto">
            <a:xfrm>
              <a:off x="3530770" y="3312449"/>
              <a:ext cx="373721" cy="295321"/>
            </a:xfrm>
            <a:custGeom>
              <a:avLst/>
              <a:gdLst>
                <a:gd name="T0" fmla="*/ 16 w 286"/>
                <a:gd name="T1" fmla="*/ 99 h 234"/>
                <a:gd name="T2" fmla="*/ 28 w 286"/>
                <a:gd name="T3" fmla="*/ 97 h 234"/>
                <a:gd name="T4" fmla="*/ 30 w 286"/>
                <a:gd name="T5" fmla="*/ 85 h 234"/>
                <a:gd name="T6" fmla="*/ 49 w 286"/>
                <a:gd name="T7" fmla="*/ 75 h 234"/>
                <a:gd name="T8" fmla="*/ 80 w 286"/>
                <a:gd name="T9" fmla="*/ 71 h 234"/>
                <a:gd name="T10" fmla="*/ 94 w 286"/>
                <a:gd name="T11" fmla="*/ 64 h 234"/>
                <a:gd name="T12" fmla="*/ 120 w 286"/>
                <a:gd name="T13" fmla="*/ 47 h 234"/>
                <a:gd name="T14" fmla="*/ 142 w 286"/>
                <a:gd name="T15" fmla="*/ 23 h 234"/>
                <a:gd name="T16" fmla="*/ 156 w 286"/>
                <a:gd name="T17" fmla="*/ 0 h 234"/>
                <a:gd name="T18" fmla="*/ 175 w 286"/>
                <a:gd name="T19" fmla="*/ 4 h 234"/>
                <a:gd name="T20" fmla="*/ 187 w 286"/>
                <a:gd name="T21" fmla="*/ 47 h 234"/>
                <a:gd name="T22" fmla="*/ 213 w 286"/>
                <a:gd name="T23" fmla="*/ 47 h 234"/>
                <a:gd name="T24" fmla="*/ 208 w 286"/>
                <a:gd name="T25" fmla="*/ 87 h 234"/>
                <a:gd name="T26" fmla="*/ 222 w 286"/>
                <a:gd name="T27" fmla="*/ 71 h 234"/>
                <a:gd name="T28" fmla="*/ 248 w 286"/>
                <a:gd name="T29" fmla="*/ 42 h 234"/>
                <a:gd name="T30" fmla="*/ 265 w 286"/>
                <a:gd name="T31" fmla="*/ 64 h 234"/>
                <a:gd name="T32" fmla="*/ 279 w 286"/>
                <a:gd name="T33" fmla="*/ 92 h 234"/>
                <a:gd name="T34" fmla="*/ 267 w 286"/>
                <a:gd name="T35" fmla="*/ 130 h 234"/>
                <a:gd name="T36" fmla="*/ 253 w 286"/>
                <a:gd name="T37" fmla="*/ 132 h 234"/>
                <a:gd name="T38" fmla="*/ 239 w 286"/>
                <a:gd name="T39" fmla="*/ 149 h 234"/>
                <a:gd name="T40" fmla="*/ 191 w 286"/>
                <a:gd name="T41" fmla="*/ 184 h 234"/>
                <a:gd name="T42" fmla="*/ 170 w 286"/>
                <a:gd name="T43" fmla="*/ 180 h 234"/>
                <a:gd name="T44" fmla="*/ 161 w 286"/>
                <a:gd name="T45" fmla="*/ 182 h 234"/>
                <a:gd name="T46" fmla="*/ 151 w 286"/>
                <a:gd name="T47" fmla="*/ 187 h 234"/>
                <a:gd name="T48" fmla="*/ 139 w 286"/>
                <a:gd name="T49" fmla="*/ 199 h 234"/>
                <a:gd name="T50" fmla="*/ 118 w 286"/>
                <a:gd name="T51" fmla="*/ 208 h 234"/>
                <a:gd name="T52" fmla="*/ 109 w 286"/>
                <a:gd name="T53" fmla="*/ 206 h 234"/>
                <a:gd name="T54" fmla="*/ 97 w 286"/>
                <a:gd name="T55" fmla="*/ 206 h 234"/>
                <a:gd name="T56" fmla="*/ 75 w 286"/>
                <a:gd name="T57" fmla="*/ 199 h 234"/>
                <a:gd name="T58" fmla="*/ 68 w 286"/>
                <a:gd name="T59" fmla="*/ 203 h 234"/>
                <a:gd name="T60" fmla="*/ 59 w 286"/>
                <a:gd name="T61" fmla="*/ 208 h 234"/>
                <a:gd name="T62" fmla="*/ 52 w 286"/>
                <a:gd name="T63" fmla="*/ 213 h 234"/>
                <a:gd name="T64" fmla="*/ 40 w 286"/>
                <a:gd name="T65" fmla="*/ 220 h 234"/>
                <a:gd name="T66" fmla="*/ 26 w 286"/>
                <a:gd name="T67" fmla="*/ 229 h 234"/>
                <a:gd name="T68" fmla="*/ 11 w 286"/>
                <a:gd name="T69" fmla="*/ 234 h 234"/>
                <a:gd name="T70" fmla="*/ 2 w 286"/>
                <a:gd name="T71" fmla="*/ 220 h 234"/>
                <a:gd name="T72" fmla="*/ 4 w 286"/>
                <a:gd name="T73" fmla="*/ 215 h 234"/>
                <a:gd name="T74" fmla="*/ 9 w 286"/>
                <a:gd name="T75" fmla="*/ 208 h 234"/>
                <a:gd name="T76" fmla="*/ 16 w 286"/>
                <a:gd name="T77" fmla="*/ 194 h 234"/>
                <a:gd name="T78" fmla="*/ 14 w 286"/>
                <a:gd name="T79" fmla="*/ 177 h 234"/>
                <a:gd name="T80" fmla="*/ 21 w 286"/>
                <a:gd name="T81" fmla="*/ 156 h 234"/>
                <a:gd name="T82" fmla="*/ 26 w 286"/>
                <a:gd name="T83" fmla="*/ 149 h 234"/>
                <a:gd name="T84" fmla="*/ 23 w 286"/>
                <a:gd name="T85" fmla="*/ 139 h 234"/>
                <a:gd name="T86" fmla="*/ 9 w 286"/>
                <a:gd name="T87" fmla="*/ 1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234">
                  <a:moveTo>
                    <a:pt x="9" y="118"/>
                  </a:moveTo>
                  <a:lnTo>
                    <a:pt x="16" y="99"/>
                  </a:lnTo>
                  <a:lnTo>
                    <a:pt x="23" y="99"/>
                  </a:lnTo>
                  <a:lnTo>
                    <a:pt x="28" y="97"/>
                  </a:lnTo>
                  <a:lnTo>
                    <a:pt x="26" y="92"/>
                  </a:lnTo>
                  <a:lnTo>
                    <a:pt x="30" y="85"/>
                  </a:lnTo>
                  <a:lnTo>
                    <a:pt x="38" y="85"/>
                  </a:lnTo>
                  <a:lnTo>
                    <a:pt x="49" y="75"/>
                  </a:lnTo>
                  <a:lnTo>
                    <a:pt x="66" y="75"/>
                  </a:lnTo>
                  <a:lnTo>
                    <a:pt x="80" y="71"/>
                  </a:lnTo>
                  <a:lnTo>
                    <a:pt x="87" y="73"/>
                  </a:lnTo>
                  <a:lnTo>
                    <a:pt x="94" y="64"/>
                  </a:lnTo>
                  <a:lnTo>
                    <a:pt x="106" y="61"/>
                  </a:lnTo>
                  <a:lnTo>
                    <a:pt x="120" y="47"/>
                  </a:lnTo>
                  <a:lnTo>
                    <a:pt x="132" y="26"/>
                  </a:lnTo>
                  <a:lnTo>
                    <a:pt x="142" y="23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1" y="4"/>
                  </a:lnTo>
                  <a:lnTo>
                    <a:pt x="175" y="4"/>
                  </a:lnTo>
                  <a:lnTo>
                    <a:pt x="180" y="14"/>
                  </a:lnTo>
                  <a:lnTo>
                    <a:pt x="187" y="47"/>
                  </a:lnTo>
                  <a:lnTo>
                    <a:pt x="201" y="30"/>
                  </a:lnTo>
                  <a:lnTo>
                    <a:pt x="213" y="47"/>
                  </a:lnTo>
                  <a:lnTo>
                    <a:pt x="210" y="54"/>
                  </a:lnTo>
                  <a:lnTo>
                    <a:pt x="208" y="87"/>
                  </a:lnTo>
                  <a:lnTo>
                    <a:pt x="213" y="87"/>
                  </a:lnTo>
                  <a:lnTo>
                    <a:pt x="222" y="71"/>
                  </a:lnTo>
                  <a:lnTo>
                    <a:pt x="243" y="52"/>
                  </a:lnTo>
                  <a:lnTo>
                    <a:pt x="248" y="42"/>
                  </a:lnTo>
                  <a:lnTo>
                    <a:pt x="258" y="45"/>
                  </a:lnTo>
                  <a:lnTo>
                    <a:pt x="265" y="64"/>
                  </a:lnTo>
                  <a:lnTo>
                    <a:pt x="286" y="75"/>
                  </a:lnTo>
                  <a:lnTo>
                    <a:pt x="279" y="92"/>
                  </a:lnTo>
                  <a:lnTo>
                    <a:pt x="274" y="123"/>
                  </a:lnTo>
                  <a:lnTo>
                    <a:pt x="267" y="130"/>
                  </a:lnTo>
                  <a:lnTo>
                    <a:pt x="258" y="135"/>
                  </a:lnTo>
                  <a:lnTo>
                    <a:pt x="253" y="132"/>
                  </a:lnTo>
                  <a:lnTo>
                    <a:pt x="243" y="137"/>
                  </a:lnTo>
                  <a:lnTo>
                    <a:pt x="239" y="149"/>
                  </a:lnTo>
                  <a:lnTo>
                    <a:pt x="241" y="187"/>
                  </a:lnTo>
                  <a:lnTo>
                    <a:pt x="191" y="184"/>
                  </a:lnTo>
                  <a:lnTo>
                    <a:pt x="172" y="172"/>
                  </a:lnTo>
                  <a:lnTo>
                    <a:pt x="170" y="180"/>
                  </a:lnTo>
                  <a:lnTo>
                    <a:pt x="168" y="177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51" y="187"/>
                  </a:lnTo>
                  <a:lnTo>
                    <a:pt x="144" y="201"/>
                  </a:lnTo>
                  <a:lnTo>
                    <a:pt x="139" y="199"/>
                  </a:lnTo>
                  <a:lnTo>
                    <a:pt x="127" y="210"/>
                  </a:lnTo>
                  <a:lnTo>
                    <a:pt x="118" y="208"/>
                  </a:lnTo>
                  <a:lnTo>
                    <a:pt x="111" y="210"/>
                  </a:lnTo>
                  <a:lnTo>
                    <a:pt x="109" y="206"/>
                  </a:lnTo>
                  <a:lnTo>
                    <a:pt x="99" y="208"/>
                  </a:lnTo>
                  <a:lnTo>
                    <a:pt x="97" y="206"/>
                  </a:lnTo>
                  <a:lnTo>
                    <a:pt x="87" y="208"/>
                  </a:lnTo>
                  <a:lnTo>
                    <a:pt x="75" y="199"/>
                  </a:lnTo>
                  <a:lnTo>
                    <a:pt x="73" y="206"/>
                  </a:lnTo>
                  <a:lnTo>
                    <a:pt x="68" y="203"/>
                  </a:lnTo>
                  <a:lnTo>
                    <a:pt x="66" y="210"/>
                  </a:lnTo>
                  <a:lnTo>
                    <a:pt x="59" y="208"/>
                  </a:lnTo>
                  <a:lnTo>
                    <a:pt x="59" y="215"/>
                  </a:lnTo>
                  <a:lnTo>
                    <a:pt x="52" y="213"/>
                  </a:lnTo>
                  <a:lnTo>
                    <a:pt x="45" y="220"/>
                  </a:lnTo>
                  <a:lnTo>
                    <a:pt x="40" y="220"/>
                  </a:lnTo>
                  <a:lnTo>
                    <a:pt x="40" y="225"/>
                  </a:lnTo>
                  <a:lnTo>
                    <a:pt x="26" y="229"/>
                  </a:lnTo>
                  <a:lnTo>
                    <a:pt x="19" y="227"/>
                  </a:lnTo>
                  <a:lnTo>
                    <a:pt x="11" y="234"/>
                  </a:lnTo>
                  <a:lnTo>
                    <a:pt x="2" y="227"/>
                  </a:lnTo>
                  <a:lnTo>
                    <a:pt x="2" y="220"/>
                  </a:lnTo>
                  <a:lnTo>
                    <a:pt x="0" y="217"/>
                  </a:lnTo>
                  <a:lnTo>
                    <a:pt x="4" y="215"/>
                  </a:lnTo>
                  <a:lnTo>
                    <a:pt x="4" y="210"/>
                  </a:lnTo>
                  <a:lnTo>
                    <a:pt x="9" y="208"/>
                  </a:lnTo>
                  <a:lnTo>
                    <a:pt x="7" y="203"/>
                  </a:lnTo>
                  <a:lnTo>
                    <a:pt x="16" y="194"/>
                  </a:lnTo>
                  <a:lnTo>
                    <a:pt x="19" y="180"/>
                  </a:lnTo>
                  <a:lnTo>
                    <a:pt x="14" y="177"/>
                  </a:lnTo>
                  <a:lnTo>
                    <a:pt x="16" y="161"/>
                  </a:lnTo>
                  <a:lnTo>
                    <a:pt x="21" y="156"/>
                  </a:lnTo>
                  <a:lnTo>
                    <a:pt x="21" y="149"/>
                  </a:lnTo>
                  <a:lnTo>
                    <a:pt x="26" y="149"/>
                  </a:lnTo>
                  <a:lnTo>
                    <a:pt x="28" y="146"/>
                  </a:lnTo>
                  <a:lnTo>
                    <a:pt x="23" y="139"/>
                  </a:lnTo>
                  <a:lnTo>
                    <a:pt x="23" y="130"/>
                  </a:lnTo>
                  <a:lnTo>
                    <a:pt x="9" y="11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2" name="Freeform 224"/>
            <p:cNvSpPr>
              <a:spLocks/>
            </p:cNvSpPr>
            <p:nvPr/>
          </p:nvSpPr>
          <p:spPr bwMode="auto">
            <a:xfrm>
              <a:off x="3598719" y="4770123"/>
              <a:ext cx="278331" cy="448030"/>
            </a:xfrm>
            <a:custGeom>
              <a:avLst/>
              <a:gdLst>
                <a:gd name="T0" fmla="*/ 16 w 213"/>
                <a:gd name="T1" fmla="*/ 244 h 355"/>
                <a:gd name="T2" fmla="*/ 9 w 213"/>
                <a:gd name="T3" fmla="*/ 220 h 355"/>
                <a:gd name="T4" fmla="*/ 16 w 213"/>
                <a:gd name="T5" fmla="*/ 177 h 355"/>
                <a:gd name="T6" fmla="*/ 19 w 213"/>
                <a:gd name="T7" fmla="*/ 149 h 355"/>
                <a:gd name="T8" fmla="*/ 33 w 213"/>
                <a:gd name="T9" fmla="*/ 118 h 355"/>
                <a:gd name="T10" fmla="*/ 45 w 213"/>
                <a:gd name="T11" fmla="*/ 52 h 355"/>
                <a:gd name="T12" fmla="*/ 87 w 213"/>
                <a:gd name="T13" fmla="*/ 28 h 355"/>
                <a:gd name="T14" fmla="*/ 118 w 213"/>
                <a:gd name="T15" fmla="*/ 12 h 355"/>
                <a:gd name="T16" fmla="*/ 123 w 213"/>
                <a:gd name="T17" fmla="*/ 0 h 355"/>
                <a:gd name="T18" fmla="*/ 142 w 213"/>
                <a:gd name="T19" fmla="*/ 38 h 355"/>
                <a:gd name="T20" fmla="*/ 149 w 213"/>
                <a:gd name="T21" fmla="*/ 69 h 355"/>
                <a:gd name="T22" fmla="*/ 199 w 213"/>
                <a:gd name="T23" fmla="*/ 109 h 355"/>
                <a:gd name="T24" fmla="*/ 206 w 213"/>
                <a:gd name="T25" fmla="*/ 121 h 355"/>
                <a:gd name="T26" fmla="*/ 213 w 213"/>
                <a:gd name="T27" fmla="*/ 128 h 355"/>
                <a:gd name="T28" fmla="*/ 203 w 213"/>
                <a:gd name="T29" fmla="*/ 137 h 355"/>
                <a:gd name="T30" fmla="*/ 201 w 213"/>
                <a:gd name="T31" fmla="*/ 151 h 355"/>
                <a:gd name="T32" fmla="*/ 196 w 213"/>
                <a:gd name="T33" fmla="*/ 156 h 355"/>
                <a:gd name="T34" fmla="*/ 196 w 213"/>
                <a:gd name="T35" fmla="*/ 161 h 355"/>
                <a:gd name="T36" fmla="*/ 199 w 213"/>
                <a:gd name="T37" fmla="*/ 173 h 355"/>
                <a:gd name="T38" fmla="*/ 196 w 213"/>
                <a:gd name="T39" fmla="*/ 180 h 355"/>
                <a:gd name="T40" fmla="*/ 180 w 213"/>
                <a:gd name="T41" fmla="*/ 185 h 355"/>
                <a:gd name="T42" fmla="*/ 175 w 213"/>
                <a:gd name="T43" fmla="*/ 189 h 355"/>
                <a:gd name="T44" fmla="*/ 175 w 213"/>
                <a:gd name="T45" fmla="*/ 196 h 355"/>
                <a:gd name="T46" fmla="*/ 170 w 213"/>
                <a:gd name="T47" fmla="*/ 206 h 355"/>
                <a:gd name="T48" fmla="*/ 173 w 213"/>
                <a:gd name="T49" fmla="*/ 218 h 355"/>
                <a:gd name="T50" fmla="*/ 163 w 213"/>
                <a:gd name="T51" fmla="*/ 220 h 355"/>
                <a:gd name="T52" fmla="*/ 158 w 213"/>
                <a:gd name="T53" fmla="*/ 232 h 355"/>
                <a:gd name="T54" fmla="*/ 158 w 213"/>
                <a:gd name="T55" fmla="*/ 239 h 355"/>
                <a:gd name="T56" fmla="*/ 165 w 213"/>
                <a:gd name="T57" fmla="*/ 246 h 355"/>
                <a:gd name="T58" fmla="*/ 173 w 213"/>
                <a:gd name="T59" fmla="*/ 275 h 355"/>
                <a:gd name="T60" fmla="*/ 165 w 213"/>
                <a:gd name="T61" fmla="*/ 286 h 355"/>
                <a:gd name="T62" fmla="*/ 161 w 213"/>
                <a:gd name="T63" fmla="*/ 291 h 355"/>
                <a:gd name="T64" fmla="*/ 161 w 213"/>
                <a:gd name="T65" fmla="*/ 296 h 355"/>
                <a:gd name="T66" fmla="*/ 154 w 213"/>
                <a:gd name="T67" fmla="*/ 296 h 355"/>
                <a:gd name="T68" fmla="*/ 154 w 213"/>
                <a:gd name="T69" fmla="*/ 305 h 355"/>
                <a:gd name="T70" fmla="*/ 146 w 213"/>
                <a:gd name="T71" fmla="*/ 310 h 355"/>
                <a:gd name="T72" fmla="*/ 151 w 213"/>
                <a:gd name="T73" fmla="*/ 317 h 355"/>
                <a:gd name="T74" fmla="*/ 111 w 213"/>
                <a:gd name="T75" fmla="*/ 315 h 355"/>
                <a:gd name="T76" fmla="*/ 99 w 213"/>
                <a:gd name="T77" fmla="*/ 303 h 355"/>
                <a:gd name="T78" fmla="*/ 94 w 213"/>
                <a:gd name="T79" fmla="*/ 310 h 355"/>
                <a:gd name="T80" fmla="*/ 90 w 213"/>
                <a:gd name="T81" fmla="*/ 320 h 355"/>
                <a:gd name="T82" fmla="*/ 85 w 213"/>
                <a:gd name="T83" fmla="*/ 334 h 355"/>
                <a:gd name="T84" fmla="*/ 54 w 213"/>
                <a:gd name="T85" fmla="*/ 355 h 355"/>
                <a:gd name="T86" fmla="*/ 30 w 213"/>
                <a:gd name="T87" fmla="*/ 353 h 355"/>
                <a:gd name="T88" fmla="*/ 4 w 213"/>
                <a:gd name="T89" fmla="*/ 348 h 355"/>
                <a:gd name="T90" fmla="*/ 0 w 213"/>
                <a:gd name="T91" fmla="*/ 341 h 355"/>
                <a:gd name="T92" fmla="*/ 7 w 213"/>
                <a:gd name="T93" fmla="*/ 327 h 355"/>
                <a:gd name="T94" fmla="*/ 12 w 213"/>
                <a:gd name="T95" fmla="*/ 305 h 355"/>
                <a:gd name="T96" fmla="*/ 19 w 213"/>
                <a:gd name="T97" fmla="*/ 298 h 355"/>
                <a:gd name="T98" fmla="*/ 19 w 213"/>
                <a:gd name="T99" fmla="*/ 293 h 355"/>
                <a:gd name="T100" fmla="*/ 21 w 213"/>
                <a:gd name="T101" fmla="*/ 289 h 355"/>
                <a:gd name="T102" fmla="*/ 21 w 213"/>
                <a:gd name="T103" fmla="*/ 282 h 355"/>
                <a:gd name="T104" fmla="*/ 23 w 213"/>
                <a:gd name="T105" fmla="*/ 272 h 355"/>
                <a:gd name="T106" fmla="*/ 19 w 213"/>
                <a:gd name="T107" fmla="*/ 26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3" h="355">
                  <a:moveTo>
                    <a:pt x="21" y="246"/>
                  </a:moveTo>
                  <a:lnTo>
                    <a:pt x="16" y="244"/>
                  </a:lnTo>
                  <a:lnTo>
                    <a:pt x="19" y="232"/>
                  </a:lnTo>
                  <a:lnTo>
                    <a:pt x="9" y="220"/>
                  </a:lnTo>
                  <a:lnTo>
                    <a:pt x="7" y="187"/>
                  </a:lnTo>
                  <a:lnTo>
                    <a:pt x="16" y="177"/>
                  </a:lnTo>
                  <a:lnTo>
                    <a:pt x="16" y="168"/>
                  </a:lnTo>
                  <a:lnTo>
                    <a:pt x="19" y="149"/>
                  </a:lnTo>
                  <a:lnTo>
                    <a:pt x="33" y="130"/>
                  </a:lnTo>
                  <a:lnTo>
                    <a:pt x="33" y="118"/>
                  </a:lnTo>
                  <a:lnTo>
                    <a:pt x="42" y="106"/>
                  </a:lnTo>
                  <a:lnTo>
                    <a:pt x="45" y="52"/>
                  </a:lnTo>
                  <a:lnTo>
                    <a:pt x="64" y="52"/>
                  </a:lnTo>
                  <a:lnTo>
                    <a:pt x="87" y="28"/>
                  </a:lnTo>
                  <a:lnTo>
                    <a:pt x="113" y="19"/>
                  </a:lnTo>
                  <a:lnTo>
                    <a:pt x="118" y="12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5" y="19"/>
                  </a:lnTo>
                  <a:lnTo>
                    <a:pt x="142" y="38"/>
                  </a:lnTo>
                  <a:lnTo>
                    <a:pt x="135" y="52"/>
                  </a:lnTo>
                  <a:lnTo>
                    <a:pt x="149" y="69"/>
                  </a:lnTo>
                  <a:lnTo>
                    <a:pt x="196" y="95"/>
                  </a:lnTo>
                  <a:lnTo>
                    <a:pt x="199" y="109"/>
                  </a:lnTo>
                  <a:lnTo>
                    <a:pt x="210" y="121"/>
                  </a:lnTo>
                  <a:lnTo>
                    <a:pt x="206" y="121"/>
                  </a:lnTo>
                  <a:lnTo>
                    <a:pt x="210" y="128"/>
                  </a:lnTo>
                  <a:lnTo>
                    <a:pt x="213" y="128"/>
                  </a:lnTo>
                  <a:lnTo>
                    <a:pt x="210" y="135"/>
                  </a:lnTo>
                  <a:lnTo>
                    <a:pt x="203" y="137"/>
                  </a:lnTo>
                  <a:lnTo>
                    <a:pt x="206" y="144"/>
                  </a:lnTo>
                  <a:lnTo>
                    <a:pt x="201" y="151"/>
                  </a:lnTo>
                  <a:lnTo>
                    <a:pt x="203" y="156"/>
                  </a:lnTo>
                  <a:lnTo>
                    <a:pt x="196" y="156"/>
                  </a:lnTo>
                  <a:lnTo>
                    <a:pt x="199" y="161"/>
                  </a:lnTo>
                  <a:lnTo>
                    <a:pt x="196" y="161"/>
                  </a:lnTo>
                  <a:lnTo>
                    <a:pt x="194" y="168"/>
                  </a:lnTo>
                  <a:lnTo>
                    <a:pt x="199" y="173"/>
                  </a:lnTo>
                  <a:lnTo>
                    <a:pt x="196" y="175"/>
                  </a:lnTo>
                  <a:lnTo>
                    <a:pt x="196" y="180"/>
                  </a:lnTo>
                  <a:lnTo>
                    <a:pt x="194" y="180"/>
                  </a:lnTo>
                  <a:lnTo>
                    <a:pt x="180" y="185"/>
                  </a:lnTo>
                  <a:lnTo>
                    <a:pt x="182" y="189"/>
                  </a:lnTo>
                  <a:lnTo>
                    <a:pt x="175" y="189"/>
                  </a:lnTo>
                  <a:lnTo>
                    <a:pt x="180" y="194"/>
                  </a:lnTo>
                  <a:lnTo>
                    <a:pt x="175" y="196"/>
                  </a:lnTo>
                  <a:lnTo>
                    <a:pt x="182" y="204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73" y="218"/>
                  </a:lnTo>
                  <a:lnTo>
                    <a:pt x="161" y="215"/>
                  </a:lnTo>
                  <a:lnTo>
                    <a:pt x="163" y="220"/>
                  </a:lnTo>
                  <a:lnTo>
                    <a:pt x="158" y="227"/>
                  </a:lnTo>
                  <a:lnTo>
                    <a:pt x="158" y="232"/>
                  </a:lnTo>
                  <a:lnTo>
                    <a:pt x="163" y="232"/>
                  </a:lnTo>
                  <a:lnTo>
                    <a:pt x="158" y="239"/>
                  </a:lnTo>
                  <a:lnTo>
                    <a:pt x="163" y="246"/>
                  </a:lnTo>
                  <a:lnTo>
                    <a:pt x="165" y="246"/>
                  </a:lnTo>
                  <a:lnTo>
                    <a:pt x="165" y="263"/>
                  </a:lnTo>
                  <a:lnTo>
                    <a:pt x="173" y="275"/>
                  </a:lnTo>
                  <a:lnTo>
                    <a:pt x="163" y="279"/>
                  </a:lnTo>
                  <a:lnTo>
                    <a:pt x="165" y="286"/>
                  </a:lnTo>
                  <a:lnTo>
                    <a:pt x="161" y="286"/>
                  </a:lnTo>
                  <a:lnTo>
                    <a:pt x="161" y="291"/>
                  </a:lnTo>
                  <a:lnTo>
                    <a:pt x="165" y="293"/>
                  </a:lnTo>
                  <a:lnTo>
                    <a:pt x="161" y="296"/>
                  </a:lnTo>
                  <a:lnTo>
                    <a:pt x="156" y="291"/>
                  </a:lnTo>
                  <a:lnTo>
                    <a:pt x="154" y="296"/>
                  </a:lnTo>
                  <a:lnTo>
                    <a:pt x="156" y="298"/>
                  </a:lnTo>
                  <a:lnTo>
                    <a:pt x="154" y="305"/>
                  </a:lnTo>
                  <a:lnTo>
                    <a:pt x="156" y="308"/>
                  </a:lnTo>
                  <a:lnTo>
                    <a:pt x="146" y="310"/>
                  </a:lnTo>
                  <a:lnTo>
                    <a:pt x="151" y="312"/>
                  </a:lnTo>
                  <a:lnTo>
                    <a:pt x="151" y="317"/>
                  </a:lnTo>
                  <a:lnTo>
                    <a:pt x="125" y="320"/>
                  </a:lnTo>
                  <a:lnTo>
                    <a:pt x="111" y="315"/>
                  </a:lnTo>
                  <a:lnTo>
                    <a:pt x="104" y="291"/>
                  </a:lnTo>
                  <a:lnTo>
                    <a:pt x="99" y="303"/>
                  </a:lnTo>
                  <a:lnTo>
                    <a:pt x="102" y="308"/>
                  </a:lnTo>
                  <a:lnTo>
                    <a:pt x="94" y="310"/>
                  </a:lnTo>
                  <a:lnTo>
                    <a:pt x="97" y="315"/>
                  </a:lnTo>
                  <a:lnTo>
                    <a:pt x="90" y="320"/>
                  </a:lnTo>
                  <a:lnTo>
                    <a:pt x="75" y="320"/>
                  </a:lnTo>
                  <a:lnTo>
                    <a:pt x="85" y="334"/>
                  </a:lnTo>
                  <a:lnTo>
                    <a:pt x="64" y="341"/>
                  </a:lnTo>
                  <a:lnTo>
                    <a:pt x="54" y="355"/>
                  </a:lnTo>
                  <a:lnTo>
                    <a:pt x="42" y="350"/>
                  </a:lnTo>
                  <a:lnTo>
                    <a:pt x="30" y="353"/>
                  </a:lnTo>
                  <a:lnTo>
                    <a:pt x="19" y="343"/>
                  </a:lnTo>
                  <a:lnTo>
                    <a:pt x="4" y="348"/>
                  </a:lnTo>
                  <a:lnTo>
                    <a:pt x="0" y="346"/>
                  </a:lnTo>
                  <a:lnTo>
                    <a:pt x="0" y="341"/>
                  </a:lnTo>
                  <a:lnTo>
                    <a:pt x="4" y="336"/>
                  </a:lnTo>
                  <a:lnTo>
                    <a:pt x="7" y="327"/>
                  </a:lnTo>
                  <a:lnTo>
                    <a:pt x="12" y="320"/>
                  </a:lnTo>
                  <a:lnTo>
                    <a:pt x="12" y="305"/>
                  </a:lnTo>
                  <a:lnTo>
                    <a:pt x="16" y="308"/>
                  </a:lnTo>
                  <a:lnTo>
                    <a:pt x="19" y="298"/>
                  </a:lnTo>
                  <a:lnTo>
                    <a:pt x="14" y="296"/>
                  </a:lnTo>
                  <a:lnTo>
                    <a:pt x="19" y="293"/>
                  </a:lnTo>
                  <a:lnTo>
                    <a:pt x="19" y="289"/>
                  </a:lnTo>
                  <a:lnTo>
                    <a:pt x="21" y="289"/>
                  </a:lnTo>
                  <a:lnTo>
                    <a:pt x="23" y="284"/>
                  </a:lnTo>
                  <a:lnTo>
                    <a:pt x="21" y="282"/>
                  </a:lnTo>
                  <a:lnTo>
                    <a:pt x="26" y="272"/>
                  </a:lnTo>
                  <a:lnTo>
                    <a:pt x="23" y="272"/>
                  </a:lnTo>
                  <a:lnTo>
                    <a:pt x="23" y="265"/>
                  </a:lnTo>
                  <a:lnTo>
                    <a:pt x="19" y="260"/>
                  </a:lnTo>
                  <a:lnTo>
                    <a:pt x="21" y="24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3" name="Freeform 225"/>
            <p:cNvSpPr>
              <a:spLocks/>
            </p:cNvSpPr>
            <p:nvPr/>
          </p:nvSpPr>
          <p:spPr bwMode="auto">
            <a:xfrm>
              <a:off x="3569971" y="4134047"/>
              <a:ext cx="56189" cy="47958"/>
            </a:xfrm>
            <a:custGeom>
              <a:avLst/>
              <a:gdLst>
                <a:gd name="T0" fmla="*/ 5 w 43"/>
                <a:gd name="T1" fmla="*/ 0 h 38"/>
                <a:gd name="T2" fmla="*/ 43 w 43"/>
                <a:gd name="T3" fmla="*/ 0 h 38"/>
                <a:gd name="T4" fmla="*/ 29 w 43"/>
                <a:gd name="T5" fmla="*/ 26 h 38"/>
                <a:gd name="T6" fmla="*/ 31 w 43"/>
                <a:gd name="T7" fmla="*/ 30 h 38"/>
                <a:gd name="T8" fmla="*/ 12 w 43"/>
                <a:gd name="T9" fmla="*/ 38 h 38"/>
                <a:gd name="T10" fmla="*/ 12 w 43"/>
                <a:gd name="T11" fmla="*/ 30 h 38"/>
                <a:gd name="T12" fmla="*/ 0 w 43"/>
                <a:gd name="T13" fmla="*/ 16 h 38"/>
                <a:gd name="T14" fmla="*/ 5 w 43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8">
                  <a:moveTo>
                    <a:pt x="5" y="0"/>
                  </a:moveTo>
                  <a:lnTo>
                    <a:pt x="43" y="0"/>
                  </a:lnTo>
                  <a:lnTo>
                    <a:pt x="29" y="26"/>
                  </a:lnTo>
                  <a:lnTo>
                    <a:pt x="31" y="30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4" name="Freeform 226"/>
            <p:cNvSpPr>
              <a:spLocks/>
            </p:cNvSpPr>
            <p:nvPr/>
          </p:nvSpPr>
          <p:spPr bwMode="auto">
            <a:xfrm>
              <a:off x="3641841" y="5430178"/>
              <a:ext cx="179021" cy="98440"/>
            </a:xfrm>
            <a:custGeom>
              <a:avLst/>
              <a:gdLst>
                <a:gd name="T0" fmla="*/ 16 w 137"/>
                <a:gd name="T1" fmla="*/ 0 h 78"/>
                <a:gd name="T2" fmla="*/ 64 w 137"/>
                <a:gd name="T3" fmla="*/ 0 h 78"/>
                <a:gd name="T4" fmla="*/ 69 w 137"/>
                <a:gd name="T5" fmla="*/ 5 h 78"/>
                <a:gd name="T6" fmla="*/ 92 w 137"/>
                <a:gd name="T7" fmla="*/ 5 h 78"/>
                <a:gd name="T8" fmla="*/ 137 w 137"/>
                <a:gd name="T9" fmla="*/ 14 h 78"/>
                <a:gd name="T10" fmla="*/ 132 w 137"/>
                <a:gd name="T11" fmla="*/ 17 h 78"/>
                <a:gd name="T12" fmla="*/ 130 w 137"/>
                <a:gd name="T13" fmla="*/ 24 h 78"/>
                <a:gd name="T14" fmla="*/ 121 w 137"/>
                <a:gd name="T15" fmla="*/ 26 h 78"/>
                <a:gd name="T16" fmla="*/ 121 w 137"/>
                <a:gd name="T17" fmla="*/ 21 h 78"/>
                <a:gd name="T18" fmla="*/ 116 w 137"/>
                <a:gd name="T19" fmla="*/ 19 h 78"/>
                <a:gd name="T20" fmla="*/ 111 w 137"/>
                <a:gd name="T21" fmla="*/ 33 h 78"/>
                <a:gd name="T22" fmla="*/ 104 w 137"/>
                <a:gd name="T23" fmla="*/ 33 h 78"/>
                <a:gd name="T24" fmla="*/ 97 w 137"/>
                <a:gd name="T25" fmla="*/ 43 h 78"/>
                <a:gd name="T26" fmla="*/ 92 w 137"/>
                <a:gd name="T27" fmla="*/ 45 h 78"/>
                <a:gd name="T28" fmla="*/ 90 w 137"/>
                <a:gd name="T29" fmla="*/ 36 h 78"/>
                <a:gd name="T30" fmla="*/ 78 w 137"/>
                <a:gd name="T31" fmla="*/ 36 h 78"/>
                <a:gd name="T32" fmla="*/ 83 w 137"/>
                <a:gd name="T33" fmla="*/ 43 h 78"/>
                <a:gd name="T34" fmla="*/ 78 w 137"/>
                <a:gd name="T35" fmla="*/ 43 h 78"/>
                <a:gd name="T36" fmla="*/ 71 w 137"/>
                <a:gd name="T37" fmla="*/ 50 h 78"/>
                <a:gd name="T38" fmla="*/ 73 w 137"/>
                <a:gd name="T39" fmla="*/ 59 h 78"/>
                <a:gd name="T40" fmla="*/ 71 w 137"/>
                <a:gd name="T41" fmla="*/ 57 h 78"/>
                <a:gd name="T42" fmla="*/ 61 w 137"/>
                <a:gd name="T43" fmla="*/ 64 h 78"/>
                <a:gd name="T44" fmla="*/ 52 w 137"/>
                <a:gd name="T45" fmla="*/ 62 h 78"/>
                <a:gd name="T46" fmla="*/ 52 w 137"/>
                <a:gd name="T47" fmla="*/ 57 h 78"/>
                <a:gd name="T48" fmla="*/ 47 w 137"/>
                <a:gd name="T49" fmla="*/ 55 h 78"/>
                <a:gd name="T50" fmla="*/ 38 w 137"/>
                <a:gd name="T51" fmla="*/ 59 h 78"/>
                <a:gd name="T52" fmla="*/ 33 w 137"/>
                <a:gd name="T53" fmla="*/ 69 h 78"/>
                <a:gd name="T54" fmla="*/ 35 w 137"/>
                <a:gd name="T55" fmla="*/ 76 h 78"/>
                <a:gd name="T56" fmla="*/ 33 w 137"/>
                <a:gd name="T57" fmla="*/ 78 h 78"/>
                <a:gd name="T58" fmla="*/ 24 w 137"/>
                <a:gd name="T59" fmla="*/ 71 h 78"/>
                <a:gd name="T60" fmla="*/ 26 w 137"/>
                <a:gd name="T61" fmla="*/ 62 h 78"/>
                <a:gd name="T62" fmla="*/ 21 w 137"/>
                <a:gd name="T63" fmla="*/ 55 h 78"/>
                <a:gd name="T64" fmla="*/ 24 w 137"/>
                <a:gd name="T65" fmla="*/ 50 h 78"/>
                <a:gd name="T66" fmla="*/ 21 w 137"/>
                <a:gd name="T67" fmla="*/ 45 h 78"/>
                <a:gd name="T68" fmla="*/ 26 w 137"/>
                <a:gd name="T69" fmla="*/ 36 h 78"/>
                <a:gd name="T70" fmla="*/ 21 w 137"/>
                <a:gd name="T71" fmla="*/ 33 h 78"/>
                <a:gd name="T72" fmla="*/ 19 w 137"/>
                <a:gd name="T73" fmla="*/ 29 h 78"/>
                <a:gd name="T74" fmla="*/ 0 w 137"/>
                <a:gd name="T75" fmla="*/ 26 h 78"/>
                <a:gd name="T76" fmla="*/ 5 w 137"/>
                <a:gd name="T77" fmla="*/ 14 h 78"/>
                <a:gd name="T78" fmla="*/ 12 w 137"/>
                <a:gd name="T79" fmla="*/ 12 h 78"/>
                <a:gd name="T80" fmla="*/ 9 w 137"/>
                <a:gd name="T81" fmla="*/ 7 h 78"/>
                <a:gd name="T82" fmla="*/ 14 w 137"/>
                <a:gd name="T83" fmla="*/ 5 h 78"/>
                <a:gd name="T84" fmla="*/ 16 w 137"/>
                <a:gd name="T8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78">
                  <a:moveTo>
                    <a:pt x="16" y="0"/>
                  </a:moveTo>
                  <a:lnTo>
                    <a:pt x="64" y="0"/>
                  </a:lnTo>
                  <a:lnTo>
                    <a:pt x="69" y="5"/>
                  </a:lnTo>
                  <a:lnTo>
                    <a:pt x="92" y="5"/>
                  </a:lnTo>
                  <a:lnTo>
                    <a:pt x="137" y="14"/>
                  </a:lnTo>
                  <a:lnTo>
                    <a:pt x="132" y="17"/>
                  </a:lnTo>
                  <a:lnTo>
                    <a:pt x="130" y="24"/>
                  </a:lnTo>
                  <a:lnTo>
                    <a:pt x="121" y="26"/>
                  </a:lnTo>
                  <a:lnTo>
                    <a:pt x="121" y="21"/>
                  </a:lnTo>
                  <a:lnTo>
                    <a:pt x="116" y="19"/>
                  </a:lnTo>
                  <a:lnTo>
                    <a:pt x="111" y="33"/>
                  </a:lnTo>
                  <a:lnTo>
                    <a:pt x="104" y="33"/>
                  </a:lnTo>
                  <a:lnTo>
                    <a:pt x="97" y="43"/>
                  </a:lnTo>
                  <a:lnTo>
                    <a:pt x="92" y="45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83" y="43"/>
                  </a:lnTo>
                  <a:lnTo>
                    <a:pt x="78" y="43"/>
                  </a:lnTo>
                  <a:lnTo>
                    <a:pt x="71" y="50"/>
                  </a:lnTo>
                  <a:lnTo>
                    <a:pt x="73" y="59"/>
                  </a:lnTo>
                  <a:lnTo>
                    <a:pt x="71" y="57"/>
                  </a:lnTo>
                  <a:lnTo>
                    <a:pt x="61" y="64"/>
                  </a:lnTo>
                  <a:lnTo>
                    <a:pt x="52" y="62"/>
                  </a:lnTo>
                  <a:lnTo>
                    <a:pt x="52" y="57"/>
                  </a:lnTo>
                  <a:lnTo>
                    <a:pt x="47" y="55"/>
                  </a:lnTo>
                  <a:lnTo>
                    <a:pt x="38" y="59"/>
                  </a:lnTo>
                  <a:lnTo>
                    <a:pt x="33" y="69"/>
                  </a:lnTo>
                  <a:lnTo>
                    <a:pt x="35" y="76"/>
                  </a:lnTo>
                  <a:lnTo>
                    <a:pt x="33" y="78"/>
                  </a:lnTo>
                  <a:lnTo>
                    <a:pt x="24" y="71"/>
                  </a:lnTo>
                  <a:lnTo>
                    <a:pt x="26" y="62"/>
                  </a:lnTo>
                  <a:lnTo>
                    <a:pt x="21" y="55"/>
                  </a:lnTo>
                  <a:lnTo>
                    <a:pt x="24" y="50"/>
                  </a:lnTo>
                  <a:lnTo>
                    <a:pt x="21" y="45"/>
                  </a:lnTo>
                  <a:lnTo>
                    <a:pt x="26" y="36"/>
                  </a:lnTo>
                  <a:lnTo>
                    <a:pt x="21" y="33"/>
                  </a:lnTo>
                  <a:lnTo>
                    <a:pt x="19" y="29"/>
                  </a:lnTo>
                  <a:lnTo>
                    <a:pt x="0" y="26"/>
                  </a:lnTo>
                  <a:lnTo>
                    <a:pt x="5" y="14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14" y="5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5" name="Freeform 227"/>
            <p:cNvSpPr>
              <a:spLocks/>
            </p:cNvSpPr>
            <p:nvPr/>
          </p:nvSpPr>
          <p:spPr bwMode="auto">
            <a:xfrm>
              <a:off x="3610480" y="4130261"/>
              <a:ext cx="173794" cy="122420"/>
            </a:xfrm>
            <a:custGeom>
              <a:avLst/>
              <a:gdLst>
                <a:gd name="T0" fmla="*/ 0 w 133"/>
                <a:gd name="T1" fmla="*/ 26 h 97"/>
                <a:gd name="T2" fmla="*/ 12 w 133"/>
                <a:gd name="T3" fmla="*/ 3 h 97"/>
                <a:gd name="T4" fmla="*/ 128 w 133"/>
                <a:gd name="T5" fmla="*/ 0 h 97"/>
                <a:gd name="T6" fmla="*/ 126 w 133"/>
                <a:gd name="T7" fmla="*/ 5 h 97"/>
                <a:gd name="T8" fmla="*/ 133 w 133"/>
                <a:gd name="T9" fmla="*/ 10 h 97"/>
                <a:gd name="T10" fmla="*/ 128 w 133"/>
                <a:gd name="T11" fmla="*/ 12 h 97"/>
                <a:gd name="T12" fmla="*/ 123 w 133"/>
                <a:gd name="T13" fmla="*/ 17 h 97"/>
                <a:gd name="T14" fmla="*/ 109 w 133"/>
                <a:gd name="T15" fmla="*/ 22 h 97"/>
                <a:gd name="T16" fmla="*/ 109 w 133"/>
                <a:gd name="T17" fmla="*/ 48 h 97"/>
                <a:gd name="T18" fmla="*/ 104 w 133"/>
                <a:gd name="T19" fmla="*/ 62 h 97"/>
                <a:gd name="T20" fmla="*/ 93 w 133"/>
                <a:gd name="T21" fmla="*/ 78 h 97"/>
                <a:gd name="T22" fmla="*/ 85 w 133"/>
                <a:gd name="T23" fmla="*/ 86 h 97"/>
                <a:gd name="T24" fmla="*/ 81 w 133"/>
                <a:gd name="T25" fmla="*/ 83 h 97"/>
                <a:gd name="T26" fmla="*/ 83 w 133"/>
                <a:gd name="T27" fmla="*/ 90 h 97"/>
                <a:gd name="T28" fmla="*/ 81 w 133"/>
                <a:gd name="T29" fmla="*/ 97 h 97"/>
                <a:gd name="T30" fmla="*/ 66 w 133"/>
                <a:gd name="T31" fmla="*/ 93 h 97"/>
                <a:gd name="T32" fmla="*/ 57 w 133"/>
                <a:gd name="T33" fmla="*/ 83 h 97"/>
                <a:gd name="T34" fmla="*/ 50 w 133"/>
                <a:gd name="T35" fmla="*/ 74 h 97"/>
                <a:gd name="T36" fmla="*/ 45 w 133"/>
                <a:gd name="T37" fmla="*/ 50 h 97"/>
                <a:gd name="T38" fmla="*/ 33 w 133"/>
                <a:gd name="T39" fmla="*/ 48 h 97"/>
                <a:gd name="T40" fmla="*/ 17 w 133"/>
                <a:gd name="T41" fmla="*/ 38 h 97"/>
                <a:gd name="T42" fmla="*/ 10 w 133"/>
                <a:gd name="T43" fmla="*/ 38 h 97"/>
                <a:gd name="T44" fmla="*/ 0 w 133"/>
                <a:gd name="T45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97">
                  <a:moveTo>
                    <a:pt x="0" y="26"/>
                  </a:moveTo>
                  <a:lnTo>
                    <a:pt x="12" y="3"/>
                  </a:lnTo>
                  <a:lnTo>
                    <a:pt x="128" y="0"/>
                  </a:lnTo>
                  <a:lnTo>
                    <a:pt x="126" y="5"/>
                  </a:lnTo>
                  <a:lnTo>
                    <a:pt x="133" y="10"/>
                  </a:lnTo>
                  <a:lnTo>
                    <a:pt x="128" y="12"/>
                  </a:lnTo>
                  <a:lnTo>
                    <a:pt x="123" y="17"/>
                  </a:lnTo>
                  <a:lnTo>
                    <a:pt x="109" y="22"/>
                  </a:lnTo>
                  <a:lnTo>
                    <a:pt x="109" y="48"/>
                  </a:lnTo>
                  <a:lnTo>
                    <a:pt x="104" y="62"/>
                  </a:lnTo>
                  <a:lnTo>
                    <a:pt x="93" y="78"/>
                  </a:lnTo>
                  <a:lnTo>
                    <a:pt x="85" y="86"/>
                  </a:lnTo>
                  <a:lnTo>
                    <a:pt x="81" y="83"/>
                  </a:lnTo>
                  <a:lnTo>
                    <a:pt x="83" y="90"/>
                  </a:lnTo>
                  <a:lnTo>
                    <a:pt x="81" y="97"/>
                  </a:lnTo>
                  <a:lnTo>
                    <a:pt x="66" y="93"/>
                  </a:lnTo>
                  <a:lnTo>
                    <a:pt x="57" y="83"/>
                  </a:lnTo>
                  <a:lnTo>
                    <a:pt x="50" y="74"/>
                  </a:lnTo>
                  <a:lnTo>
                    <a:pt x="45" y="50"/>
                  </a:lnTo>
                  <a:lnTo>
                    <a:pt x="33" y="48"/>
                  </a:lnTo>
                  <a:lnTo>
                    <a:pt x="17" y="38"/>
                  </a:lnTo>
                  <a:lnTo>
                    <a:pt x="10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6" name="Freeform 228"/>
            <p:cNvSpPr>
              <a:spLocks/>
            </p:cNvSpPr>
            <p:nvPr/>
          </p:nvSpPr>
          <p:spPr bwMode="auto">
            <a:xfrm>
              <a:off x="3660135" y="5334262"/>
              <a:ext cx="167260" cy="113585"/>
            </a:xfrm>
            <a:custGeom>
              <a:avLst/>
              <a:gdLst>
                <a:gd name="T0" fmla="*/ 78 w 128"/>
                <a:gd name="T1" fmla="*/ 5 h 90"/>
                <a:gd name="T2" fmla="*/ 88 w 128"/>
                <a:gd name="T3" fmla="*/ 7 h 90"/>
                <a:gd name="T4" fmla="*/ 88 w 128"/>
                <a:gd name="T5" fmla="*/ 12 h 90"/>
                <a:gd name="T6" fmla="*/ 92 w 128"/>
                <a:gd name="T7" fmla="*/ 17 h 90"/>
                <a:gd name="T8" fmla="*/ 88 w 128"/>
                <a:gd name="T9" fmla="*/ 24 h 90"/>
                <a:gd name="T10" fmla="*/ 99 w 128"/>
                <a:gd name="T11" fmla="*/ 19 h 90"/>
                <a:gd name="T12" fmla="*/ 104 w 128"/>
                <a:gd name="T13" fmla="*/ 31 h 90"/>
                <a:gd name="T14" fmla="*/ 111 w 128"/>
                <a:gd name="T15" fmla="*/ 26 h 90"/>
                <a:gd name="T16" fmla="*/ 111 w 128"/>
                <a:gd name="T17" fmla="*/ 36 h 90"/>
                <a:gd name="T18" fmla="*/ 104 w 128"/>
                <a:gd name="T19" fmla="*/ 43 h 90"/>
                <a:gd name="T20" fmla="*/ 107 w 128"/>
                <a:gd name="T21" fmla="*/ 45 h 90"/>
                <a:gd name="T22" fmla="*/ 116 w 128"/>
                <a:gd name="T23" fmla="*/ 43 h 90"/>
                <a:gd name="T24" fmla="*/ 116 w 128"/>
                <a:gd name="T25" fmla="*/ 48 h 90"/>
                <a:gd name="T26" fmla="*/ 111 w 128"/>
                <a:gd name="T27" fmla="*/ 48 h 90"/>
                <a:gd name="T28" fmla="*/ 116 w 128"/>
                <a:gd name="T29" fmla="*/ 50 h 90"/>
                <a:gd name="T30" fmla="*/ 111 w 128"/>
                <a:gd name="T31" fmla="*/ 55 h 90"/>
                <a:gd name="T32" fmla="*/ 128 w 128"/>
                <a:gd name="T33" fmla="*/ 60 h 90"/>
                <a:gd name="T34" fmla="*/ 126 w 128"/>
                <a:gd name="T35" fmla="*/ 67 h 90"/>
                <a:gd name="T36" fmla="*/ 123 w 128"/>
                <a:gd name="T37" fmla="*/ 67 h 90"/>
                <a:gd name="T38" fmla="*/ 123 w 128"/>
                <a:gd name="T39" fmla="*/ 60 h 90"/>
                <a:gd name="T40" fmla="*/ 121 w 128"/>
                <a:gd name="T41" fmla="*/ 62 h 90"/>
                <a:gd name="T42" fmla="*/ 118 w 128"/>
                <a:gd name="T43" fmla="*/ 67 h 90"/>
                <a:gd name="T44" fmla="*/ 121 w 128"/>
                <a:gd name="T45" fmla="*/ 71 h 90"/>
                <a:gd name="T46" fmla="*/ 111 w 128"/>
                <a:gd name="T47" fmla="*/ 78 h 90"/>
                <a:gd name="T48" fmla="*/ 123 w 128"/>
                <a:gd name="T49" fmla="*/ 90 h 90"/>
                <a:gd name="T50" fmla="*/ 78 w 128"/>
                <a:gd name="T51" fmla="*/ 81 h 90"/>
                <a:gd name="T52" fmla="*/ 55 w 128"/>
                <a:gd name="T53" fmla="*/ 81 h 90"/>
                <a:gd name="T54" fmla="*/ 50 w 128"/>
                <a:gd name="T55" fmla="*/ 76 h 90"/>
                <a:gd name="T56" fmla="*/ 0 w 128"/>
                <a:gd name="T57" fmla="*/ 76 h 90"/>
                <a:gd name="T58" fmla="*/ 2 w 128"/>
                <a:gd name="T59" fmla="*/ 62 h 90"/>
                <a:gd name="T60" fmla="*/ 0 w 128"/>
                <a:gd name="T61" fmla="*/ 57 h 90"/>
                <a:gd name="T62" fmla="*/ 5 w 128"/>
                <a:gd name="T63" fmla="*/ 52 h 90"/>
                <a:gd name="T64" fmla="*/ 2 w 128"/>
                <a:gd name="T65" fmla="*/ 48 h 90"/>
                <a:gd name="T66" fmla="*/ 7 w 128"/>
                <a:gd name="T67" fmla="*/ 45 h 90"/>
                <a:gd name="T68" fmla="*/ 10 w 128"/>
                <a:gd name="T69" fmla="*/ 36 h 90"/>
                <a:gd name="T70" fmla="*/ 14 w 128"/>
                <a:gd name="T71" fmla="*/ 33 h 90"/>
                <a:gd name="T72" fmla="*/ 19 w 128"/>
                <a:gd name="T73" fmla="*/ 15 h 90"/>
                <a:gd name="T74" fmla="*/ 40 w 128"/>
                <a:gd name="T75" fmla="*/ 0 h 90"/>
                <a:gd name="T76" fmla="*/ 55 w 128"/>
                <a:gd name="T77" fmla="*/ 0 h 90"/>
                <a:gd name="T78" fmla="*/ 62 w 128"/>
                <a:gd name="T79" fmla="*/ 5 h 90"/>
                <a:gd name="T80" fmla="*/ 69 w 128"/>
                <a:gd name="T81" fmla="*/ 5 h 90"/>
                <a:gd name="T82" fmla="*/ 73 w 128"/>
                <a:gd name="T83" fmla="*/ 3 h 90"/>
                <a:gd name="T84" fmla="*/ 78 w 128"/>
                <a:gd name="T8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90">
                  <a:moveTo>
                    <a:pt x="78" y="5"/>
                  </a:moveTo>
                  <a:lnTo>
                    <a:pt x="88" y="7"/>
                  </a:lnTo>
                  <a:lnTo>
                    <a:pt x="88" y="12"/>
                  </a:lnTo>
                  <a:lnTo>
                    <a:pt x="92" y="17"/>
                  </a:lnTo>
                  <a:lnTo>
                    <a:pt x="88" y="24"/>
                  </a:lnTo>
                  <a:lnTo>
                    <a:pt x="99" y="19"/>
                  </a:lnTo>
                  <a:lnTo>
                    <a:pt x="104" y="31"/>
                  </a:lnTo>
                  <a:lnTo>
                    <a:pt x="111" y="26"/>
                  </a:lnTo>
                  <a:lnTo>
                    <a:pt x="111" y="36"/>
                  </a:lnTo>
                  <a:lnTo>
                    <a:pt x="104" y="43"/>
                  </a:lnTo>
                  <a:lnTo>
                    <a:pt x="107" y="45"/>
                  </a:lnTo>
                  <a:lnTo>
                    <a:pt x="116" y="43"/>
                  </a:lnTo>
                  <a:lnTo>
                    <a:pt x="116" y="48"/>
                  </a:lnTo>
                  <a:lnTo>
                    <a:pt x="111" y="48"/>
                  </a:lnTo>
                  <a:lnTo>
                    <a:pt x="116" y="50"/>
                  </a:lnTo>
                  <a:lnTo>
                    <a:pt x="111" y="55"/>
                  </a:lnTo>
                  <a:lnTo>
                    <a:pt x="128" y="60"/>
                  </a:lnTo>
                  <a:lnTo>
                    <a:pt x="126" y="67"/>
                  </a:lnTo>
                  <a:lnTo>
                    <a:pt x="123" y="67"/>
                  </a:lnTo>
                  <a:lnTo>
                    <a:pt x="123" y="60"/>
                  </a:lnTo>
                  <a:lnTo>
                    <a:pt x="121" y="62"/>
                  </a:lnTo>
                  <a:lnTo>
                    <a:pt x="118" y="67"/>
                  </a:lnTo>
                  <a:lnTo>
                    <a:pt x="121" y="71"/>
                  </a:lnTo>
                  <a:lnTo>
                    <a:pt x="111" y="78"/>
                  </a:lnTo>
                  <a:lnTo>
                    <a:pt x="123" y="90"/>
                  </a:lnTo>
                  <a:lnTo>
                    <a:pt x="78" y="81"/>
                  </a:lnTo>
                  <a:lnTo>
                    <a:pt x="55" y="81"/>
                  </a:lnTo>
                  <a:lnTo>
                    <a:pt x="50" y="76"/>
                  </a:lnTo>
                  <a:lnTo>
                    <a:pt x="0" y="76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5" y="52"/>
                  </a:lnTo>
                  <a:lnTo>
                    <a:pt x="2" y="48"/>
                  </a:lnTo>
                  <a:lnTo>
                    <a:pt x="7" y="45"/>
                  </a:lnTo>
                  <a:lnTo>
                    <a:pt x="10" y="36"/>
                  </a:lnTo>
                  <a:lnTo>
                    <a:pt x="14" y="33"/>
                  </a:lnTo>
                  <a:lnTo>
                    <a:pt x="19" y="15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2" y="5"/>
                  </a:lnTo>
                  <a:lnTo>
                    <a:pt x="69" y="5"/>
                  </a:lnTo>
                  <a:lnTo>
                    <a:pt x="73" y="3"/>
                  </a:lnTo>
                  <a:lnTo>
                    <a:pt x="78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7" name="Freeform 229"/>
            <p:cNvSpPr>
              <a:spLocks/>
            </p:cNvSpPr>
            <p:nvPr/>
          </p:nvSpPr>
          <p:spPr bwMode="auto">
            <a:xfrm>
              <a:off x="3644455" y="4130261"/>
              <a:ext cx="470418" cy="759758"/>
            </a:xfrm>
            <a:custGeom>
              <a:avLst/>
              <a:gdLst>
                <a:gd name="T0" fmla="*/ 12 w 360"/>
                <a:gd name="T1" fmla="*/ 339 h 602"/>
                <a:gd name="T2" fmla="*/ 14 w 360"/>
                <a:gd name="T3" fmla="*/ 308 h 602"/>
                <a:gd name="T4" fmla="*/ 40 w 360"/>
                <a:gd name="T5" fmla="*/ 270 h 602"/>
                <a:gd name="T6" fmla="*/ 45 w 360"/>
                <a:gd name="T7" fmla="*/ 235 h 602"/>
                <a:gd name="T8" fmla="*/ 52 w 360"/>
                <a:gd name="T9" fmla="*/ 223 h 602"/>
                <a:gd name="T10" fmla="*/ 64 w 360"/>
                <a:gd name="T11" fmla="*/ 239 h 602"/>
                <a:gd name="T12" fmla="*/ 119 w 360"/>
                <a:gd name="T13" fmla="*/ 154 h 602"/>
                <a:gd name="T14" fmla="*/ 114 w 360"/>
                <a:gd name="T15" fmla="*/ 55 h 602"/>
                <a:gd name="T16" fmla="*/ 107 w 360"/>
                <a:gd name="T17" fmla="*/ 10 h 602"/>
                <a:gd name="T18" fmla="*/ 272 w 360"/>
                <a:gd name="T19" fmla="*/ 10 h 602"/>
                <a:gd name="T20" fmla="*/ 263 w 360"/>
                <a:gd name="T21" fmla="*/ 38 h 602"/>
                <a:gd name="T22" fmla="*/ 261 w 360"/>
                <a:gd name="T23" fmla="*/ 50 h 602"/>
                <a:gd name="T24" fmla="*/ 265 w 360"/>
                <a:gd name="T25" fmla="*/ 64 h 602"/>
                <a:gd name="T26" fmla="*/ 265 w 360"/>
                <a:gd name="T27" fmla="*/ 93 h 602"/>
                <a:gd name="T28" fmla="*/ 223 w 360"/>
                <a:gd name="T29" fmla="*/ 171 h 602"/>
                <a:gd name="T30" fmla="*/ 206 w 360"/>
                <a:gd name="T31" fmla="*/ 211 h 602"/>
                <a:gd name="T32" fmla="*/ 230 w 360"/>
                <a:gd name="T33" fmla="*/ 232 h 602"/>
                <a:gd name="T34" fmla="*/ 235 w 360"/>
                <a:gd name="T35" fmla="*/ 244 h 602"/>
                <a:gd name="T36" fmla="*/ 249 w 360"/>
                <a:gd name="T37" fmla="*/ 256 h 602"/>
                <a:gd name="T38" fmla="*/ 270 w 360"/>
                <a:gd name="T39" fmla="*/ 263 h 602"/>
                <a:gd name="T40" fmla="*/ 284 w 360"/>
                <a:gd name="T41" fmla="*/ 270 h 602"/>
                <a:gd name="T42" fmla="*/ 298 w 360"/>
                <a:gd name="T43" fmla="*/ 280 h 602"/>
                <a:gd name="T44" fmla="*/ 298 w 360"/>
                <a:gd name="T45" fmla="*/ 291 h 602"/>
                <a:gd name="T46" fmla="*/ 313 w 360"/>
                <a:gd name="T47" fmla="*/ 306 h 602"/>
                <a:gd name="T48" fmla="*/ 308 w 360"/>
                <a:gd name="T49" fmla="*/ 327 h 602"/>
                <a:gd name="T50" fmla="*/ 317 w 360"/>
                <a:gd name="T51" fmla="*/ 351 h 602"/>
                <a:gd name="T52" fmla="*/ 325 w 360"/>
                <a:gd name="T53" fmla="*/ 374 h 602"/>
                <a:gd name="T54" fmla="*/ 329 w 360"/>
                <a:gd name="T55" fmla="*/ 391 h 602"/>
                <a:gd name="T56" fmla="*/ 336 w 360"/>
                <a:gd name="T57" fmla="*/ 407 h 602"/>
                <a:gd name="T58" fmla="*/ 343 w 360"/>
                <a:gd name="T59" fmla="*/ 422 h 602"/>
                <a:gd name="T60" fmla="*/ 348 w 360"/>
                <a:gd name="T61" fmla="*/ 438 h 602"/>
                <a:gd name="T62" fmla="*/ 351 w 360"/>
                <a:gd name="T63" fmla="*/ 452 h 602"/>
                <a:gd name="T64" fmla="*/ 332 w 360"/>
                <a:gd name="T65" fmla="*/ 455 h 602"/>
                <a:gd name="T66" fmla="*/ 327 w 360"/>
                <a:gd name="T67" fmla="*/ 467 h 602"/>
                <a:gd name="T68" fmla="*/ 315 w 360"/>
                <a:gd name="T69" fmla="*/ 476 h 602"/>
                <a:gd name="T70" fmla="*/ 301 w 360"/>
                <a:gd name="T71" fmla="*/ 481 h 602"/>
                <a:gd name="T72" fmla="*/ 287 w 360"/>
                <a:gd name="T73" fmla="*/ 493 h 602"/>
                <a:gd name="T74" fmla="*/ 287 w 360"/>
                <a:gd name="T75" fmla="*/ 505 h 602"/>
                <a:gd name="T76" fmla="*/ 268 w 360"/>
                <a:gd name="T77" fmla="*/ 507 h 602"/>
                <a:gd name="T78" fmla="*/ 251 w 360"/>
                <a:gd name="T79" fmla="*/ 523 h 602"/>
                <a:gd name="T80" fmla="*/ 244 w 360"/>
                <a:gd name="T81" fmla="*/ 538 h 602"/>
                <a:gd name="T82" fmla="*/ 239 w 360"/>
                <a:gd name="T83" fmla="*/ 554 h 602"/>
                <a:gd name="T84" fmla="*/ 218 w 360"/>
                <a:gd name="T85" fmla="*/ 566 h 602"/>
                <a:gd name="T86" fmla="*/ 218 w 360"/>
                <a:gd name="T87" fmla="*/ 585 h 602"/>
                <a:gd name="T88" fmla="*/ 204 w 360"/>
                <a:gd name="T89" fmla="*/ 602 h 602"/>
                <a:gd name="T90" fmla="*/ 175 w 360"/>
                <a:gd name="T91" fmla="*/ 568 h 602"/>
                <a:gd name="T92" fmla="*/ 142 w 360"/>
                <a:gd name="T93" fmla="*/ 516 h 602"/>
                <a:gd name="T94" fmla="*/ 97 w 360"/>
                <a:gd name="T95" fmla="*/ 474 h 602"/>
                <a:gd name="T96" fmla="*/ 95 w 360"/>
                <a:gd name="T97" fmla="*/ 441 h 602"/>
                <a:gd name="T98" fmla="*/ 81 w 360"/>
                <a:gd name="T99" fmla="*/ 405 h 602"/>
                <a:gd name="T100" fmla="*/ 12 w 360"/>
                <a:gd name="T101" fmla="*/ 405 h 602"/>
                <a:gd name="T102" fmla="*/ 5 w 360"/>
                <a:gd name="T103" fmla="*/ 384 h 602"/>
                <a:gd name="T104" fmla="*/ 3 w 360"/>
                <a:gd name="T105" fmla="*/ 36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602">
                  <a:moveTo>
                    <a:pt x="0" y="353"/>
                  </a:moveTo>
                  <a:lnTo>
                    <a:pt x="3" y="348"/>
                  </a:lnTo>
                  <a:lnTo>
                    <a:pt x="12" y="346"/>
                  </a:lnTo>
                  <a:lnTo>
                    <a:pt x="10" y="341"/>
                  </a:lnTo>
                  <a:lnTo>
                    <a:pt x="12" y="339"/>
                  </a:lnTo>
                  <a:lnTo>
                    <a:pt x="10" y="325"/>
                  </a:lnTo>
                  <a:lnTo>
                    <a:pt x="10" y="322"/>
                  </a:lnTo>
                  <a:lnTo>
                    <a:pt x="7" y="320"/>
                  </a:lnTo>
                  <a:lnTo>
                    <a:pt x="10" y="313"/>
                  </a:lnTo>
                  <a:lnTo>
                    <a:pt x="14" y="308"/>
                  </a:lnTo>
                  <a:lnTo>
                    <a:pt x="12" y="308"/>
                  </a:lnTo>
                  <a:lnTo>
                    <a:pt x="12" y="301"/>
                  </a:lnTo>
                  <a:lnTo>
                    <a:pt x="31" y="275"/>
                  </a:lnTo>
                  <a:lnTo>
                    <a:pt x="33" y="275"/>
                  </a:lnTo>
                  <a:lnTo>
                    <a:pt x="40" y="270"/>
                  </a:lnTo>
                  <a:lnTo>
                    <a:pt x="38" y="261"/>
                  </a:lnTo>
                  <a:lnTo>
                    <a:pt x="48" y="254"/>
                  </a:lnTo>
                  <a:lnTo>
                    <a:pt x="45" y="247"/>
                  </a:lnTo>
                  <a:lnTo>
                    <a:pt x="48" y="237"/>
                  </a:lnTo>
                  <a:lnTo>
                    <a:pt x="45" y="235"/>
                  </a:lnTo>
                  <a:lnTo>
                    <a:pt x="48" y="235"/>
                  </a:lnTo>
                  <a:lnTo>
                    <a:pt x="45" y="230"/>
                  </a:lnTo>
                  <a:lnTo>
                    <a:pt x="50" y="230"/>
                  </a:lnTo>
                  <a:lnTo>
                    <a:pt x="48" y="225"/>
                  </a:lnTo>
                  <a:lnTo>
                    <a:pt x="52" y="223"/>
                  </a:lnTo>
                  <a:lnTo>
                    <a:pt x="48" y="223"/>
                  </a:lnTo>
                  <a:lnTo>
                    <a:pt x="52" y="218"/>
                  </a:lnTo>
                  <a:lnTo>
                    <a:pt x="59" y="223"/>
                  </a:lnTo>
                  <a:lnTo>
                    <a:pt x="59" y="237"/>
                  </a:lnTo>
                  <a:lnTo>
                    <a:pt x="64" y="239"/>
                  </a:lnTo>
                  <a:lnTo>
                    <a:pt x="67" y="237"/>
                  </a:lnTo>
                  <a:lnTo>
                    <a:pt x="83" y="230"/>
                  </a:lnTo>
                  <a:lnTo>
                    <a:pt x="88" y="218"/>
                  </a:lnTo>
                  <a:lnTo>
                    <a:pt x="85" y="194"/>
                  </a:lnTo>
                  <a:lnTo>
                    <a:pt x="119" y="154"/>
                  </a:lnTo>
                  <a:lnTo>
                    <a:pt x="116" y="128"/>
                  </a:lnTo>
                  <a:lnTo>
                    <a:pt x="123" y="109"/>
                  </a:lnTo>
                  <a:lnTo>
                    <a:pt x="111" y="90"/>
                  </a:lnTo>
                  <a:lnTo>
                    <a:pt x="116" y="78"/>
                  </a:lnTo>
                  <a:lnTo>
                    <a:pt x="114" y="55"/>
                  </a:lnTo>
                  <a:lnTo>
                    <a:pt x="81" y="55"/>
                  </a:lnTo>
                  <a:lnTo>
                    <a:pt x="83" y="22"/>
                  </a:lnTo>
                  <a:lnTo>
                    <a:pt x="97" y="17"/>
                  </a:lnTo>
                  <a:lnTo>
                    <a:pt x="102" y="12"/>
                  </a:lnTo>
                  <a:lnTo>
                    <a:pt x="107" y="10"/>
                  </a:lnTo>
                  <a:lnTo>
                    <a:pt x="100" y="5"/>
                  </a:lnTo>
                  <a:lnTo>
                    <a:pt x="102" y="0"/>
                  </a:lnTo>
                  <a:lnTo>
                    <a:pt x="275" y="0"/>
                  </a:lnTo>
                  <a:lnTo>
                    <a:pt x="277" y="5"/>
                  </a:lnTo>
                  <a:lnTo>
                    <a:pt x="272" y="10"/>
                  </a:lnTo>
                  <a:lnTo>
                    <a:pt x="275" y="12"/>
                  </a:lnTo>
                  <a:lnTo>
                    <a:pt x="272" y="15"/>
                  </a:lnTo>
                  <a:lnTo>
                    <a:pt x="275" y="19"/>
                  </a:lnTo>
                  <a:lnTo>
                    <a:pt x="263" y="17"/>
                  </a:lnTo>
                  <a:lnTo>
                    <a:pt x="263" y="38"/>
                  </a:lnTo>
                  <a:lnTo>
                    <a:pt x="256" y="38"/>
                  </a:lnTo>
                  <a:lnTo>
                    <a:pt x="256" y="45"/>
                  </a:lnTo>
                  <a:lnTo>
                    <a:pt x="261" y="45"/>
                  </a:lnTo>
                  <a:lnTo>
                    <a:pt x="256" y="50"/>
                  </a:lnTo>
                  <a:lnTo>
                    <a:pt x="261" y="50"/>
                  </a:lnTo>
                  <a:lnTo>
                    <a:pt x="258" y="52"/>
                  </a:lnTo>
                  <a:lnTo>
                    <a:pt x="265" y="57"/>
                  </a:lnTo>
                  <a:lnTo>
                    <a:pt x="265" y="62"/>
                  </a:lnTo>
                  <a:lnTo>
                    <a:pt x="261" y="64"/>
                  </a:lnTo>
                  <a:lnTo>
                    <a:pt x="265" y="64"/>
                  </a:lnTo>
                  <a:lnTo>
                    <a:pt x="263" y="71"/>
                  </a:lnTo>
                  <a:lnTo>
                    <a:pt x="270" y="74"/>
                  </a:lnTo>
                  <a:lnTo>
                    <a:pt x="265" y="78"/>
                  </a:lnTo>
                  <a:lnTo>
                    <a:pt x="270" y="86"/>
                  </a:lnTo>
                  <a:lnTo>
                    <a:pt x="265" y="93"/>
                  </a:lnTo>
                  <a:lnTo>
                    <a:pt x="256" y="104"/>
                  </a:lnTo>
                  <a:lnTo>
                    <a:pt x="256" y="119"/>
                  </a:lnTo>
                  <a:lnTo>
                    <a:pt x="249" y="131"/>
                  </a:lnTo>
                  <a:lnTo>
                    <a:pt x="220" y="159"/>
                  </a:lnTo>
                  <a:lnTo>
                    <a:pt x="223" y="171"/>
                  </a:lnTo>
                  <a:lnTo>
                    <a:pt x="220" y="183"/>
                  </a:lnTo>
                  <a:lnTo>
                    <a:pt x="213" y="185"/>
                  </a:lnTo>
                  <a:lnTo>
                    <a:pt x="211" y="192"/>
                  </a:lnTo>
                  <a:lnTo>
                    <a:pt x="209" y="192"/>
                  </a:lnTo>
                  <a:lnTo>
                    <a:pt x="206" y="211"/>
                  </a:lnTo>
                  <a:lnTo>
                    <a:pt x="213" y="223"/>
                  </a:lnTo>
                  <a:lnTo>
                    <a:pt x="213" y="228"/>
                  </a:lnTo>
                  <a:lnTo>
                    <a:pt x="220" y="228"/>
                  </a:lnTo>
                  <a:lnTo>
                    <a:pt x="220" y="232"/>
                  </a:lnTo>
                  <a:lnTo>
                    <a:pt x="230" y="232"/>
                  </a:lnTo>
                  <a:lnTo>
                    <a:pt x="230" y="235"/>
                  </a:lnTo>
                  <a:lnTo>
                    <a:pt x="227" y="235"/>
                  </a:lnTo>
                  <a:lnTo>
                    <a:pt x="227" y="244"/>
                  </a:lnTo>
                  <a:lnTo>
                    <a:pt x="237" y="242"/>
                  </a:lnTo>
                  <a:lnTo>
                    <a:pt x="235" y="244"/>
                  </a:lnTo>
                  <a:lnTo>
                    <a:pt x="239" y="249"/>
                  </a:lnTo>
                  <a:lnTo>
                    <a:pt x="239" y="244"/>
                  </a:lnTo>
                  <a:lnTo>
                    <a:pt x="244" y="244"/>
                  </a:lnTo>
                  <a:lnTo>
                    <a:pt x="244" y="254"/>
                  </a:lnTo>
                  <a:lnTo>
                    <a:pt x="249" y="256"/>
                  </a:lnTo>
                  <a:lnTo>
                    <a:pt x="253" y="249"/>
                  </a:lnTo>
                  <a:lnTo>
                    <a:pt x="261" y="251"/>
                  </a:lnTo>
                  <a:lnTo>
                    <a:pt x="263" y="263"/>
                  </a:lnTo>
                  <a:lnTo>
                    <a:pt x="270" y="256"/>
                  </a:lnTo>
                  <a:lnTo>
                    <a:pt x="270" y="263"/>
                  </a:lnTo>
                  <a:lnTo>
                    <a:pt x="277" y="265"/>
                  </a:lnTo>
                  <a:lnTo>
                    <a:pt x="277" y="270"/>
                  </a:lnTo>
                  <a:lnTo>
                    <a:pt x="282" y="265"/>
                  </a:lnTo>
                  <a:lnTo>
                    <a:pt x="282" y="270"/>
                  </a:lnTo>
                  <a:lnTo>
                    <a:pt x="284" y="270"/>
                  </a:lnTo>
                  <a:lnTo>
                    <a:pt x="284" y="275"/>
                  </a:lnTo>
                  <a:lnTo>
                    <a:pt x="289" y="277"/>
                  </a:lnTo>
                  <a:lnTo>
                    <a:pt x="289" y="282"/>
                  </a:lnTo>
                  <a:lnTo>
                    <a:pt x="296" y="282"/>
                  </a:lnTo>
                  <a:lnTo>
                    <a:pt x="298" y="280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303" y="284"/>
                  </a:lnTo>
                  <a:lnTo>
                    <a:pt x="303" y="289"/>
                  </a:lnTo>
                  <a:lnTo>
                    <a:pt x="298" y="291"/>
                  </a:lnTo>
                  <a:lnTo>
                    <a:pt x="301" y="294"/>
                  </a:lnTo>
                  <a:lnTo>
                    <a:pt x="303" y="294"/>
                  </a:lnTo>
                  <a:lnTo>
                    <a:pt x="303" y="301"/>
                  </a:lnTo>
                  <a:lnTo>
                    <a:pt x="301" y="303"/>
                  </a:lnTo>
                  <a:lnTo>
                    <a:pt x="313" y="306"/>
                  </a:lnTo>
                  <a:lnTo>
                    <a:pt x="315" y="313"/>
                  </a:lnTo>
                  <a:lnTo>
                    <a:pt x="310" y="315"/>
                  </a:lnTo>
                  <a:lnTo>
                    <a:pt x="313" y="320"/>
                  </a:lnTo>
                  <a:lnTo>
                    <a:pt x="310" y="320"/>
                  </a:lnTo>
                  <a:lnTo>
                    <a:pt x="308" y="327"/>
                  </a:lnTo>
                  <a:lnTo>
                    <a:pt x="310" y="329"/>
                  </a:lnTo>
                  <a:lnTo>
                    <a:pt x="315" y="329"/>
                  </a:lnTo>
                  <a:lnTo>
                    <a:pt x="310" y="334"/>
                  </a:lnTo>
                  <a:lnTo>
                    <a:pt x="317" y="336"/>
                  </a:lnTo>
                  <a:lnTo>
                    <a:pt x="317" y="351"/>
                  </a:lnTo>
                  <a:lnTo>
                    <a:pt x="322" y="355"/>
                  </a:lnTo>
                  <a:lnTo>
                    <a:pt x="320" y="360"/>
                  </a:lnTo>
                  <a:lnTo>
                    <a:pt x="329" y="358"/>
                  </a:lnTo>
                  <a:lnTo>
                    <a:pt x="322" y="365"/>
                  </a:lnTo>
                  <a:lnTo>
                    <a:pt x="325" y="374"/>
                  </a:lnTo>
                  <a:lnTo>
                    <a:pt x="322" y="377"/>
                  </a:lnTo>
                  <a:lnTo>
                    <a:pt x="322" y="381"/>
                  </a:lnTo>
                  <a:lnTo>
                    <a:pt x="329" y="384"/>
                  </a:lnTo>
                  <a:lnTo>
                    <a:pt x="325" y="389"/>
                  </a:lnTo>
                  <a:lnTo>
                    <a:pt x="329" y="391"/>
                  </a:lnTo>
                  <a:lnTo>
                    <a:pt x="327" y="398"/>
                  </a:lnTo>
                  <a:lnTo>
                    <a:pt x="334" y="393"/>
                  </a:lnTo>
                  <a:lnTo>
                    <a:pt x="339" y="400"/>
                  </a:lnTo>
                  <a:lnTo>
                    <a:pt x="343" y="403"/>
                  </a:lnTo>
                  <a:lnTo>
                    <a:pt x="336" y="407"/>
                  </a:lnTo>
                  <a:lnTo>
                    <a:pt x="341" y="412"/>
                  </a:lnTo>
                  <a:lnTo>
                    <a:pt x="346" y="412"/>
                  </a:lnTo>
                  <a:lnTo>
                    <a:pt x="341" y="417"/>
                  </a:lnTo>
                  <a:lnTo>
                    <a:pt x="348" y="417"/>
                  </a:lnTo>
                  <a:lnTo>
                    <a:pt x="343" y="422"/>
                  </a:lnTo>
                  <a:lnTo>
                    <a:pt x="351" y="422"/>
                  </a:lnTo>
                  <a:lnTo>
                    <a:pt x="351" y="424"/>
                  </a:lnTo>
                  <a:lnTo>
                    <a:pt x="360" y="429"/>
                  </a:lnTo>
                  <a:lnTo>
                    <a:pt x="358" y="434"/>
                  </a:lnTo>
                  <a:lnTo>
                    <a:pt x="348" y="438"/>
                  </a:lnTo>
                  <a:lnTo>
                    <a:pt x="353" y="438"/>
                  </a:lnTo>
                  <a:lnTo>
                    <a:pt x="351" y="443"/>
                  </a:lnTo>
                  <a:lnTo>
                    <a:pt x="358" y="443"/>
                  </a:lnTo>
                  <a:lnTo>
                    <a:pt x="348" y="450"/>
                  </a:lnTo>
                  <a:lnTo>
                    <a:pt x="351" y="452"/>
                  </a:lnTo>
                  <a:lnTo>
                    <a:pt x="346" y="450"/>
                  </a:lnTo>
                  <a:lnTo>
                    <a:pt x="346" y="455"/>
                  </a:lnTo>
                  <a:lnTo>
                    <a:pt x="343" y="452"/>
                  </a:lnTo>
                  <a:lnTo>
                    <a:pt x="341" y="460"/>
                  </a:lnTo>
                  <a:lnTo>
                    <a:pt x="332" y="455"/>
                  </a:lnTo>
                  <a:lnTo>
                    <a:pt x="334" y="462"/>
                  </a:lnTo>
                  <a:lnTo>
                    <a:pt x="336" y="464"/>
                  </a:lnTo>
                  <a:lnTo>
                    <a:pt x="334" y="469"/>
                  </a:lnTo>
                  <a:lnTo>
                    <a:pt x="332" y="464"/>
                  </a:lnTo>
                  <a:lnTo>
                    <a:pt x="327" y="467"/>
                  </a:lnTo>
                  <a:lnTo>
                    <a:pt x="329" y="471"/>
                  </a:lnTo>
                  <a:lnTo>
                    <a:pt x="322" y="469"/>
                  </a:lnTo>
                  <a:lnTo>
                    <a:pt x="322" y="476"/>
                  </a:lnTo>
                  <a:lnTo>
                    <a:pt x="315" y="474"/>
                  </a:lnTo>
                  <a:lnTo>
                    <a:pt x="315" y="476"/>
                  </a:lnTo>
                  <a:lnTo>
                    <a:pt x="310" y="476"/>
                  </a:lnTo>
                  <a:lnTo>
                    <a:pt x="315" y="479"/>
                  </a:lnTo>
                  <a:lnTo>
                    <a:pt x="303" y="476"/>
                  </a:lnTo>
                  <a:lnTo>
                    <a:pt x="303" y="483"/>
                  </a:lnTo>
                  <a:lnTo>
                    <a:pt x="301" y="481"/>
                  </a:lnTo>
                  <a:lnTo>
                    <a:pt x="298" y="486"/>
                  </a:lnTo>
                  <a:lnTo>
                    <a:pt x="296" y="483"/>
                  </a:lnTo>
                  <a:lnTo>
                    <a:pt x="294" y="490"/>
                  </a:lnTo>
                  <a:lnTo>
                    <a:pt x="291" y="486"/>
                  </a:lnTo>
                  <a:lnTo>
                    <a:pt x="287" y="493"/>
                  </a:lnTo>
                  <a:lnTo>
                    <a:pt x="291" y="493"/>
                  </a:lnTo>
                  <a:lnTo>
                    <a:pt x="287" y="495"/>
                  </a:lnTo>
                  <a:lnTo>
                    <a:pt x="291" y="497"/>
                  </a:lnTo>
                  <a:lnTo>
                    <a:pt x="287" y="500"/>
                  </a:lnTo>
                  <a:lnTo>
                    <a:pt x="287" y="505"/>
                  </a:lnTo>
                  <a:lnTo>
                    <a:pt x="282" y="502"/>
                  </a:lnTo>
                  <a:lnTo>
                    <a:pt x="275" y="512"/>
                  </a:lnTo>
                  <a:lnTo>
                    <a:pt x="275" y="507"/>
                  </a:lnTo>
                  <a:lnTo>
                    <a:pt x="268" y="509"/>
                  </a:lnTo>
                  <a:lnTo>
                    <a:pt x="268" y="507"/>
                  </a:lnTo>
                  <a:lnTo>
                    <a:pt x="263" y="514"/>
                  </a:lnTo>
                  <a:lnTo>
                    <a:pt x="256" y="516"/>
                  </a:lnTo>
                  <a:lnTo>
                    <a:pt x="256" y="521"/>
                  </a:lnTo>
                  <a:lnTo>
                    <a:pt x="261" y="526"/>
                  </a:lnTo>
                  <a:lnTo>
                    <a:pt x="251" y="523"/>
                  </a:lnTo>
                  <a:lnTo>
                    <a:pt x="256" y="528"/>
                  </a:lnTo>
                  <a:lnTo>
                    <a:pt x="256" y="533"/>
                  </a:lnTo>
                  <a:lnTo>
                    <a:pt x="251" y="533"/>
                  </a:lnTo>
                  <a:lnTo>
                    <a:pt x="251" y="540"/>
                  </a:lnTo>
                  <a:lnTo>
                    <a:pt x="244" y="538"/>
                  </a:lnTo>
                  <a:lnTo>
                    <a:pt x="239" y="542"/>
                  </a:lnTo>
                  <a:lnTo>
                    <a:pt x="244" y="547"/>
                  </a:lnTo>
                  <a:lnTo>
                    <a:pt x="239" y="550"/>
                  </a:lnTo>
                  <a:lnTo>
                    <a:pt x="242" y="550"/>
                  </a:lnTo>
                  <a:lnTo>
                    <a:pt x="239" y="554"/>
                  </a:lnTo>
                  <a:lnTo>
                    <a:pt x="230" y="552"/>
                  </a:lnTo>
                  <a:lnTo>
                    <a:pt x="230" y="557"/>
                  </a:lnTo>
                  <a:lnTo>
                    <a:pt x="223" y="559"/>
                  </a:lnTo>
                  <a:lnTo>
                    <a:pt x="225" y="564"/>
                  </a:lnTo>
                  <a:lnTo>
                    <a:pt x="218" y="566"/>
                  </a:lnTo>
                  <a:lnTo>
                    <a:pt x="225" y="573"/>
                  </a:lnTo>
                  <a:lnTo>
                    <a:pt x="223" y="578"/>
                  </a:lnTo>
                  <a:lnTo>
                    <a:pt x="220" y="580"/>
                  </a:lnTo>
                  <a:lnTo>
                    <a:pt x="223" y="587"/>
                  </a:lnTo>
                  <a:lnTo>
                    <a:pt x="218" y="585"/>
                  </a:lnTo>
                  <a:lnTo>
                    <a:pt x="209" y="590"/>
                  </a:lnTo>
                  <a:lnTo>
                    <a:pt x="216" y="599"/>
                  </a:lnTo>
                  <a:lnTo>
                    <a:pt x="206" y="597"/>
                  </a:lnTo>
                  <a:lnTo>
                    <a:pt x="206" y="602"/>
                  </a:lnTo>
                  <a:lnTo>
                    <a:pt x="204" y="602"/>
                  </a:lnTo>
                  <a:lnTo>
                    <a:pt x="199" y="597"/>
                  </a:lnTo>
                  <a:lnTo>
                    <a:pt x="192" y="599"/>
                  </a:lnTo>
                  <a:lnTo>
                    <a:pt x="182" y="592"/>
                  </a:lnTo>
                  <a:lnTo>
                    <a:pt x="187" y="576"/>
                  </a:lnTo>
                  <a:lnTo>
                    <a:pt x="175" y="568"/>
                  </a:lnTo>
                  <a:lnTo>
                    <a:pt x="173" y="550"/>
                  </a:lnTo>
                  <a:lnTo>
                    <a:pt x="154" y="535"/>
                  </a:lnTo>
                  <a:lnTo>
                    <a:pt x="154" y="531"/>
                  </a:lnTo>
                  <a:lnTo>
                    <a:pt x="147" y="526"/>
                  </a:lnTo>
                  <a:lnTo>
                    <a:pt x="142" y="516"/>
                  </a:lnTo>
                  <a:lnTo>
                    <a:pt x="121" y="505"/>
                  </a:lnTo>
                  <a:lnTo>
                    <a:pt x="121" y="497"/>
                  </a:lnTo>
                  <a:lnTo>
                    <a:pt x="114" y="488"/>
                  </a:lnTo>
                  <a:lnTo>
                    <a:pt x="116" y="481"/>
                  </a:lnTo>
                  <a:lnTo>
                    <a:pt x="97" y="474"/>
                  </a:lnTo>
                  <a:lnTo>
                    <a:pt x="97" y="469"/>
                  </a:lnTo>
                  <a:lnTo>
                    <a:pt x="90" y="464"/>
                  </a:lnTo>
                  <a:lnTo>
                    <a:pt x="90" y="460"/>
                  </a:lnTo>
                  <a:lnTo>
                    <a:pt x="85" y="455"/>
                  </a:lnTo>
                  <a:lnTo>
                    <a:pt x="95" y="441"/>
                  </a:lnTo>
                  <a:lnTo>
                    <a:pt x="97" y="422"/>
                  </a:lnTo>
                  <a:lnTo>
                    <a:pt x="102" y="412"/>
                  </a:lnTo>
                  <a:lnTo>
                    <a:pt x="100" y="393"/>
                  </a:lnTo>
                  <a:lnTo>
                    <a:pt x="97" y="398"/>
                  </a:lnTo>
                  <a:lnTo>
                    <a:pt x="81" y="405"/>
                  </a:lnTo>
                  <a:lnTo>
                    <a:pt x="62" y="400"/>
                  </a:lnTo>
                  <a:lnTo>
                    <a:pt x="55" y="405"/>
                  </a:lnTo>
                  <a:lnTo>
                    <a:pt x="45" y="400"/>
                  </a:lnTo>
                  <a:lnTo>
                    <a:pt x="33" y="405"/>
                  </a:lnTo>
                  <a:lnTo>
                    <a:pt x="12" y="405"/>
                  </a:lnTo>
                  <a:lnTo>
                    <a:pt x="5" y="400"/>
                  </a:lnTo>
                  <a:lnTo>
                    <a:pt x="10" y="396"/>
                  </a:lnTo>
                  <a:lnTo>
                    <a:pt x="5" y="391"/>
                  </a:lnTo>
                  <a:lnTo>
                    <a:pt x="10" y="386"/>
                  </a:lnTo>
                  <a:lnTo>
                    <a:pt x="5" y="384"/>
                  </a:lnTo>
                  <a:lnTo>
                    <a:pt x="7" y="381"/>
                  </a:lnTo>
                  <a:lnTo>
                    <a:pt x="7" y="372"/>
                  </a:lnTo>
                  <a:lnTo>
                    <a:pt x="12" y="367"/>
                  </a:lnTo>
                  <a:lnTo>
                    <a:pt x="5" y="365"/>
                  </a:lnTo>
                  <a:lnTo>
                    <a:pt x="3" y="360"/>
                  </a:lnTo>
                  <a:lnTo>
                    <a:pt x="7" y="355"/>
                  </a:lnTo>
                  <a:lnTo>
                    <a:pt x="0" y="35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8" name="Freeform 230"/>
            <p:cNvSpPr>
              <a:spLocks/>
            </p:cNvSpPr>
            <p:nvPr/>
          </p:nvSpPr>
          <p:spPr bwMode="auto">
            <a:xfrm>
              <a:off x="3628774" y="2858109"/>
              <a:ext cx="492633" cy="352114"/>
            </a:xfrm>
            <a:custGeom>
              <a:avLst/>
              <a:gdLst>
                <a:gd name="T0" fmla="*/ 34 w 377"/>
                <a:gd name="T1" fmla="*/ 149 h 279"/>
                <a:gd name="T2" fmla="*/ 57 w 377"/>
                <a:gd name="T3" fmla="*/ 132 h 279"/>
                <a:gd name="T4" fmla="*/ 74 w 377"/>
                <a:gd name="T5" fmla="*/ 113 h 279"/>
                <a:gd name="T6" fmla="*/ 93 w 377"/>
                <a:gd name="T7" fmla="*/ 109 h 279"/>
                <a:gd name="T8" fmla="*/ 121 w 377"/>
                <a:gd name="T9" fmla="*/ 97 h 279"/>
                <a:gd name="T10" fmla="*/ 150 w 377"/>
                <a:gd name="T11" fmla="*/ 87 h 279"/>
                <a:gd name="T12" fmla="*/ 164 w 377"/>
                <a:gd name="T13" fmla="*/ 83 h 279"/>
                <a:gd name="T14" fmla="*/ 168 w 377"/>
                <a:gd name="T15" fmla="*/ 80 h 279"/>
                <a:gd name="T16" fmla="*/ 176 w 377"/>
                <a:gd name="T17" fmla="*/ 78 h 279"/>
                <a:gd name="T18" fmla="*/ 197 w 377"/>
                <a:gd name="T19" fmla="*/ 47 h 279"/>
                <a:gd name="T20" fmla="*/ 318 w 377"/>
                <a:gd name="T21" fmla="*/ 38 h 279"/>
                <a:gd name="T22" fmla="*/ 315 w 377"/>
                <a:gd name="T23" fmla="*/ 19 h 279"/>
                <a:gd name="T24" fmla="*/ 318 w 377"/>
                <a:gd name="T25" fmla="*/ 7 h 279"/>
                <a:gd name="T26" fmla="*/ 341 w 377"/>
                <a:gd name="T27" fmla="*/ 0 h 279"/>
                <a:gd name="T28" fmla="*/ 341 w 377"/>
                <a:gd name="T29" fmla="*/ 9 h 279"/>
                <a:gd name="T30" fmla="*/ 346 w 377"/>
                <a:gd name="T31" fmla="*/ 19 h 279"/>
                <a:gd name="T32" fmla="*/ 348 w 377"/>
                <a:gd name="T33" fmla="*/ 42 h 279"/>
                <a:gd name="T34" fmla="*/ 346 w 377"/>
                <a:gd name="T35" fmla="*/ 54 h 279"/>
                <a:gd name="T36" fmla="*/ 372 w 377"/>
                <a:gd name="T37" fmla="*/ 106 h 279"/>
                <a:gd name="T38" fmla="*/ 370 w 377"/>
                <a:gd name="T39" fmla="*/ 116 h 279"/>
                <a:gd name="T40" fmla="*/ 365 w 377"/>
                <a:gd name="T41" fmla="*/ 118 h 279"/>
                <a:gd name="T42" fmla="*/ 358 w 377"/>
                <a:gd name="T43" fmla="*/ 123 h 279"/>
                <a:gd name="T44" fmla="*/ 339 w 377"/>
                <a:gd name="T45" fmla="*/ 128 h 279"/>
                <a:gd name="T46" fmla="*/ 315 w 377"/>
                <a:gd name="T47" fmla="*/ 130 h 279"/>
                <a:gd name="T48" fmla="*/ 306 w 377"/>
                <a:gd name="T49" fmla="*/ 132 h 279"/>
                <a:gd name="T50" fmla="*/ 287 w 377"/>
                <a:gd name="T51" fmla="*/ 137 h 279"/>
                <a:gd name="T52" fmla="*/ 275 w 377"/>
                <a:gd name="T53" fmla="*/ 130 h 279"/>
                <a:gd name="T54" fmla="*/ 261 w 377"/>
                <a:gd name="T55" fmla="*/ 125 h 279"/>
                <a:gd name="T56" fmla="*/ 242 w 377"/>
                <a:gd name="T57" fmla="*/ 139 h 279"/>
                <a:gd name="T58" fmla="*/ 228 w 377"/>
                <a:gd name="T59" fmla="*/ 139 h 279"/>
                <a:gd name="T60" fmla="*/ 221 w 377"/>
                <a:gd name="T61" fmla="*/ 132 h 279"/>
                <a:gd name="T62" fmla="*/ 225 w 377"/>
                <a:gd name="T63" fmla="*/ 156 h 279"/>
                <a:gd name="T64" fmla="*/ 244 w 377"/>
                <a:gd name="T65" fmla="*/ 168 h 279"/>
                <a:gd name="T66" fmla="*/ 249 w 377"/>
                <a:gd name="T67" fmla="*/ 184 h 279"/>
                <a:gd name="T68" fmla="*/ 249 w 377"/>
                <a:gd name="T69" fmla="*/ 196 h 279"/>
                <a:gd name="T70" fmla="*/ 244 w 377"/>
                <a:gd name="T71" fmla="*/ 215 h 279"/>
                <a:gd name="T72" fmla="*/ 230 w 377"/>
                <a:gd name="T73" fmla="*/ 222 h 279"/>
                <a:gd name="T74" fmla="*/ 206 w 377"/>
                <a:gd name="T75" fmla="*/ 260 h 279"/>
                <a:gd name="T76" fmla="*/ 178 w 377"/>
                <a:gd name="T77" fmla="*/ 260 h 279"/>
                <a:gd name="T78" fmla="*/ 178 w 377"/>
                <a:gd name="T79" fmla="*/ 272 h 279"/>
                <a:gd name="T80" fmla="*/ 171 w 377"/>
                <a:gd name="T81" fmla="*/ 272 h 279"/>
                <a:gd name="T82" fmla="*/ 166 w 377"/>
                <a:gd name="T83" fmla="*/ 272 h 279"/>
                <a:gd name="T84" fmla="*/ 157 w 377"/>
                <a:gd name="T85" fmla="*/ 263 h 279"/>
                <a:gd name="T86" fmla="*/ 140 w 377"/>
                <a:gd name="T87" fmla="*/ 265 h 279"/>
                <a:gd name="T88" fmla="*/ 126 w 377"/>
                <a:gd name="T89" fmla="*/ 277 h 279"/>
                <a:gd name="T90" fmla="*/ 100 w 377"/>
                <a:gd name="T91" fmla="*/ 270 h 279"/>
                <a:gd name="T92" fmla="*/ 95 w 377"/>
                <a:gd name="T93" fmla="*/ 260 h 279"/>
                <a:gd name="T94" fmla="*/ 76 w 377"/>
                <a:gd name="T95" fmla="*/ 258 h 279"/>
                <a:gd name="T96" fmla="*/ 71 w 377"/>
                <a:gd name="T97" fmla="*/ 255 h 279"/>
                <a:gd name="T98" fmla="*/ 57 w 377"/>
                <a:gd name="T99" fmla="*/ 239 h 279"/>
                <a:gd name="T100" fmla="*/ 50 w 377"/>
                <a:gd name="T101" fmla="*/ 229 h 279"/>
                <a:gd name="T102" fmla="*/ 45 w 377"/>
                <a:gd name="T103" fmla="*/ 220 h 279"/>
                <a:gd name="T104" fmla="*/ 15 w 377"/>
                <a:gd name="T105" fmla="*/ 173 h 279"/>
                <a:gd name="T106" fmla="*/ 15 w 377"/>
                <a:gd name="T107" fmla="*/ 14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279">
                  <a:moveTo>
                    <a:pt x="15" y="144"/>
                  </a:moveTo>
                  <a:lnTo>
                    <a:pt x="34" y="149"/>
                  </a:lnTo>
                  <a:lnTo>
                    <a:pt x="52" y="132"/>
                  </a:lnTo>
                  <a:lnTo>
                    <a:pt x="57" y="132"/>
                  </a:lnTo>
                  <a:lnTo>
                    <a:pt x="62" y="128"/>
                  </a:lnTo>
                  <a:lnTo>
                    <a:pt x="74" y="113"/>
                  </a:lnTo>
                  <a:lnTo>
                    <a:pt x="81" y="109"/>
                  </a:lnTo>
                  <a:lnTo>
                    <a:pt x="93" y="109"/>
                  </a:lnTo>
                  <a:lnTo>
                    <a:pt x="109" y="97"/>
                  </a:lnTo>
                  <a:lnTo>
                    <a:pt x="121" y="97"/>
                  </a:lnTo>
                  <a:lnTo>
                    <a:pt x="121" y="99"/>
                  </a:lnTo>
                  <a:lnTo>
                    <a:pt x="150" y="87"/>
                  </a:lnTo>
                  <a:lnTo>
                    <a:pt x="157" y="90"/>
                  </a:lnTo>
                  <a:lnTo>
                    <a:pt x="164" y="83"/>
                  </a:lnTo>
                  <a:lnTo>
                    <a:pt x="166" y="85"/>
                  </a:lnTo>
                  <a:lnTo>
                    <a:pt x="168" y="80"/>
                  </a:lnTo>
                  <a:lnTo>
                    <a:pt x="171" y="83"/>
                  </a:lnTo>
                  <a:lnTo>
                    <a:pt x="176" y="78"/>
                  </a:lnTo>
                  <a:lnTo>
                    <a:pt x="180" y="66"/>
                  </a:lnTo>
                  <a:lnTo>
                    <a:pt x="197" y="47"/>
                  </a:lnTo>
                  <a:lnTo>
                    <a:pt x="308" y="54"/>
                  </a:lnTo>
                  <a:lnTo>
                    <a:pt x="318" y="38"/>
                  </a:lnTo>
                  <a:lnTo>
                    <a:pt x="318" y="21"/>
                  </a:lnTo>
                  <a:lnTo>
                    <a:pt x="315" y="19"/>
                  </a:lnTo>
                  <a:lnTo>
                    <a:pt x="318" y="9"/>
                  </a:lnTo>
                  <a:lnTo>
                    <a:pt x="318" y="7"/>
                  </a:lnTo>
                  <a:lnTo>
                    <a:pt x="325" y="9"/>
                  </a:lnTo>
                  <a:lnTo>
                    <a:pt x="341" y="0"/>
                  </a:lnTo>
                  <a:lnTo>
                    <a:pt x="344" y="5"/>
                  </a:lnTo>
                  <a:lnTo>
                    <a:pt x="341" y="9"/>
                  </a:lnTo>
                  <a:lnTo>
                    <a:pt x="346" y="12"/>
                  </a:lnTo>
                  <a:lnTo>
                    <a:pt x="346" y="19"/>
                  </a:lnTo>
                  <a:lnTo>
                    <a:pt x="351" y="26"/>
                  </a:lnTo>
                  <a:lnTo>
                    <a:pt x="348" y="42"/>
                  </a:lnTo>
                  <a:lnTo>
                    <a:pt x="337" y="50"/>
                  </a:lnTo>
                  <a:lnTo>
                    <a:pt x="346" y="54"/>
                  </a:lnTo>
                  <a:lnTo>
                    <a:pt x="360" y="73"/>
                  </a:lnTo>
                  <a:lnTo>
                    <a:pt x="372" y="106"/>
                  </a:lnTo>
                  <a:lnTo>
                    <a:pt x="377" y="109"/>
                  </a:lnTo>
                  <a:lnTo>
                    <a:pt x="370" y="116"/>
                  </a:lnTo>
                  <a:lnTo>
                    <a:pt x="367" y="118"/>
                  </a:lnTo>
                  <a:lnTo>
                    <a:pt x="365" y="118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1" y="132"/>
                  </a:lnTo>
                  <a:lnTo>
                    <a:pt x="339" y="128"/>
                  </a:lnTo>
                  <a:lnTo>
                    <a:pt x="339" y="135"/>
                  </a:lnTo>
                  <a:lnTo>
                    <a:pt x="315" y="130"/>
                  </a:lnTo>
                  <a:lnTo>
                    <a:pt x="313" y="132"/>
                  </a:lnTo>
                  <a:lnTo>
                    <a:pt x="306" y="132"/>
                  </a:lnTo>
                  <a:lnTo>
                    <a:pt x="299" y="139"/>
                  </a:lnTo>
                  <a:lnTo>
                    <a:pt x="287" y="137"/>
                  </a:lnTo>
                  <a:lnTo>
                    <a:pt x="280" y="139"/>
                  </a:lnTo>
                  <a:lnTo>
                    <a:pt x="275" y="130"/>
                  </a:lnTo>
                  <a:lnTo>
                    <a:pt x="268" y="130"/>
                  </a:lnTo>
                  <a:lnTo>
                    <a:pt x="261" y="125"/>
                  </a:lnTo>
                  <a:lnTo>
                    <a:pt x="244" y="132"/>
                  </a:lnTo>
                  <a:lnTo>
                    <a:pt x="242" y="139"/>
                  </a:lnTo>
                  <a:lnTo>
                    <a:pt x="239" y="142"/>
                  </a:lnTo>
                  <a:lnTo>
                    <a:pt x="228" y="139"/>
                  </a:lnTo>
                  <a:lnTo>
                    <a:pt x="225" y="135"/>
                  </a:lnTo>
                  <a:lnTo>
                    <a:pt x="221" y="132"/>
                  </a:lnTo>
                  <a:lnTo>
                    <a:pt x="223" y="149"/>
                  </a:lnTo>
                  <a:lnTo>
                    <a:pt x="225" y="156"/>
                  </a:lnTo>
                  <a:lnTo>
                    <a:pt x="230" y="163"/>
                  </a:lnTo>
                  <a:lnTo>
                    <a:pt x="244" y="168"/>
                  </a:lnTo>
                  <a:lnTo>
                    <a:pt x="242" y="173"/>
                  </a:lnTo>
                  <a:lnTo>
                    <a:pt x="249" y="184"/>
                  </a:lnTo>
                  <a:lnTo>
                    <a:pt x="247" y="194"/>
                  </a:lnTo>
                  <a:lnTo>
                    <a:pt x="249" y="196"/>
                  </a:lnTo>
                  <a:lnTo>
                    <a:pt x="249" y="208"/>
                  </a:lnTo>
                  <a:lnTo>
                    <a:pt x="244" y="215"/>
                  </a:lnTo>
                  <a:lnTo>
                    <a:pt x="235" y="213"/>
                  </a:lnTo>
                  <a:lnTo>
                    <a:pt x="230" y="222"/>
                  </a:lnTo>
                  <a:lnTo>
                    <a:pt x="218" y="225"/>
                  </a:lnTo>
                  <a:lnTo>
                    <a:pt x="206" y="260"/>
                  </a:lnTo>
                  <a:lnTo>
                    <a:pt x="192" y="265"/>
                  </a:lnTo>
                  <a:lnTo>
                    <a:pt x="178" y="260"/>
                  </a:lnTo>
                  <a:lnTo>
                    <a:pt x="173" y="270"/>
                  </a:lnTo>
                  <a:lnTo>
                    <a:pt x="178" y="272"/>
                  </a:lnTo>
                  <a:lnTo>
                    <a:pt x="176" y="274"/>
                  </a:lnTo>
                  <a:lnTo>
                    <a:pt x="171" y="272"/>
                  </a:lnTo>
                  <a:lnTo>
                    <a:pt x="166" y="277"/>
                  </a:lnTo>
                  <a:lnTo>
                    <a:pt x="166" y="272"/>
                  </a:lnTo>
                  <a:lnTo>
                    <a:pt x="161" y="270"/>
                  </a:lnTo>
                  <a:lnTo>
                    <a:pt x="157" y="263"/>
                  </a:lnTo>
                  <a:lnTo>
                    <a:pt x="145" y="263"/>
                  </a:lnTo>
                  <a:lnTo>
                    <a:pt x="140" y="265"/>
                  </a:lnTo>
                  <a:lnTo>
                    <a:pt x="133" y="265"/>
                  </a:lnTo>
                  <a:lnTo>
                    <a:pt x="126" y="277"/>
                  </a:lnTo>
                  <a:lnTo>
                    <a:pt x="107" y="279"/>
                  </a:lnTo>
                  <a:lnTo>
                    <a:pt x="100" y="270"/>
                  </a:lnTo>
                  <a:lnTo>
                    <a:pt x="95" y="270"/>
                  </a:lnTo>
                  <a:lnTo>
                    <a:pt x="95" y="260"/>
                  </a:lnTo>
                  <a:lnTo>
                    <a:pt x="88" y="251"/>
                  </a:lnTo>
                  <a:lnTo>
                    <a:pt x="76" y="258"/>
                  </a:lnTo>
                  <a:lnTo>
                    <a:pt x="74" y="251"/>
                  </a:lnTo>
                  <a:lnTo>
                    <a:pt x="71" y="255"/>
                  </a:lnTo>
                  <a:lnTo>
                    <a:pt x="71" y="248"/>
                  </a:lnTo>
                  <a:lnTo>
                    <a:pt x="57" y="239"/>
                  </a:lnTo>
                  <a:lnTo>
                    <a:pt x="57" y="229"/>
                  </a:lnTo>
                  <a:lnTo>
                    <a:pt x="50" y="229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3" y="220"/>
                  </a:lnTo>
                  <a:lnTo>
                    <a:pt x="15" y="173"/>
                  </a:lnTo>
                  <a:lnTo>
                    <a:pt x="0" y="147"/>
                  </a:lnTo>
                  <a:lnTo>
                    <a:pt x="15" y="14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29" name="Freeform 231"/>
            <p:cNvSpPr>
              <a:spLocks/>
            </p:cNvSpPr>
            <p:nvPr/>
          </p:nvSpPr>
          <p:spPr bwMode="auto">
            <a:xfrm>
              <a:off x="3669282" y="2959073"/>
              <a:ext cx="529221" cy="463175"/>
            </a:xfrm>
            <a:custGeom>
              <a:avLst/>
              <a:gdLst>
                <a:gd name="T0" fmla="*/ 26 w 405"/>
                <a:gd name="T1" fmla="*/ 159 h 367"/>
                <a:gd name="T2" fmla="*/ 43 w 405"/>
                <a:gd name="T3" fmla="*/ 171 h 367"/>
                <a:gd name="T4" fmla="*/ 62 w 405"/>
                <a:gd name="T5" fmla="*/ 175 h 367"/>
                <a:gd name="T6" fmla="*/ 76 w 405"/>
                <a:gd name="T7" fmla="*/ 194 h 367"/>
                <a:gd name="T8" fmla="*/ 95 w 405"/>
                <a:gd name="T9" fmla="*/ 197 h 367"/>
                <a:gd name="T10" fmla="*/ 114 w 405"/>
                <a:gd name="T11" fmla="*/ 183 h 367"/>
                <a:gd name="T12" fmla="*/ 135 w 405"/>
                <a:gd name="T13" fmla="*/ 192 h 367"/>
                <a:gd name="T14" fmla="*/ 145 w 405"/>
                <a:gd name="T15" fmla="*/ 194 h 367"/>
                <a:gd name="T16" fmla="*/ 147 w 405"/>
                <a:gd name="T17" fmla="*/ 180 h 367"/>
                <a:gd name="T18" fmla="*/ 187 w 405"/>
                <a:gd name="T19" fmla="*/ 145 h 367"/>
                <a:gd name="T20" fmla="*/ 213 w 405"/>
                <a:gd name="T21" fmla="*/ 135 h 367"/>
                <a:gd name="T22" fmla="*/ 216 w 405"/>
                <a:gd name="T23" fmla="*/ 114 h 367"/>
                <a:gd name="T24" fmla="*/ 213 w 405"/>
                <a:gd name="T25" fmla="*/ 88 h 367"/>
                <a:gd name="T26" fmla="*/ 192 w 405"/>
                <a:gd name="T27" fmla="*/ 69 h 367"/>
                <a:gd name="T28" fmla="*/ 197 w 405"/>
                <a:gd name="T29" fmla="*/ 59 h 367"/>
                <a:gd name="T30" fmla="*/ 213 w 405"/>
                <a:gd name="T31" fmla="*/ 52 h 367"/>
                <a:gd name="T32" fmla="*/ 244 w 405"/>
                <a:gd name="T33" fmla="*/ 50 h 367"/>
                <a:gd name="T34" fmla="*/ 268 w 405"/>
                <a:gd name="T35" fmla="*/ 59 h 367"/>
                <a:gd name="T36" fmla="*/ 284 w 405"/>
                <a:gd name="T37" fmla="*/ 50 h 367"/>
                <a:gd name="T38" fmla="*/ 320 w 405"/>
                <a:gd name="T39" fmla="*/ 52 h 367"/>
                <a:gd name="T40" fmla="*/ 334 w 405"/>
                <a:gd name="T41" fmla="*/ 38 h 367"/>
                <a:gd name="T42" fmla="*/ 355 w 405"/>
                <a:gd name="T43" fmla="*/ 24 h 367"/>
                <a:gd name="T44" fmla="*/ 377 w 405"/>
                <a:gd name="T45" fmla="*/ 0 h 367"/>
                <a:gd name="T46" fmla="*/ 391 w 405"/>
                <a:gd name="T47" fmla="*/ 3 h 367"/>
                <a:gd name="T48" fmla="*/ 405 w 405"/>
                <a:gd name="T49" fmla="*/ 10 h 367"/>
                <a:gd name="T50" fmla="*/ 384 w 405"/>
                <a:gd name="T51" fmla="*/ 26 h 367"/>
                <a:gd name="T52" fmla="*/ 360 w 405"/>
                <a:gd name="T53" fmla="*/ 50 h 367"/>
                <a:gd name="T54" fmla="*/ 334 w 405"/>
                <a:gd name="T55" fmla="*/ 102 h 367"/>
                <a:gd name="T56" fmla="*/ 313 w 405"/>
                <a:gd name="T57" fmla="*/ 123 h 367"/>
                <a:gd name="T58" fmla="*/ 310 w 405"/>
                <a:gd name="T59" fmla="*/ 154 h 367"/>
                <a:gd name="T60" fmla="*/ 317 w 405"/>
                <a:gd name="T61" fmla="*/ 194 h 367"/>
                <a:gd name="T62" fmla="*/ 329 w 405"/>
                <a:gd name="T63" fmla="*/ 230 h 367"/>
                <a:gd name="T64" fmla="*/ 320 w 405"/>
                <a:gd name="T65" fmla="*/ 237 h 367"/>
                <a:gd name="T66" fmla="*/ 313 w 405"/>
                <a:gd name="T67" fmla="*/ 239 h 367"/>
                <a:gd name="T68" fmla="*/ 308 w 405"/>
                <a:gd name="T69" fmla="*/ 247 h 367"/>
                <a:gd name="T70" fmla="*/ 306 w 405"/>
                <a:gd name="T71" fmla="*/ 265 h 367"/>
                <a:gd name="T72" fmla="*/ 291 w 405"/>
                <a:gd name="T73" fmla="*/ 275 h 367"/>
                <a:gd name="T74" fmla="*/ 294 w 405"/>
                <a:gd name="T75" fmla="*/ 294 h 367"/>
                <a:gd name="T76" fmla="*/ 289 w 405"/>
                <a:gd name="T77" fmla="*/ 303 h 367"/>
                <a:gd name="T78" fmla="*/ 261 w 405"/>
                <a:gd name="T79" fmla="*/ 313 h 367"/>
                <a:gd name="T80" fmla="*/ 251 w 405"/>
                <a:gd name="T81" fmla="*/ 329 h 367"/>
                <a:gd name="T82" fmla="*/ 251 w 405"/>
                <a:gd name="T83" fmla="*/ 336 h 367"/>
                <a:gd name="T84" fmla="*/ 244 w 405"/>
                <a:gd name="T85" fmla="*/ 341 h 367"/>
                <a:gd name="T86" fmla="*/ 225 w 405"/>
                <a:gd name="T87" fmla="*/ 360 h 367"/>
                <a:gd name="T88" fmla="*/ 178 w 405"/>
                <a:gd name="T89" fmla="*/ 363 h 367"/>
                <a:gd name="T90" fmla="*/ 152 w 405"/>
                <a:gd name="T91" fmla="*/ 325 h 367"/>
                <a:gd name="T92" fmla="*/ 116 w 405"/>
                <a:gd name="T93" fmla="*/ 351 h 367"/>
                <a:gd name="T94" fmla="*/ 104 w 405"/>
                <a:gd name="T95" fmla="*/ 334 h 367"/>
                <a:gd name="T96" fmla="*/ 81 w 405"/>
                <a:gd name="T97" fmla="*/ 327 h 367"/>
                <a:gd name="T98" fmla="*/ 55 w 405"/>
                <a:gd name="T99" fmla="*/ 284 h 367"/>
                <a:gd name="T100" fmla="*/ 48 w 405"/>
                <a:gd name="T101" fmla="*/ 258 h 367"/>
                <a:gd name="T102" fmla="*/ 43 w 405"/>
                <a:gd name="T103" fmla="*/ 247 h 367"/>
                <a:gd name="T104" fmla="*/ 43 w 405"/>
                <a:gd name="T105" fmla="*/ 228 h 367"/>
                <a:gd name="T106" fmla="*/ 14 w 405"/>
                <a:gd name="T107" fmla="*/ 185 h 367"/>
                <a:gd name="T108" fmla="*/ 7 w 405"/>
                <a:gd name="T109" fmla="*/ 157 h 367"/>
                <a:gd name="T110" fmla="*/ 14 w 405"/>
                <a:gd name="T111" fmla="*/ 14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5" h="367">
                  <a:moveTo>
                    <a:pt x="17" y="147"/>
                  </a:moveTo>
                  <a:lnTo>
                    <a:pt x="26" y="149"/>
                  </a:lnTo>
                  <a:lnTo>
                    <a:pt x="26" y="159"/>
                  </a:lnTo>
                  <a:lnTo>
                    <a:pt x="40" y="168"/>
                  </a:lnTo>
                  <a:lnTo>
                    <a:pt x="40" y="175"/>
                  </a:lnTo>
                  <a:lnTo>
                    <a:pt x="43" y="171"/>
                  </a:lnTo>
                  <a:lnTo>
                    <a:pt x="45" y="178"/>
                  </a:lnTo>
                  <a:lnTo>
                    <a:pt x="57" y="171"/>
                  </a:lnTo>
                  <a:lnTo>
                    <a:pt x="62" y="175"/>
                  </a:lnTo>
                  <a:lnTo>
                    <a:pt x="66" y="183"/>
                  </a:lnTo>
                  <a:lnTo>
                    <a:pt x="64" y="187"/>
                  </a:lnTo>
                  <a:lnTo>
                    <a:pt x="76" y="194"/>
                  </a:lnTo>
                  <a:lnTo>
                    <a:pt x="74" y="197"/>
                  </a:lnTo>
                  <a:lnTo>
                    <a:pt x="83" y="199"/>
                  </a:lnTo>
                  <a:lnTo>
                    <a:pt x="95" y="197"/>
                  </a:lnTo>
                  <a:lnTo>
                    <a:pt x="102" y="185"/>
                  </a:lnTo>
                  <a:lnTo>
                    <a:pt x="109" y="185"/>
                  </a:lnTo>
                  <a:lnTo>
                    <a:pt x="114" y="183"/>
                  </a:lnTo>
                  <a:lnTo>
                    <a:pt x="126" y="183"/>
                  </a:lnTo>
                  <a:lnTo>
                    <a:pt x="130" y="190"/>
                  </a:lnTo>
                  <a:lnTo>
                    <a:pt x="135" y="192"/>
                  </a:lnTo>
                  <a:lnTo>
                    <a:pt x="135" y="197"/>
                  </a:lnTo>
                  <a:lnTo>
                    <a:pt x="140" y="192"/>
                  </a:lnTo>
                  <a:lnTo>
                    <a:pt x="145" y="194"/>
                  </a:lnTo>
                  <a:lnTo>
                    <a:pt x="147" y="192"/>
                  </a:lnTo>
                  <a:lnTo>
                    <a:pt x="142" y="190"/>
                  </a:lnTo>
                  <a:lnTo>
                    <a:pt x="147" y="180"/>
                  </a:lnTo>
                  <a:lnTo>
                    <a:pt x="161" y="185"/>
                  </a:lnTo>
                  <a:lnTo>
                    <a:pt x="175" y="180"/>
                  </a:lnTo>
                  <a:lnTo>
                    <a:pt x="187" y="145"/>
                  </a:lnTo>
                  <a:lnTo>
                    <a:pt x="199" y="142"/>
                  </a:lnTo>
                  <a:lnTo>
                    <a:pt x="204" y="133"/>
                  </a:lnTo>
                  <a:lnTo>
                    <a:pt x="213" y="135"/>
                  </a:lnTo>
                  <a:lnTo>
                    <a:pt x="218" y="128"/>
                  </a:lnTo>
                  <a:lnTo>
                    <a:pt x="218" y="116"/>
                  </a:lnTo>
                  <a:lnTo>
                    <a:pt x="216" y="114"/>
                  </a:lnTo>
                  <a:lnTo>
                    <a:pt x="218" y="104"/>
                  </a:lnTo>
                  <a:lnTo>
                    <a:pt x="211" y="93"/>
                  </a:lnTo>
                  <a:lnTo>
                    <a:pt x="213" y="88"/>
                  </a:lnTo>
                  <a:lnTo>
                    <a:pt x="199" y="83"/>
                  </a:lnTo>
                  <a:lnTo>
                    <a:pt x="194" y="76"/>
                  </a:lnTo>
                  <a:lnTo>
                    <a:pt x="192" y="69"/>
                  </a:lnTo>
                  <a:lnTo>
                    <a:pt x="190" y="52"/>
                  </a:lnTo>
                  <a:lnTo>
                    <a:pt x="194" y="55"/>
                  </a:lnTo>
                  <a:lnTo>
                    <a:pt x="197" y="59"/>
                  </a:lnTo>
                  <a:lnTo>
                    <a:pt x="208" y="62"/>
                  </a:lnTo>
                  <a:lnTo>
                    <a:pt x="211" y="59"/>
                  </a:lnTo>
                  <a:lnTo>
                    <a:pt x="213" y="52"/>
                  </a:lnTo>
                  <a:lnTo>
                    <a:pt x="230" y="45"/>
                  </a:lnTo>
                  <a:lnTo>
                    <a:pt x="237" y="50"/>
                  </a:lnTo>
                  <a:lnTo>
                    <a:pt x="244" y="50"/>
                  </a:lnTo>
                  <a:lnTo>
                    <a:pt x="249" y="59"/>
                  </a:lnTo>
                  <a:lnTo>
                    <a:pt x="256" y="57"/>
                  </a:lnTo>
                  <a:lnTo>
                    <a:pt x="268" y="59"/>
                  </a:lnTo>
                  <a:lnTo>
                    <a:pt x="275" y="52"/>
                  </a:lnTo>
                  <a:lnTo>
                    <a:pt x="282" y="52"/>
                  </a:lnTo>
                  <a:lnTo>
                    <a:pt x="284" y="50"/>
                  </a:lnTo>
                  <a:lnTo>
                    <a:pt x="308" y="55"/>
                  </a:lnTo>
                  <a:lnTo>
                    <a:pt x="308" y="48"/>
                  </a:lnTo>
                  <a:lnTo>
                    <a:pt x="320" y="52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34" y="38"/>
                  </a:lnTo>
                  <a:lnTo>
                    <a:pt x="336" y="38"/>
                  </a:lnTo>
                  <a:lnTo>
                    <a:pt x="339" y="36"/>
                  </a:lnTo>
                  <a:lnTo>
                    <a:pt x="355" y="24"/>
                  </a:lnTo>
                  <a:lnTo>
                    <a:pt x="362" y="15"/>
                  </a:lnTo>
                  <a:lnTo>
                    <a:pt x="367" y="15"/>
                  </a:lnTo>
                  <a:lnTo>
                    <a:pt x="377" y="0"/>
                  </a:lnTo>
                  <a:lnTo>
                    <a:pt x="379" y="3"/>
                  </a:lnTo>
                  <a:lnTo>
                    <a:pt x="379" y="0"/>
                  </a:lnTo>
                  <a:lnTo>
                    <a:pt x="391" y="3"/>
                  </a:lnTo>
                  <a:lnTo>
                    <a:pt x="400" y="10"/>
                  </a:lnTo>
                  <a:lnTo>
                    <a:pt x="403" y="7"/>
                  </a:lnTo>
                  <a:lnTo>
                    <a:pt x="405" y="10"/>
                  </a:lnTo>
                  <a:lnTo>
                    <a:pt x="403" y="22"/>
                  </a:lnTo>
                  <a:lnTo>
                    <a:pt x="395" y="26"/>
                  </a:lnTo>
                  <a:lnTo>
                    <a:pt x="384" y="26"/>
                  </a:lnTo>
                  <a:lnTo>
                    <a:pt x="369" y="36"/>
                  </a:lnTo>
                  <a:lnTo>
                    <a:pt x="367" y="45"/>
                  </a:lnTo>
                  <a:lnTo>
                    <a:pt x="360" y="50"/>
                  </a:lnTo>
                  <a:lnTo>
                    <a:pt x="360" y="64"/>
                  </a:lnTo>
                  <a:lnTo>
                    <a:pt x="339" y="78"/>
                  </a:lnTo>
                  <a:lnTo>
                    <a:pt x="334" y="102"/>
                  </a:lnTo>
                  <a:lnTo>
                    <a:pt x="320" y="109"/>
                  </a:lnTo>
                  <a:lnTo>
                    <a:pt x="317" y="121"/>
                  </a:lnTo>
                  <a:lnTo>
                    <a:pt x="313" y="123"/>
                  </a:lnTo>
                  <a:lnTo>
                    <a:pt x="310" y="138"/>
                  </a:lnTo>
                  <a:lnTo>
                    <a:pt x="315" y="145"/>
                  </a:lnTo>
                  <a:lnTo>
                    <a:pt x="310" y="154"/>
                  </a:lnTo>
                  <a:lnTo>
                    <a:pt x="315" y="180"/>
                  </a:lnTo>
                  <a:lnTo>
                    <a:pt x="315" y="187"/>
                  </a:lnTo>
                  <a:lnTo>
                    <a:pt x="317" y="194"/>
                  </a:lnTo>
                  <a:lnTo>
                    <a:pt x="327" y="199"/>
                  </a:lnTo>
                  <a:lnTo>
                    <a:pt x="329" y="223"/>
                  </a:lnTo>
                  <a:lnTo>
                    <a:pt x="329" y="230"/>
                  </a:lnTo>
                  <a:lnTo>
                    <a:pt x="332" y="232"/>
                  </a:lnTo>
                  <a:lnTo>
                    <a:pt x="324" y="239"/>
                  </a:lnTo>
                  <a:lnTo>
                    <a:pt x="320" y="237"/>
                  </a:lnTo>
                  <a:lnTo>
                    <a:pt x="320" y="232"/>
                  </a:lnTo>
                  <a:lnTo>
                    <a:pt x="313" y="235"/>
                  </a:lnTo>
                  <a:lnTo>
                    <a:pt x="313" y="239"/>
                  </a:lnTo>
                  <a:lnTo>
                    <a:pt x="310" y="242"/>
                  </a:lnTo>
                  <a:lnTo>
                    <a:pt x="313" y="242"/>
                  </a:lnTo>
                  <a:lnTo>
                    <a:pt x="308" y="247"/>
                  </a:lnTo>
                  <a:lnTo>
                    <a:pt x="310" y="251"/>
                  </a:lnTo>
                  <a:lnTo>
                    <a:pt x="306" y="251"/>
                  </a:lnTo>
                  <a:lnTo>
                    <a:pt x="306" y="265"/>
                  </a:lnTo>
                  <a:lnTo>
                    <a:pt x="296" y="263"/>
                  </a:lnTo>
                  <a:lnTo>
                    <a:pt x="298" y="273"/>
                  </a:lnTo>
                  <a:lnTo>
                    <a:pt x="291" y="275"/>
                  </a:lnTo>
                  <a:lnTo>
                    <a:pt x="296" y="277"/>
                  </a:lnTo>
                  <a:lnTo>
                    <a:pt x="291" y="282"/>
                  </a:lnTo>
                  <a:lnTo>
                    <a:pt x="294" y="294"/>
                  </a:lnTo>
                  <a:lnTo>
                    <a:pt x="289" y="296"/>
                  </a:lnTo>
                  <a:lnTo>
                    <a:pt x="291" y="299"/>
                  </a:lnTo>
                  <a:lnTo>
                    <a:pt x="289" y="303"/>
                  </a:lnTo>
                  <a:lnTo>
                    <a:pt x="284" y="308"/>
                  </a:lnTo>
                  <a:lnTo>
                    <a:pt x="268" y="306"/>
                  </a:lnTo>
                  <a:lnTo>
                    <a:pt x="261" y="313"/>
                  </a:lnTo>
                  <a:lnTo>
                    <a:pt x="256" y="329"/>
                  </a:lnTo>
                  <a:lnTo>
                    <a:pt x="253" y="325"/>
                  </a:lnTo>
                  <a:lnTo>
                    <a:pt x="251" y="329"/>
                  </a:lnTo>
                  <a:lnTo>
                    <a:pt x="256" y="334"/>
                  </a:lnTo>
                  <a:lnTo>
                    <a:pt x="253" y="336"/>
                  </a:lnTo>
                  <a:lnTo>
                    <a:pt x="251" y="336"/>
                  </a:lnTo>
                  <a:lnTo>
                    <a:pt x="249" y="341"/>
                  </a:lnTo>
                  <a:lnTo>
                    <a:pt x="244" y="336"/>
                  </a:lnTo>
                  <a:lnTo>
                    <a:pt x="244" y="341"/>
                  </a:lnTo>
                  <a:lnTo>
                    <a:pt x="234" y="341"/>
                  </a:lnTo>
                  <a:lnTo>
                    <a:pt x="232" y="355"/>
                  </a:lnTo>
                  <a:lnTo>
                    <a:pt x="225" y="360"/>
                  </a:lnTo>
                  <a:lnTo>
                    <a:pt x="204" y="367"/>
                  </a:lnTo>
                  <a:lnTo>
                    <a:pt x="190" y="360"/>
                  </a:lnTo>
                  <a:lnTo>
                    <a:pt x="178" y="363"/>
                  </a:lnTo>
                  <a:lnTo>
                    <a:pt x="180" y="355"/>
                  </a:lnTo>
                  <a:lnTo>
                    <a:pt x="159" y="344"/>
                  </a:lnTo>
                  <a:lnTo>
                    <a:pt x="152" y="325"/>
                  </a:lnTo>
                  <a:lnTo>
                    <a:pt x="142" y="322"/>
                  </a:lnTo>
                  <a:lnTo>
                    <a:pt x="137" y="332"/>
                  </a:lnTo>
                  <a:lnTo>
                    <a:pt x="116" y="351"/>
                  </a:lnTo>
                  <a:lnTo>
                    <a:pt x="107" y="367"/>
                  </a:lnTo>
                  <a:lnTo>
                    <a:pt x="102" y="367"/>
                  </a:lnTo>
                  <a:lnTo>
                    <a:pt x="104" y="334"/>
                  </a:lnTo>
                  <a:lnTo>
                    <a:pt x="107" y="327"/>
                  </a:lnTo>
                  <a:lnTo>
                    <a:pt x="95" y="310"/>
                  </a:lnTo>
                  <a:lnTo>
                    <a:pt x="81" y="327"/>
                  </a:lnTo>
                  <a:lnTo>
                    <a:pt x="74" y="294"/>
                  </a:lnTo>
                  <a:lnTo>
                    <a:pt x="69" y="284"/>
                  </a:lnTo>
                  <a:lnTo>
                    <a:pt x="55" y="284"/>
                  </a:lnTo>
                  <a:lnTo>
                    <a:pt x="50" y="280"/>
                  </a:lnTo>
                  <a:lnTo>
                    <a:pt x="40" y="280"/>
                  </a:lnTo>
                  <a:lnTo>
                    <a:pt x="48" y="258"/>
                  </a:lnTo>
                  <a:lnTo>
                    <a:pt x="43" y="256"/>
                  </a:lnTo>
                  <a:lnTo>
                    <a:pt x="45" y="249"/>
                  </a:lnTo>
                  <a:lnTo>
                    <a:pt x="43" y="247"/>
                  </a:lnTo>
                  <a:lnTo>
                    <a:pt x="43" y="239"/>
                  </a:lnTo>
                  <a:lnTo>
                    <a:pt x="48" y="235"/>
                  </a:lnTo>
                  <a:lnTo>
                    <a:pt x="43" y="228"/>
                  </a:lnTo>
                  <a:lnTo>
                    <a:pt x="29" y="225"/>
                  </a:lnTo>
                  <a:lnTo>
                    <a:pt x="19" y="216"/>
                  </a:lnTo>
                  <a:lnTo>
                    <a:pt x="14" y="185"/>
                  </a:lnTo>
                  <a:lnTo>
                    <a:pt x="3" y="171"/>
                  </a:lnTo>
                  <a:lnTo>
                    <a:pt x="0" y="159"/>
                  </a:lnTo>
                  <a:lnTo>
                    <a:pt x="7" y="157"/>
                  </a:lnTo>
                  <a:lnTo>
                    <a:pt x="5" y="154"/>
                  </a:lnTo>
                  <a:lnTo>
                    <a:pt x="12" y="154"/>
                  </a:lnTo>
                  <a:lnTo>
                    <a:pt x="14" y="147"/>
                  </a:lnTo>
                  <a:lnTo>
                    <a:pt x="17" y="14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0" name="Freeform 232"/>
            <p:cNvSpPr>
              <a:spLocks/>
            </p:cNvSpPr>
            <p:nvPr/>
          </p:nvSpPr>
          <p:spPr bwMode="auto">
            <a:xfrm>
              <a:off x="3762059" y="5253491"/>
              <a:ext cx="182940" cy="156495"/>
            </a:xfrm>
            <a:custGeom>
              <a:avLst/>
              <a:gdLst>
                <a:gd name="T0" fmla="*/ 0 w 140"/>
                <a:gd name="T1" fmla="*/ 69 h 124"/>
                <a:gd name="T2" fmla="*/ 3 w 140"/>
                <a:gd name="T3" fmla="*/ 67 h 124"/>
                <a:gd name="T4" fmla="*/ 7 w 140"/>
                <a:gd name="T5" fmla="*/ 67 h 124"/>
                <a:gd name="T6" fmla="*/ 12 w 140"/>
                <a:gd name="T7" fmla="*/ 64 h 124"/>
                <a:gd name="T8" fmla="*/ 7 w 140"/>
                <a:gd name="T9" fmla="*/ 57 h 124"/>
                <a:gd name="T10" fmla="*/ 17 w 140"/>
                <a:gd name="T11" fmla="*/ 55 h 124"/>
                <a:gd name="T12" fmla="*/ 17 w 140"/>
                <a:gd name="T13" fmla="*/ 50 h 124"/>
                <a:gd name="T14" fmla="*/ 21 w 140"/>
                <a:gd name="T15" fmla="*/ 43 h 124"/>
                <a:gd name="T16" fmla="*/ 17 w 140"/>
                <a:gd name="T17" fmla="*/ 41 h 124"/>
                <a:gd name="T18" fmla="*/ 19 w 140"/>
                <a:gd name="T19" fmla="*/ 36 h 124"/>
                <a:gd name="T20" fmla="*/ 17 w 140"/>
                <a:gd name="T21" fmla="*/ 31 h 124"/>
                <a:gd name="T22" fmla="*/ 24 w 140"/>
                <a:gd name="T23" fmla="*/ 29 h 124"/>
                <a:gd name="T24" fmla="*/ 36 w 140"/>
                <a:gd name="T25" fmla="*/ 36 h 124"/>
                <a:gd name="T26" fmla="*/ 43 w 140"/>
                <a:gd name="T27" fmla="*/ 29 h 124"/>
                <a:gd name="T28" fmla="*/ 43 w 140"/>
                <a:gd name="T29" fmla="*/ 24 h 124"/>
                <a:gd name="T30" fmla="*/ 48 w 140"/>
                <a:gd name="T31" fmla="*/ 22 h 124"/>
                <a:gd name="T32" fmla="*/ 48 w 140"/>
                <a:gd name="T33" fmla="*/ 17 h 124"/>
                <a:gd name="T34" fmla="*/ 55 w 140"/>
                <a:gd name="T35" fmla="*/ 8 h 124"/>
                <a:gd name="T36" fmla="*/ 66 w 140"/>
                <a:gd name="T37" fmla="*/ 0 h 124"/>
                <a:gd name="T38" fmla="*/ 100 w 140"/>
                <a:gd name="T39" fmla="*/ 22 h 124"/>
                <a:gd name="T40" fmla="*/ 102 w 140"/>
                <a:gd name="T41" fmla="*/ 36 h 124"/>
                <a:gd name="T42" fmla="*/ 107 w 140"/>
                <a:gd name="T43" fmla="*/ 45 h 124"/>
                <a:gd name="T44" fmla="*/ 123 w 140"/>
                <a:gd name="T45" fmla="*/ 55 h 124"/>
                <a:gd name="T46" fmla="*/ 140 w 140"/>
                <a:gd name="T47" fmla="*/ 74 h 124"/>
                <a:gd name="T48" fmla="*/ 137 w 140"/>
                <a:gd name="T49" fmla="*/ 76 h 124"/>
                <a:gd name="T50" fmla="*/ 130 w 140"/>
                <a:gd name="T51" fmla="*/ 74 h 124"/>
                <a:gd name="T52" fmla="*/ 128 w 140"/>
                <a:gd name="T53" fmla="*/ 79 h 124"/>
                <a:gd name="T54" fmla="*/ 130 w 140"/>
                <a:gd name="T55" fmla="*/ 86 h 124"/>
                <a:gd name="T56" fmla="*/ 121 w 140"/>
                <a:gd name="T57" fmla="*/ 83 h 124"/>
                <a:gd name="T58" fmla="*/ 114 w 140"/>
                <a:gd name="T59" fmla="*/ 90 h 124"/>
                <a:gd name="T60" fmla="*/ 107 w 140"/>
                <a:gd name="T61" fmla="*/ 90 h 124"/>
                <a:gd name="T62" fmla="*/ 102 w 140"/>
                <a:gd name="T63" fmla="*/ 95 h 124"/>
                <a:gd name="T64" fmla="*/ 104 w 140"/>
                <a:gd name="T65" fmla="*/ 97 h 124"/>
                <a:gd name="T66" fmla="*/ 90 w 140"/>
                <a:gd name="T67" fmla="*/ 100 h 124"/>
                <a:gd name="T68" fmla="*/ 90 w 140"/>
                <a:gd name="T69" fmla="*/ 107 h 124"/>
                <a:gd name="T70" fmla="*/ 83 w 140"/>
                <a:gd name="T71" fmla="*/ 109 h 124"/>
                <a:gd name="T72" fmla="*/ 85 w 140"/>
                <a:gd name="T73" fmla="*/ 114 h 124"/>
                <a:gd name="T74" fmla="*/ 81 w 140"/>
                <a:gd name="T75" fmla="*/ 116 h 124"/>
                <a:gd name="T76" fmla="*/ 78 w 140"/>
                <a:gd name="T77" fmla="*/ 109 h 124"/>
                <a:gd name="T78" fmla="*/ 81 w 140"/>
                <a:gd name="T79" fmla="*/ 100 h 124"/>
                <a:gd name="T80" fmla="*/ 71 w 140"/>
                <a:gd name="T81" fmla="*/ 105 h 124"/>
                <a:gd name="T82" fmla="*/ 66 w 140"/>
                <a:gd name="T83" fmla="*/ 102 h 124"/>
                <a:gd name="T84" fmla="*/ 64 w 140"/>
                <a:gd name="T85" fmla="*/ 112 h 124"/>
                <a:gd name="T86" fmla="*/ 57 w 140"/>
                <a:gd name="T87" fmla="*/ 114 h 124"/>
                <a:gd name="T88" fmla="*/ 59 w 140"/>
                <a:gd name="T89" fmla="*/ 116 h 124"/>
                <a:gd name="T90" fmla="*/ 48 w 140"/>
                <a:gd name="T91" fmla="*/ 124 h 124"/>
                <a:gd name="T92" fmla="*/ 33 w 140"/>
                <a:gd name="T93" fmla="*/ 119 h 124"/>
                <a:gd name="T94" fmla="*/ 38 w 140"/>
                <a:gd name="T95" fmla="*/ 114 h 124"/>
                <a:gd name="T96" fmla="*/ 33 w 140"/>
                <a:gd name="T97" fmla="*/ 112 h 124"/>
                <a:gd name="T98" fmla="*/ 38 w 140"/>
                <a:gd name="T99" fmla="*/ 112 h 124"/>
                <a:gd name="T100" fmla="*/ 36 w 140"/>
                <a:gd name="T101" fmla="*/ 105 h 124"/>
                <a:gd name="T102" fmla="*/ 29 w 140"/>
                <a:gd name="T103" fmla="*/ 109 h 124"/>
                <a:gd name="T104" fmla="*/ 29 w 140"/>
                <a:gd name="T105" fmla="*/ 105 h 124"/>
                <a:gd name="T106" fmla="*/ 33 w 140"/>
                <a:gd name="T107" fmla="*/ 100 h 124"/>
                <a:gd name="T108" fmla="*/ 33 w 140"/>
                <a:gd name="T109" fmla="*/ 88 h 124"/>
                <a:gd name="T110" fmla="*/ 29 w 140"/>
                <a:gd name="T111" fmla="*/ 95 h 124"/>
                <a:gd name="T112" fmla="*/ 21 w 140"/>
                <a:gd name="T113" fmla="*/ 83 h 124"/>
                <a:gd name="T114" fmla="*/ 10 w 140"/>
                <a:gd name="T115" fmla="*/ 88 h 124"/>
                <a:gd name="T116" fmla="*/ 14 w 140"/>
                <a:gd name="T117" fmla="*/ 81 h 124"/>
                <a:gd name="T118" fmla="*/ 10 w 140"/>
                <a:gd name="T119" fmla="*/ 76 h 124"/>
                <a:gd name="T120" fmla="*/ 10 w 140"/>
                <a:gd name="T121" fmla="*/ 71 h 124"/>
                <a:gd name="T122" fmla="*/ 0 w 140"/>
                <a:gd name="T123" fmla="*/ 6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24">
                  <a:moveTo>
                    <a:pt x="0" y="69"/>
                  </a:moveTo>
                  <a:lnTo>
                    <a:pt x="3" y="67"/>
                  </a:lnTo>
                  <a:lnTo>
                    <a:pt x="7" y="67"/>
                  </a:lnTo>
                  <a:lnTo>
                    <a:pt x="12" y="64"/>
                  </a:lnTo>
                  <a:lnTo>
                    <a:pt x="7" y="57"/>
                  </a:lnTo>
                  <a:lnTo>
                    <a:pt x="17" y="55"/>
                  </a:lnTo>
                  <a:lnTo>
                    <a:pt x="17" y="50"/>
                  </a:lnTo>
                  <a:lnTo>
                    <a:pt x="21" y="43"/>
                  </a:lnTo>
                  <a:lnTo>
                    <a:pt x="17" y="41"/>
                  </a:lnTo>
                  <a:lnTo>
                    <a:pt x="19" y="36"/>
                  </a:lnTo>
                  <a:lnTo>
                    <a:pt x="17" y="31"/>
                  </a:lnTo>
                  <a:lnTo>
                    <a:pt x="24" y="29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55" y="8"/>
                  </a:lnTo>
                  <a:lnTo>
                    <a:pt x="66" y="0"/>
                  </a:lnTo>
                  <a:lnTo>
                    <a:pt x="100" y="22"/>
                  </a:lnTo>
                  <a:lnTo>
                    <a:pt x="102" y="36"/>
                  </a:lnTo>
                  <a:lnTo>
                    <a:pt x="107" y="45"/>
                  </a:lnTo>
                  <a:lnTo>
                    <a:pt x="123" y="55"/>
                  </a:lnTo>
                  <a:lnTo>
                    <a:pt x="140" y="74"/>
                  </a:lnTo>
                  <a:lnTo>
                    <a:pt x="137" y="76"/>
                  </a:lnTo>
                  <a:lnTo>
                    <a:pt x="130" y="74"/>
                  </a:lnTo>
                  <a:lnTo>
                    <a:pt x="128" y="79"/>
                  </a:lnTo>
                  <a:lnTo>
                    <a:pt x="130" y="86"/>
                  </a:lnTo>
                  <a:lnTo>
                    <a:pt x="121" y="83"/>
                  </a:lnTo>
                  <a:lnTo>
                    <a:pt x="114" y="90"/>
                  </a:lnTo>
                  <a:lnTo>
                    <a:pt x="107" y="90"/>
                  </a:lnTo>
                  <a:lnTo>
                    <a:pt x="102" y="95"/>
                  </a:lnTo>
                  <a:lnTo>
                    <a:pt x="104" y="97"/>
                  </a:lnTo>
                  <a:lnTo>
                    <a:pt x="90" y="100"/>
                  </a:lnTo>
                  <a:lnTo>
                    <a:pt x="90" y="107"/>
                  </a:lnTo>
                  <a:lnTo>
                    <a:pt x="83" y="109"/>
                  </a:lnTo>
                  <a:lnTo>
                    <a:pt x="85" y="114"/>
                  </a:lnTo>
                  <a:lnTo>
                    <a:pt x="81" y="116"/>
                  </a:lnTo>
                  <a:lnTo>
                    <a:pt x="78" y="109"/>
                  </a:lnTo>
                  <a:lnTo>
                    <a:pt x="81" y="100"/>
                  </a:lnTo>
                  <a:lnTo>
                    <a:pt x="71" y="105"/>
                  </a:lnTo>
                  <a:lnTo>
                    <a:pt x="66" y="102"/>
                  </a:lnTo>
                  <a:lnTo>
                    <a:pt x="64" y="112"/>
                  </a:lnTo>
                  <a:lnTo>
                    <a:pt x="57" y="114"/>
                  </a:lnTo>
                  <a:lnTo>
                    <a:pt x="59" y="116"/>
                  </a:lnTo>
                  <a:lnTo>
                    <a:pt x="48" y="124"/>
                  </a:lnTo>
                  <a:lnTo>
                    <a:pt x="33" y="119"/>
                  </a:lnTo>
                  <a:lnTo>
                    <a:pt x="38" y="114"/>
                  </a:lnTo>
                  <a:lnTo>
                    <a:pt x="33" y="112"/>
                  </a:lnTo>
                  <a:lnTo>
                    <a:pt x="38" y="112"/>
                  </a:lnTo>
                  <a:lnTo>
                    <a:pt x="36" y="105"/>
                  </a:lnTo>
                  <a:lnTo>
                    <a:pt x="29" y="109"/>
                  </a:lnTo>
                  <a:lnTo>
                    <a:pt x="29" y="105"/>
                  </a:lnTo>
                  <a:lnTo>
                    <a:pt x="33" y="100"/>
                  </a:lnTo>
                  <a:lnTo>
                    <a:pt x="33" y="88"/>
                  </a:lnTo>
                  <a:lnTo>
                    <a:pt x="29" y="95"/>
                  </a:lnTo>
                  <a:lnTo>
                    <a:pt x="21" y="83"/>
                  </a:lnTo>
                  <a:lnTo>
                    <a:pt x="10" y="88"/>
                  </a:lnTo>
                  <a:lnTo>
                    <a:pt x="14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1" name="Freeform 233"/>
            <p:cNvSpPr>
              <a:spLocks/>
            </p:cNvSpPr>
            <p:nvPr/>
          </p:nvSpPr>
          <p:spPr bwMode="auto">
            <a:xfrm>
              <a:off x="3843076" y="3251870"/>
              <a:ext cx="445591" cy="873343"/>
            </a:xfrm>
            <a:custGeom>
              <a:avLst/>
              <a:gdLst>
                <a:gd name="T0" fmla="*/ 94 w 341"/>
                <a:gd name="T1" fmla="*/ 128 h 692"/>
                <a:gd name="T2" fmla="*/ 111 w 341"/>
                <a:gd name="T3" fmla="*/ 104 h 692"/>
                <a:gd name="T4" fmla="*/ 123 w 341"/>
                <a:gd name="T5" fmla="*/ 102 h 692"/>
                <a:gd name="T6" fmla="*/ 128 w 341"/>
                <a:gd name="T7" fmla="*/ 81 h 692"/>
                <a:gd name="T8" fmla="*/ 158 w 341"/>
                <a:gd name="T9" fmla="*/ 67 h 692"/>
                <a:gd name="T10" fmla="*/ 163 w 341"/>
                <a:gd name="T11" fmla="*/ 45 h 692"/>
                <a:gd name="T12" fmla="*/ 173 w 341"/>
                <a:gd name="T13" fmla="*/ 33 h 692"/>
                <a:gd name="T14" fmla="*/ 180 w 341"/>
                <a:gd name="T15" fmla="*/ 10 h 692"/>
                <a:gd name="T16" fmla="*/ 187 w 341"/>
                <a:gd name="T17" fmla="*/ 0 h 692"/>
                <a:gd name="T18" fmla="*/ 215 w 341"/>
                <a:gd name="T19" fmla="*/ 5 h 692"/>
                <a:gd name="T20" fmla="*/ 227 w 341"/>
                <a:gd name="T21" fmla="*/ 12 h 692"/>
                <a:gd name="T22" fmla="*/ 229 w 341"/>
                <a:gd name="T23" fmla="*/ 31 h 692"/>
                <a:gd name="T24" fmla="*/ 220 w 341"/>
                <a:gd name="T25" fmla="*/ 45 h 692"/>
                <a:gd name="T26" fmla="*/ 220 w 341"/>
                <a:gd name="T27" fmla="*/ 59 h 692"/>
                <a:gd name="T28" fmla="*/ 208 w 341"/>
                <a:gd name="T29" fmla="*/ 69 h 692"/>
                <a:gd name="T30" fmla="*/ 196 w 341"/>
                <a:gd name="T31" fmla="*/ 81 h 692"/>
                <a:gd name="T32" fmla="*/ 175 w 341"/>
                <a:gd name="T33" fmla="*/ 104 h 692"/>
                <a:gd name="T34" fmla="*/ 168 w 341"/>
                <a:gd name="T35" fmla="*/ 133 h 692"/>
                <a:gd name="T36" fmla="*/ 168 w 341"/>
                <a:gd name="T37" fmla="*/ 154 h 692"/>
                <a:gd name="T38" fmla="*/ 168 w 341"/>
                <a:gd name="T39" fmla="*/ 168 h 692"/>
                <a:gd name="T40" fmla="*/ 180 w 341"/>
                <a:gd name="T41" fmla="*/ 211 h 692"/>
                <a:gd name="T42" fmla="*/ 206 w 341"/>
                <a:gd name="T43" fmla="*/ 270 h 692"/>
                <a:gd name="T44" fmla="*/ 246 w 341"/>
                <a:gd name="T45" fmla="*/ 263 h 692"/>
                <a:gd name="T46" fmla="*/ 260 w 341"/>
                <a:gd name="T47" fmla="*/ 291 h 692"/>
                <a:gd name="T48" fmla="*/ 265 w 341"/>
                <a:gd name="T49" fmla="*/ 315 h 692"/>
                <a:gd name="T50" fmla="*/ 324 w 341"/>
                <a:gd name="T51" fmla="*/ 346 h 692"/>
                <a:gd name="T52" fmla="*/ 336 w 341"/>
                <a:gd name="T53" fmla="*/ 386 h 692"/>
                <a:gd name="T54" fmla="*/ 291 w 341"/>
                <a:gd name="T55" fmla="*/ 452 h 692"/>
                <a:gd name="T56" fmla="*/ 319 w 341"/>
                <a:gd name="T57" fmla="*/ 495 h 692"/>
                <a:gd name="T58" fmla="*/ 291 w 341"/>
                <a:gd name="T59" fmla="*/ 509 h 692"/>
                <a:gd name="T60" fmla="*/ 277 w 341"/>
                <a:gd name="T61" fmla="*/ 512 h 692"/>
                <a:gd name="T62" fmla="*/ 244 w 341"/>
                <a:gd name="T63" fmla="*/ 460 h 692"/>
                <a:gd name="T64" fmla="*/ 182 w 341"/>
                <a:gd name="T65" fmla="*/ 490 h 692"/>
                <a:gd name="T66" fmla="*/ 217 w 341"/>
                <a:gd name="T67" fmla="*/ 552 h 692"/>
                <a:gd name="T68" fmla="*/ 213 w 341"/>
                <a:gd name="T69" fmla="*/ 599 h 692"/>
                <a:gd name="T70" fmla="*/ 215 w 341"/>
                <a:gd name="T71" fmla="*/ 609 h 692"/>
                <a:gd name="T72" fmla="*/ 206 w 341"/>
                <a:gd name="T73" fmla="*/ 635 h 692"/>
                <a:gd name="T74" fmla="*/ 184 w 341"/>
                <a:gd name="T75" fmla="*/ 663 h 692"/>
                <a:gd name="T76" fmla="*/ 165 w 341"/>
                <a:gd name="T77" fmla="*/ 680 h 692"/>
                <a:gd name="T78" fmla="*/ 128 w 341"/>
                <a:gd name="T79" fmla="*/ 682 h 692"/>
                <a:gd name="T80" fmla="*/ 118 w 341"/>
                <a:gd name="T81" fmla="*/ 692 h 692"/>
                <a:gd name="T82" fmla="*/ 106 w 341"/>
                <a:gd name="T83" fmla="*/ 677 h 692"/>
                <a:gd name="T84" fmla="*/ 94 w 341"/>
                <a:gd name="T85" fmla="*/ 644 h 692"/>
                <a:gd name="T86" fmla="*/ 94 w 341"/>
                <a:gd name="T87" fmla="*/ 630 h 692"/>
                <a:gd name="T88" fmla="*/ 101 w 341"/>
                <a:gd name="T89" fmla="*/ 592 h 692"/>
                <a:gd name="T90" fmla="*/ 113 w 341"/>
                <a:gd name="T91" fmla="*/ 528 h 692"/>
                <a:gd name="T92" fmla="*/ 92 w 341"/>
                <a:gd name="T93" fmla="*/ 479 h 692"/>
                <a:gd name="T94" fmla="*/ 38 w 341"/>
                <a:gd name="T95" fmla="*/ 443 h 692"/>
                <a:gd name="T96" fmla="*/ 47 w 341"/>
                <a:gd name="T97" fmla="*/ 381 h 692"/>
                <a:gd name="T98" fmla="*/ 14 w 341"/>
                <a:gd name="T99" fmla="*/ 348 h 692"/>
                <a:gd name="T100" fmla="*/ 23 w 341"/>
                <a:gd name="T101" fmla="*/ 296 h 692"/>
                <a:gd name="T102" fmla="*/ 4 w 341"/>
                <a:gd name="T103" fmla="*/ 185 h 692"/>
                <a:gd name="T104" fmla="*/ 35 w 341"/>
                <a:gd name="T105" fmla="*/ 171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692">
                  <a:moveTo>
                    <a:pt x="45" y="131"/>
                  </a:moveTo>
                  <a:lnTo>
                    <a:pt x="57" y="128"/>
                  </a:lnTo>
                  <a:lnTo>
                    <a:pt x="71" y="135"/>
                  </a:lnTo>
                  <a:lnTo>
                    <a:pt x="94" y="128"/>
                  </a:lnTo>
                  <a:lnTo>
                    <a:pt x="99" y="123"/>
                  </a:lnTo>
                  <a:lnTo>
                    <a:pt x="101" y="109"/>
                  </a:lnTo>
                  <a:lnTo>
                    <a:pt x="111" y="109"/>
                  </a:lnTo>
                  <a:lnTo>
                    <a:pt x="111" y="104"/>
                  </a:lnTo>
                  <a:lnTo>
                    <a:pt x="116" y="109"/>
                  </a:lnTo>
                  <a:lnTo>
                    <a:pt x="118" y="104"/>
                  </a:lnTo>
                  <a:lnTo>
                    <a:pt x="120" y="104"/>
                  </a:lnTo>
                  <a:lnTo>
                    <a:pt x="123" y="102"/>
                  </a:lnTo>
                  <a:lnTo>
                    <a:pt x="118" y="97"/>
                  </a:lnTo>
                  <a:lnTo>
                    <a:pt x="120" y="93"/>
                  </a:lnTo>
                  <a:lnTo>
                    <a:pt x="123" y="97"/>
                  </a:lnTo>
                  <a:lnTo>
                    <a:pt x="128" y="81"/>
                  </a:lnTo>
                  <a:lnTo>
                    <a:pt x="135" y="74"/>
                  </a:lnTo>
                  <a:lnTo>
                    <a:pt x="151" y="76"/>
                  </a:lnTo>
                  <a:lnTo>
                    <a:pt x="156" y="71"/>
                  </a:lnTo>
                  <a:lnTo>
                    <a:pt x="158" y="67"/>
                  </a:lnTo>
                  <a:lnTo>
                    <a:pt x="156" y="64"/>
                  </a:lnTo>
                  <a:lnTo>
                    <a:pt x="161" y="62"/>
                  </a:lnTo>
                  <a:lnTo>
                    <a:pt x="158" y="50"/>
                  </a:lnTo>
                  <a:lnTo>
                    <a:pt x="163" y="45"/>
                  </a:lnTo>
                  <a:lnTo>
                    <a:pt x="158" y="43"/>
                  </a:lnTo>
                  <a:lnTo>
                    <a:pt x="165" y="41"/>
                  </a:lnTo>
                  <a:lnTo>
                    <a:pt x="163" y="31"/>
                  </a:lnTo>
                  <a:lnTo>
                    <a:pt x="173" y="33"/>
                  </a:lnTo>
                  <a:lnTo>
                    <a:pt x="173" y="19"/>
                  </a:lnTo>
                  <a:lnTo>
                    <a:pt x="177" y="19"/>
                  </a:lnTo>
                  <a:lnTo>
                    <a:pt x="175" y="15"/>
                  </a:lnTo>
                  <a:lnTo>
                    <a:pt x="180" y="10"/>
                  </a:lnTo>
                  <a:lnTo>
                    <a:pt x="177" y="10"/>
                  </a:lnTo>
                  <a:lnTo>
                    <a:pt x="180" y="7"/>
                  </a:lnTo>
                  <a:lnTo>
                    <a:pt x="180" y="3"/>
                  </a:lnTo>
                  <a:lnTo>
                    <a:pt x="187" y="0"/>
                  </a:lnTo>
                  <a:lnTo>
                    <a:pt x="187" y="5"/>
                  </a:lnTo>
                  <a:lnTo>
                    <a:pt x="191" y="7"/>
                  </a:lnTo>
                  <a:lnTo>
                    <a:pt x="201" y="0"/>
                  </a:lnTo>
                  <a:lnTo>
                    <a:pt x="215" y="5"/>
                  </a:lnTo>
                  <a:lnTo>
                    <a:pt x="217" y="0"/>
                  </a:lnTo>
                  <a:lnTo>
                    <a:pt x="222" y="5"/>
                  </a:lnTo>
                  <a:lnTo>
                    <a:pt x="222" y="12"/>
                  </a:lnTo>
                  <a:lnTo>
                    <a:pt x="227" y="12"/>
                  </a:lnTo>
                  <a:lnTo>
                    <a:pt x="227" y="17"/>
                  </a:lnTo>
                  <a:lnTo>
                    <a:pt x="225" y="22"/>
                  </a:lnTo>
                  <a:lnTo>
                    <a:pt x="232" y="29"/>
                  </a:lnTo>
                  <a:lnTo>
                    <a:pt x="229" y="31"/>
                  </a:lnTo>
                  <a:lnTo>
                    <a:pt x="225" y="29"/>
                  </a:lnTo>
                  <a:lnTo>
                    <a:pt x="229" y="36"/>
                  </a:lnTo>
                  <a:lnTo>
                    <a:pt x="220" y="41"/>
                  </a:lnTo>
                  <a:lnTo>
                    <a:pt x="220" y="45"/>
                  </a:lnTo>
                  <a:lnTo>
                    <a:pt x="225" y="43"/>
                  </a:lnTo>
                  <a:lnTo>
                    <a:pt x="225" y="50"/>
                  </a:lnTo>
                  <a:lnTo>
                    <a:pt x="217" y="52"/>
                  </a:lnTo>
                  <a:lnTo>
                    <a:pt x="220" y="59"/>
                  </a:lnTo>
                  <a:lnTo>
                    <a:pt x="215" y="59"/>
                  </a:lnTo>
                  <a:lnTo>
                    <a:pt x="215" y="64"/>
                  </a:lnTo>
                  <a:lnTo>
                    <a:pt x="210" y="64"/>
                  </a:lnTo>
                  <a:lnTo>
                    <a:pt x="208" y="69"/>
                  </a:lnTo>
                  <a:lnTo>
                    <a:pt x="206" y="67"/>
                  </a:lnTo>
                  <a:lnTo>
                    <a:pt x="203" y="74"/>
                  </a:lnTo>
                  <a:lnTo>
                    <a:pt x="199" y="74"/>
                  </a:lnTo>
                  <a:lnTo>
                    <a:pt x="196" y="81"/>
                  </a:lnTo>
                  <a:lnTo>
                    <a:pt x="191" y="88"/>
                  </a:lnTo>
                  <a:lnTo>
                    <a:pt x="187" y="88"/>
                  </a:lnTo>
                  <a:lnTo>
                    <a:pt x="182" y="102"/>
                  </a:lnTo>
                  <a:lnTo>
                    <a:pt x="175" y="104"/>
                  </a:lnTo>
                  <a:lnTo>
                    <a:pt x="177" y="112"/>
                  </a:lnTo>
                  <a:lnTo>
                    <a:pt x="165" y="119"/>
                  </a:lnTo>
                  <a:lnTo>
                    <a:pt x="163" y="128"/>
                  </a:lnTo>
                  <a:lnTo>
                    <a:pt x="168" y="133"/>
                  </a:lnTo>
                  <a:lnTo>
                    <a:pt x="165" y="140"/>
                  </a:lnTo>
                  <a:lnTo>
                    <a:pt x="173" y="142"/>
                  </a:lnTo>
                  <a:lnTo>
                    <a:pt x="165" y="147"/>
                  </a:lnTo>
                  <a:lnTo>
                    <a:pt x="168" y="154"/>
                  </a:lnTo>
                  <a:lnTo>
                    <a:pt x="161" y="157"/>
                  </a:lnTo>
                  <a:lnTo>
                    <a:pt x="158" y="166"/>
                  </a:lnTo>
                  <a:lnTo>
                    <a:pt x="161" y="168"/>
                  </a:lnTo>
                  <a:lnTo>
                    <a:pt x="168" y="168"/>
                  </a:lnTo>
                  <a:lnTo>
                    <a:pt x="168" y="194"/>
                  </a:lnTo>
                  <a:lnTo>
                    <a:pt x="187" y="204"/>
                  </a:lnTo>
                  <a:lnTo>
                    <a:pt x="187" y="209"/>
                  </a:lnTo>
                  <a:lnTo>
                    <a:pt x="180" y="211"/>
                  </a:lnTo>
                  <a:lnTo>
                    <a:pt x="180" y="218"/>
                  </a:lnTo>
                  <a:lnTo>
                    <a:pt x="194" y="247"/>
                  </a:lnTo>
                  <a:lnTo>
                    <a:pt x="196" y="249"/>
                  </a:lnTo>
                  <a:lnTo>
                    <a:pt x="206" y="270"/>
                  </a:lnTo>
                  <a:lnTo>
                    <a:pt x="232" y="242"/>
                  </a:lnTo>
                  <a:lnTo>
                    <a:pt x="239" y="254"/>
                  </a:lnTo>
                  <a:lnTo>
                    <a:pt x="244" y="254"/>
                  </a:lnTo>
                  <a:lnTo>
                    <a:pt x="246" y="263"/>
                  </a:lnTo>
                  <a:lnTo>
                    <a:pt x="244" y="268"/>
                  </a:lnTo>
                  <a:lnTo>
                    <a:pt x="251" y="273"/>
                  </a:lnTo>
                  <a:lnTo>
                    <a:pt x="251" y="282"/>
                  </a:lnTo>
                  <a:lnTo>
                    <a:pt x="260" y="291"/>
                  </a:lnTo>
                  <a:lnTo>
                    <a:pt x="258" y="296"/>
                  </a:lnTo>
                  <a:lnTo>
                    <a:pt x="258" y="301"/>
                  </a:lnTo>
                  <a:lnTo>
                    <a:pt x="260" y="313"/>
                  </a:lnTo>
                  <a:lnTo>
                    <a:pt x="265" y="315"/>
                  </a:lnTo>
                  <a:lnTo>
                    <a:pt x="265" y="327"/>
                  </a:lnTo>
                  <a:lnTo>
                    <a:pt x="279" y="336"/>
                  </a:lnTo>
                  <a:lnTo>
                    <a:pt x="291" y="358"/>
                  </a:lnTo>
                  <a:lnTo>
                    <a:pt x="324" y="346"/>
                  </a:lnTo>
                  <a:lnTo>
                    <a:pt x="341" y="363"/>
                  </a:lnTo>
                  <a:lnTo>
                    <a:pt x="336" y="372"/>
                  </a:lnTo>
                  <a:lnTo>
                    <a:pt x="326" y="379"/>
                  </a:lnTo>
                  <a:lnTo>
                    <a:pt x="336" y="386"/>
                  </a:lnTo>
                  <a:lnTo>
                    <a:pt x="305" y="405"/>
                  </a:lnTo>
                  <a:lnTo>
                    <a:pt x="298" y="417"/>
                  </a:lnTo>
                  <a:lnTo>
                    <a:pt x="296" y="436"/>
                  </a:lnTo>
                  <a:lnTo>
                    <a:pt x="291" y="452"/>
                  </a:lnTo>
                  <a:lnTo>
                    <a:pt x="288" y="471"/>
                  </a:lnTo>
                  <a:lnTo>
                    <a:pt x="303" y="486"/>
                  </a:lnTo>
                  <a:lnTo>
                    <a:pt x="312" y="486"/>
                  </a:lnTo>
                  <a:lnTo>
                    <a:pt x="319" y="495"/>
                  </a:lnTo>
                  <a:lnTo>
                    <a:pt x="317" y="497"/>
                  </a:lnTo>
                  <a:lnTo>
                    <a:pt x="307" y="500"/>
                  </a:lnTo>
                  <a:lnTo>
                    <a:pt x="296" y="514"/>
                  </a:lnTo>
                  <a:lnTo>
                    <a:pt x="291" y="509"/>
                  </a:lnTo>
                  <a:lnTo>
                    <a:pt x="284" y="519"/>
                  </a:lnTo>
                  <a:lnTo>
                    <a:pt x="281" y="516"/>
                  </a:lnTo>
                  <a:lnTo>
                    <a:pt x="279" y="519"/>
                  </a:lnTo>
                  <a:lnTo>
                    <a:pt x="277" y="512"/>
                  </a:lnTo>
                  <a:lnTo>
                    <a:pt x="265" y="514"/>
                  </a:lnTo>
                  <a:lnTo>
                    <a:pt x="258" y="495"/>
                  </a:lnTo>
                  <a:lnTo>
                    <a:pt x="258" y="464"/>
                  </a:lnTo>
                  <a:lnTo>
                    <a:pt x="244" y="460"/>
                  </a:lnTo>
                  <a:lnTo>
                    <a:pt x="232" y="469"/>
                  </a:lnTo>
                  <a:lnTo>
                    <a:pt x="217" y="471"/>
                  </a:lnTo>
                  <a:lnTo>
                    <a:pt x="199" y="488"/>
                  </a:lnTo>
                  <a:lnTo>
                    <a:pt x="182" y="490"/>
                  </a:lnTo>
                  <a:lnTo>
                    <a:pt x="191" y="514"/>
                  </a:lnTo>
                  <a:lnTo>
                    <a:pt x="206" y="521"/>
                  </a:lnTo>
                  <a:lnTo>
                    <a:pt x="213" y="550"/>
                  </a:lnTo>
                  <a:lnTo>
                    <a:pt x="217" y="552"/>
                  </a:lnTo>
                  <a:lnTo>
                    <a:pt x="213" y="571"/>
                  </a:lnTo>
                  <a:lnTo>
                    <a:pt x="215" y="576"/>
                  </a:lnTo>
                  <a:lnTo>
                    <a:pt x="210" y="585"/>
                  </a:lnTo>
                  <a:lnTo>
                    <a:pt x="213" y="599"/>
                  </a:lnTo>
                  <a:lnTo>
                    <a:pt x="208" y="604"/>
                  </a:lnTo>
                  <a:lnTo>
                    <a:pt x="213" y="606"/>
                  </a:lnTo>
                  <a:lnTo>
                    <a:pt x="215" y="606"/>
                  </a:lnTo>
                  <a:lnTo>
                    <a:pt x="215" y="609"/>
                  </a:lnTo>
                  <a:lnTo>
                    <a:pt x="213" y="628"/>
                  </a:lnTo>
                  <a:lnTo>
                    <a:pt x="208" y="630"/>
                  </a:lnTo>
                  <a:lnTo>
                    <a:pt x="208" y="637"/>
                  </a:lnTo>
                  <a:lnTo>
                    <a:pt x="206" y="635"/>
                  </a:lnTo>
                  <a:lnTo>
                    <a:pt x="201" y="644"/>
                  </a:lnTo>
                  <a:lnTo>
                    <a:pt x="191" y="649"/>
                  </a:lnTo>
                  <a:lnTo>
                    <a:pt x="187" y="661"/>
                  </a:lnTo>
                  <a:lnTo>
                    <a:pt x="184" y="663"/>
                  </a:lnTo>
                  <a:lnTo>
                    <a:pt x="180" y="661"/>
                  </a:lnTo>
                  <a:lnTo>
                    <a:pt x="180" y="666"/>
                  </a:lnTo>
                  <a:lnTo>
                    <a:pt x="170" y="668"/>
                  </a:lnTo>
                  <a:lnTo>
                    <a:pt x="165" y="680"/>
                  </a:lnTo>
                  <a:lnTo>
                    <a:pt x="149" y="682"/>
                  </a:lnTo>
                  <a:lnTo>
                    <a:pt x="137" y="680"/>
                  </a:lnTo>
                  <a:lnTo>
                    <a:pt x="139" y="677"/>
                  </a:lnTo>
                  <a:lnTo>
                    <a:pt x="128" y="682"/>
                  </a:lnTo>
                  <a:lnTo>
                    <a:pt x="128" y="687"/>
                  </a:lnTo>
                  <a:lnTo>
                    <a:pt x="123" y="689"/>
                  </a:lnTo>
                  <a:lnTo>
                    <a:pt x="123" y="692"/>
                  </a:lnTo>
                  <a:lnTo>
                    <a:pt x="118" y="692"/>
                  </a:lnTo>
                  <a:lnTo>
                    <a:pt x="118" y="687"/>
                  </a:lnTo>
                  <a:lnTo>
                    <a:pt x="109" y="682"/>
                  </a:lnTo>
                  <a:lnTo>
                    <a:pt x="111" y="680"/>
                  </a:lnTo>
                  <a:lnTo>
                    <a:pt x="106" y="677"/>
                  </a:lnTo>
                  <a:lnTo>
                    <a:pt x="97" y="675"/>
                  </a:lnTo>
                  <a:lnTo>
                    <a:pt x="92" y="661"/>
                  </a:lnTo>
                  <a:lnTo>
                    <a:pt x="97" y="649"/>
                  </a:lnTo>
                  <a:lnTo>
                    <a:pt x="94" y="644"/>
                  </a:lnTo>
                  <a:lnTo>
                    <a:pt x="99" y="639"/>
                  </a:lnTo>
                  <a:lnTo>
                    <a:pt x="97" y="637"/>
                  </a:lnTo>
                  <a:lnTo>
                    <a:pt x="99" y="632"/>
                  </a:lnTo>
                  <a:lnTo>
                    <a:pt x="94" y="630"/>
                  </a:lnTo>
                  <a:lnTo>
                    <a:pt x="92" y="621"/>
                  </a:lnTo>
                  <a:lnTo>
                    <a:pt x="94" y="616"/>
                  </a:lnTo>
                  <a:lnTo>
                    <a:pt x="97" y="595"/>
                  </a:lnTo>
                  <a:lnTo>
                    <a:pt x="101" y="592"/>
                  </a:lnTo>
                  <a:lnTo>
                    <a:pt x="120" y="557"/>
                  </a:lnTo>
                  <a:lnTo>
                    <a:pt x="118" y="545"/>
                  </a:lnTo>
                  <a:lnTo>
                    <a:pt x="120" y="533"/>
                  </a:lnTo>
                  <a:lnTo>
                    <a:pt x="113" y="528"/>
                  </a:lnTo>
                  <a:lnTo>
                    <a:pt x="116" y="512"/>
                  </a:lnTo>
                  <a:lnTo>
                    <a:pt x="111" y="505"/>
                  </a:lnTo>
                  <a:lnTo>
                    <a:pt x="120" y="486"/>
                  </a:lnTo>
                  <a:lnTo>
                    <a:pt x="92" y="479"/>
                  </a:lnTo>
                  <a:lnTo>
                    <a:pt x="80" y="464"/>
                  </a:lnTo>
                  <a:lnTo>
                    <a:pt x="73" y="464"/>
                  </a:lnTo>
                  <a:lnTo>
                    <a:pt x="73" y="443"/>
                  </a:lnTo>
                  <a:lnTo>
                    <a:pt x="38" y="443"/>
                  </a:lnTo>
                  <a:lnTo>
                    <a:pt x="40" y="407"/>
                  </a:lnTo>
                  <a:lnTo>
                    <a:pt x="42" y="396"/>
                  </a:lnTo>
                  <a:lnTo>
                    <a:pt x="49" y="386"/>
                  </a:lnTo>
                  <a:lnTo>
                    <a:pt x="47" y="381"/>
                  </a:lnTo>
                  <a:lnTo>
                    <a:pt x="45" y="365"/>
                  </a:lnTo>
                  <a:lnTo>
                    <a:pt x="40" y="351"/>
                  </a:lnTo>
                  <a:lnTo>
                    <a:pt x="35" y="346"/>
                  </a:lnTo>
                  <a:lnTo>
                    <a:pt x="14" y="348"/>
                  </a:lnTo>
                  <a:lnTo>
                    <a:pt x="28" y="339"/>
                  </a:lnTo>
                  <a:lnTo>
                    <a:pt x="33" y="325"/>
                  </a:lnTo>
                  <a:lnTo>
                    <a:pt x="23" y="308"/>
                  </a:lnTo>
                  <a:lnTo>
                    <a:pt x="23" y="296"/>
                  </a:lnTo>
                  <a:lnTo>
                    <a:pt x="9" y="258"/>
                  </a:lnTo>
                  <a:lnTo>
                    <a:pt x="4" y="249"/>
                  </a:lnTo>
                  <a:lnTo>
                    <a:pt x="0" y="197"/>
                  </a:lnTo>
                  <a:lnTo>
                    <a:pt x="4" y="185"/>
                  </a:lnTo>
                  <a:lnTo>
                    <a:pt x="12" y="180"/>
                  </a:lnTo>
                  <a:lnTo>
                    <a:pt x="19" y="183"/>
                  </a:lnTo>
                  <a:lnTo>
                    <a:pt x="28" y="178"/>
                  </a:lnTo>
                  <a:lnTo>
                    <a:pt x="35" y="171"/>
                  </a:lnTo>
                  <a:lnTo>
                    <a:pt x="40" y="140"/>
                  </a:lnTo>
                  <a:lnTo>
                    <a:pt x="45" y="131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2" name="Freeform 234"/>
            <p:cNvSpPr>
              <a:spLocks/>
            </p:cNvSpPr>
            <p:nvPr/>
          </p:nvSpPr>
          <p:spPr bwMode="auto">
            <a:xfrm>
              <a:off x="3954146" y="2362121"/>
              <a:ext cx="568422" cy="355900"/>
            </a:xfrm>
            <a:custGeom>
              <a:avLst/>
              <a:gdLst>
                <a:gd name="T0" fmla="*/ 99 w 435"/>
                <a:gd name="T1" fmla="*/ 87 h 282"/>
                <a:gd name="T2" fmla="*/ 118 w 435"/>
                <a:gd name="T3" fmla="*/ 90 h 282"/>
                <a:gd name="T4" fmla="*/ 121 w 435"/>
                <a:gd name="T5" fmla="*/ 80 h 282"/>
                <a:gd name="T6" fmla="*/ 135 w 435"/>
                <a:gd name="T7" fmla="*/ 76 h 282"/>
                <a:gd name="T8" fmla="*/ 144 w 435"/>
                <a:gd name="T9" fmla="*/ 71 h 282"/>
                <a:gd name="T10" fmla="*/ 159 w 435"/>
                <a:gd name="T11" fmla="*/ 71 h 282"/>
                <a:gd name="T12" fmla="*/ 173 w 435"/>
                <a:gd name="T13" fmla="*/ 64 h 282"/>
                <a:gd name="T14" fmla="*/ 187 w 435"/>
                <a:gd name="T15" fmla="*/ 54 h 282"/>
                <a:gd name="T16" fmla="*/ 189 w 435"/>
                <a:gd name="T17" fmla="*/ 54 h 282"/>
                <a:gd name="T18" fmla="*/ 213 w 435"/>
                <a:gd name="T19" fmla="*/ 40 h 282"/>
                <a:gd name="T20" fmla="*/ 237 w 435"/>
                <a:gd name="T21" fmla="*/ 24 h 282"/>
                <a:gd name="T22" fmla="*/ 263 w 435"/>
                <a:gd name="T23" fmla="*/ 24 h 282"/>
                <a:gd name="T24" fmla="*/ 303 w 435"/>
                <a:gd name="T25" fmla="*/ 47 h 282"/>
                <a:gd name="T26" fmla="*/ 331 w 435"/>
                <a:gd name="T27" fmla="*/ 26 h 282"/>
                <a:gd name="T28" fmla="*/ 379 w 435"/>
                <a:gd name="T29" fmla="*/ 16 h 282"/>
                <a:gd name="T30" fmla="*/ 428 w 435"/>
                <a:gd name="T31" fmla="*/ 5 h 282"/>
                <a:gd name="T32" fmla="*/ 435 w 435"/>
                <a:gd name="T33" fmla="*/ 14 h 282"/>
                <a:gd name="T34" fmla="*/ 398 w 435"/>
                <a:gd name="T35" fmla="*/ 68 h 282"/>
                <a:gd name="T36" fmla="*/ 357 w 435"/>
                <a:gd name="T37" fmla="*/ 99 h 282"/>
                <a:gd name="T38" fmla="*/ 327 w 435"/>
                <a:gd name="T39" fmla="*/ 109 h 282"/>
                <a:gd name="T40" fmla="*/ 317 w 435"/>
                <a:gd name="T41" fmla="*/ 135 h 282"/>
                <a:gd name="T42" fmla="*/ 319 w 435"/>
                <a:gd name="T43" fmla="*/ 168 h 282"/>
                <a:gd name="T44" fmla="*/ 303 w 435"/>
                <a:gd name="T45" fmla="*/ 180 h 282"/>
                <a:gd name="T46" fmla="*/ 291 w 435"/>
                <a:gd name="T47" fmla="*/ 199 h 282"/>
                <a:gd name="T48" fmla="*/ 289 w 435"/>
                <a:gd name="T49" fmla="*/ 211 h 282"/>
                <a:gd name="T50" fmla="*/ 286 w 435"/>
                <a:gd name="T51" fmla="*/ 222 h 282"/>
                <a:gd name="T52" fmla="*/ 279 w 435"/>
                <a:gd name="T53" fmla="*/ 232 h 282"/>
                <a:gd name="T54" fmla="*/ 284 w 435"/>
                <a:gd name="T55" fmla="*/ 241 h 282"/>
                <a:gd name="T56" fmla="*/ 282 w 435"/>
                <a:gd name="T57" fmla="*/ 258 h 282"/>
                <a:gd name="T58" fmla="*/ 272 w 435"/>
                <a:gd name="T59" fmla="*/ 272 h 282"/>
                <a:gd name="T60" fmla="*/ 256 w 435"/>
                <a:gd name="T61" fmla="*/ 267 h 282"/>
                <a:gd name="T62" fmla="*/ 248 w 435"/>
                <a:gd name="T63" fmla="*/ 282 h 282"/>
                <a:gd name="T64" fmla="*/ 241 w 435"/>
                <a:gd name="T65" fmla="*/ 277 h 282"/>
                <a:gd name="T66" fmla="*/ 218 w 435"/>
                <a:gd name="T67" fmla="*/ 270 h 282"/>
                <a:gd name="T68" fmla="*/ 196 w 435"/>
                <a:gd name="T69" fmla="*/ 253 h 282"/>
                <a:gd name="T70" fmla="*/ 168 w 435"/>
                <a:gd name="T71" fmla="*/ 246 h 282"/>
                <a:gd name="T72" fmla="*/ 142 w 435"/>
                <a:gd name="T73" fmla="*/ 222 h 282"/>
                <a:gd name="T74" fmla="*/ 147 w 435"/>
                <a:gd name="T75" fmla="*/ 208 h 282"/>
                <a:gd name="T76" fmla="*/ 135 w 435"/>
                <a:gd name="T77" fmla="*/ 196 h 282"/>
                <a:gd name="T78" fmla="*/ 104 w 435"/>
                <a:gd name="T79" fmla="*/ 196 h 282"/>
                <a:gd name="T80" fmla="*/ 38 w 435"/>
                <a:gd name="T81" fmla="*/ 182 h 282"/>
                <a:gd name="T82" fmla="*/ 19 w 435"/>
                <a:gd name="T83" fmla="*/ 156 h 282"/>
                <a:gd name="T84" fmla="*/ 7 w 435"/>
                <a:gd name="T85" fmla="*/ 128 h 282"/>
                <a:gd name="T86" fmla="*/ 0 w 435"/>
                <a:gd name="T87" fmla="*/ 111 h 282"/>
                <a:gd name="T88" fmla="*/ 26 w 435"/>
                <a:gd name="T89" fmla="*/ 111 h 282"/>
                <a:gd name="T90" fmla="*/ 45 w 435"/>
                <a:gd name="T91" fmla="*/ 116 h 282"/>
                <a:gd name="T92" fmla="*/ 50 w 435"/>
                <a:gd name="T93" fmla="*/ 118 h 282"/>
                <a:gd name="T94" fmla="*/ 66 w 435"/>
                <a:gd name="T95" fmla="*/ 10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5" h="282">
                  <a:moveTo>
                    <a:pt x="76" y="87"/>
                  </a:moveTo>
                  <a:lnTo>
                    <a:pt x="97" y="85"/>
                  </a:lnTo>
                  <a:lnTo>
                    <a:pt x="99" y="87"/>
                  </a:lnTo>
                  <a:lnTo>
                    <a:pt x="95" y="92"/>
                  </a:lnTo>
                  <a:lnTo>
                    <a:pt x="104" y="95"/>
                  </a:lnTo>
                  <a:lnTo>
                    <a:pt x="118" y="90"/>
                  </a:lnTo>
                  <a:lnTo>
                    <a:pt x="118" y="87"/>
                  </a:lnTo>
                  <a:lnTo>
                    <a:pt x="116" y="83"/>
                  </a:lnTo>
                  <a:lnTo>
                    <a:pt x="121" y="80"/>
                  </a:lnTo>
                  <a:lnTo>
                    <a:pt x="130" y="76"/>
                  </a:lnTo>
                  <a:lnTo>
                    <a:pt x="132" y="80"/>
                  </a:lnTo>
                  <a:lnTo>
                    <a:pt x="135" y="76"/>
                  </a:lnTo>
                  <a:lnTo>
                    <a:pt x="140" y="80"/>
                  </a:lnTo>
                  <a:lnTo>
                    <a:pt x="144" y="80"/>
                  </a:lnTo>
                  <a:lnTo>
                    <a:pt x="144" y="71"/>
                  </a:lnTo>
                  <a:lnTo>
                    <a:pt x="149" y="68"/>
                  </a:lnTo>
                  <a:lnTo>
                    <a:pt x="151" y="71"/>
                  </a:lnTo>
                  <a:lnTo>
                    <a:pt x="159" y="71"/>
                  </a:lnTo>
                  <a:lnTo>
                    <a:pt x="161" y="66"/>
                  </a:lnTo>
                  <a:lnTo>
                    <a:pt x="170" y="64"/>
                  </a:lnTo>
                  <a:lnTo>
                    <a:pt x="173" y="64"/>
                  </a:lnTo>
                  <a:lnTo>
                    <a:pt x="175" y="61"/>
                  </a:lnTo>
                  <a:lnTo>
                    <a:pt x="180" y="54"/>
                  </a:lnTo>
                  <a:lnTo>
                    <a:pt x="187" y="54"/>
                  </a:lnTo>
                  <a:lnTo>
                    <a:pt x="187" y="57"/>
                  </a:lnTo>
                  <a:lnTo>
                    <a:pt x="189" y="59"/>
                  </a:lnTo>
                  <a:lnTo>
                    <a:pt x="189" y="54"/>
                  </a:lnTo>
                  <a:lnTo>
                    <a:pt x="201" y="50"/>
                  </a:lnTo>
                  <a:lnTo>
                    <a:pt x="206" y="42"/>
                  </a:lnTo>
                  <a:lnTo>
                    <a:pt x="213" y="40"/>
                  </a:lnTo>
                  <a:lnTo>
                    <a:pt x="213" y="35"/>
                  </a:lnTo>
                  <a:lnTo>
                    <a:pt x="237" y="19"/>
                  </a:lnTo>
                  <a:lnTo>
                    <a:pt x="237" y="24"/>
                  </a:lnTo>
                  <a:lnTo>
                    <a:pt x="241" y="28"/>
                  </a:lnTo>
                  <a:lnTo>
                    <a:pt x="260" y="28"/>
                  </a:lnTo>
                  <a:lnTo>
                    <a:pt x="263" y="24"/>
                  </a:lnTo>
                  <a:lnTo>
                    <a:pt x="272" y="38"/>
                  </a:lnTo>
                  <a:lnTo>
                    <a:pt x="289" y="40"/>
                  </a:lnTo>
                  <a:lnTo>
                    <a:pt x="303" y="47"/>
                  </a:lnTo>
                  <a:lnTo>
                    <a:pt x="312" y="45"/>
                  </a:lnTo>
                  <a:lnTo>
                    <a:pt x="315" y="35"/>
                  </a:lnTo>
                  <a:lnTo>
                    <a:pt x="331" y="26"/>
                  </a:lnTo>
                  <a:lnTo>
                    <a:pt x="355" y="28"/>
                  </a:lnTo>
                  <a:lnTo>
                    <a:pt x="362" y="16"/>
                  </a:lnTo>
                  <a:lnTo>
                    <a:pt x="379" y="16"/>
                  </a:lnTo>
                  <a:lnTo>
                    <a:pt x="393" y="5"/>
                  </a:lnTo>
                  <a:lnTo>
                    <a:pt x="409" y="0"/>
                  </a:lnTo>
                  <a:lnTo>
                    <a:pt x="428" y="5"/>
                  </a:lnTo>
                  <a:lnTo>
                    <a:pt x="431" y="7"/>
                  </a:lnTo>
                  <a:lnTo>
                    <a:pt x="431" y="14"/>
                  </a:lnTo>
                  <a:lnTo>
                    <a:pt x="435" y="14"/>
                  </a:lnTo>
                  <a:lnTo>
                    <a:pt x="433" y="28"/>
                  </a:lnTo>
                  <a:lnTo>
                    <a:pt x="407" y="42"/>
                  </a:lnTo>
                  <a:lnTo>
                    <a:pt x="398" y="68"/>
                  </a:lnTo>
                  <a:lnTo>
                    <a:pt x="369" y="97"/>
                  </a:lnTo>
                  <a:lnTo>
                    <a:pt x="362" y="95"/>
                  </a:lnTo>
                  <a:lnTo>
                    <a:pt x="357" y="99"/>
                  </a:lnTo>
                  <a:lnTo>
                    <a:pt x="350" y="99"/>
                  </a:lnTo>
                  <a:lnTo>
                    <a:pt x="343" y="106"/>
                  </a:lnTo>
                  <a:lnTo>
                    <a:pt x="327" y="109"/>
                  </a:lnTo>
                  <a:lnTo>
                    <a:pt x="329" y="128"/>
                  </a:lnTo>
                  <a:lnTo>
                    <a:pt x="324" y="135"/>
                  </a:lnTo>
                  <a:lnTo>
                    <a:pt x="317" y="135"/>
                  </a:lnTo>
                  <a:lnTo>
                    <a:pt x="315" y="147"/>
                  </a:lnTo>
                  <a:lnTo>
                    <a:pt x="319" y="161"/>
                  </a:lnTo>
                  <a:lnTo>
                    <a:pt x="319" y="168"/>
                  </a:lnTo>
                  <a:lnTo>
                    <a:pt x="312" y="175"/>
                  </a:lnTo>
                  <a:lnTo>
                    <a:pt x="303" y="175"/>
                  </a:lnTo>
                  <a:lnTo>
                    <a:pt x="303" y="180"/>
                  </a:lnTo>
                  <a:lnTo>
                    <a:pt x="296" y="184"/>
                  </a:lnTo>
                  <a:lnTo>
                    <a:pt x="298" y="194"/>
                  </a:lnTo>
                  <a:lnTo>
                    <a:pt x="291" y="199"/>
                  </a:lnTo>
                  <a:lnTo>
                    <a:pt x="291" y="203"/>
                  </a:lnTo>
                  <a:lnTo>
                    <a:pt x="286" y="203"/>
                  </a:lnTo>
                  <a:lnTo>
                    <a:pt x="289" y="211"/>
                  </a:lnTo>
                  <a:lnTo>
                    <a:pt x="286" y="218"/>
                  </a:lnTo>
                  <a:lnTo>
                    <a:pt x="289" y="220"/>
                  </a:lnTo>
                  <a:lnTo>
                    <a:pt x="286" y="222"/>
                  </a:lnTo>
                  <a:lnTo>
                    <a:pt x="289" y="227"/>
                  </a:lnTo>
                  <a:lnTo>
                    <a:pt x="282" y="227"/>
                  </a:lnTo>
                  <a:lnTo>
                    <a:pt x="279" y="232"/>
                  </a:lnTo>
                  <a:lnTo>
                    <a:pt x="284" y="237"/>
                  </a:lnTo>
                  <a:lnTo>
                    <a:pt x="279" y="241"/>
                  </a:lnTo>
                  <a:lnTo>
                    <a:pt x="284" y="241"/>
                  </a:lnTo>
                  <a:lnTo>
                    <a:pt x="286" y="246"/>
                  </a:lnTo>
                  <a:lnTo>
                    <a:pt x="277" y="251"/>
                  </a:lnTo>
                  <a:lnTo>
                    <a:pt x="282" y="258"/>
                  </a:lnTo>
                  <a:lnTo>
                    <a:pt x="274" y="265"/>
                  </a:lnTo>
                  <a:lnTo>
                    <a:pt x="277" y="270"/>
                  </a:lnTo>
                  <a:lnTo>
                    <a:pt x="272" y="272"/>
                  </a:lnTo>
                  <a:lnTo>
                    <a:pt x="265" y="267"/>
                  </a:lnTo>
                  <a:lnTo>
                    <a:pt x="263" y="272"/>
                  </a:lnTo>
                  <a:lnTo>
                    <a:pt x="256" y="267"/>
                  </a:lnTo>
                  <a:lnTo>
                    <a:pt x="253" y="272"/>
                  </a:lnTo>
                  <a:lnTo>
                    <a:pt x="256" y="274"/>
                  </a:lnTo>
                  <a:lnTo>
                    <a:pt x="248" y="282"/>
                  </a:lnTo>
                  <a:lnTo>
                    <a:pt x="244" y="279"/>
                  </a:lnTo>
                  <a:lnTo>
                    <a:pt x="241" y="274"/>
                  </a:lnTo>
                  <a:lnTo>
                    <a:pt x="241" y="277"/>
                  </a:lnTo>
                  <a:lnTo>
                    <a:pt x="232" y="277"/>
                  </a:lnTo>
                  <a:lnTo>
                    <a:pt x="225" y="267"/>
                  </a:lnTo>
                  <a:lnTo>
                    <a:pt x="218" y="270"/>
                  </a:lnTo>
                  <a:lnTo>
                    <a:pt x="213" y="270"/>
                  </a:lnTo>
                  <a:lnTo>
                    <a:pt x="203" y="256"/>
                  </a:lnTo>
                  <a:lnTo>
                    <a:pt x="196" y="253"/>
                  </a:lnTo>
                  <a:lnTo>
                    <a:pt x="189" y="256"/>
                  </a:lnTo>
                  <a:lnTo>
                    <a:pt x="187" y="251"/>
                  </a:lnTo>
                  <a:lnTo>
                    <a:pt x="168" y="246"/>
                  </a:lnTo>
                  <a:lnTo>
                    <a:pt x="163" y="241"/>
                  </a:lnTo>
                  <a:lnTo>
                    <a:pt x="156" y="239"/>
                  </a:lnTo>
                  <a:lnTo>
                    <a:pt x="142" y="222"/>
                  </a:lnTo>
                  <a:lnTo>
                    <a:pt x="144" y="218"/>
                  </a:lnTo>
                  <a:lnTo>
                    <a:pt x="149" y="213"/>
                  </a:lnTo>
                  <a:lnTo>
                    <a:pt x="147" y="208"/>
                  </a:lnTo>
                  <a:lnTo>
                    <a:pt x="149" y="206"/>
                  </a:lnTo>
                  <a:lnTo>
                    <a:pt x="147" y="201"/>
                  </a:lnTo>
                  <a:lnTo>
                    <a:pt x="135" y="196"/>
                  </a:lnTo>
                  <a:lnTo>
                    <a:pt x="123" y="199"/>
                  </a:lnTo>
                  <a:lnTo>
                    <a:pt x="111" y="187"/>
                  </a:lnTo>
                  <a:lnTo>
                    <a:pt x="104" y="196"/>
                  </a:lnTo>
                  <a:lnTo>
                    <a:pt x="90" y="206"/>
                  </a:lnTo>
                  <a:lnTo>
                    <a:pt x="61" y="203"/>
                  </a:lnTo>
                  <a:lnTo>
                    <a:pt x="38" y="182"/>
                  </a:lnTo>
                  <a:lnTo>
                    <a:pt x="28" y="173"/>
                  </a:lnTo>
                  <a:lnTo>
                    <a:pt x="28" y="163"/>
                  </a:lnTo>
                  <a:lnTo>
                    <a:pt x="19" y="156"/>
                  </a:lnTo>
                  <a:lnTo>
                    <a:pt x="21" y="142"/>
                  </a:lnTo>
                  <a:lnTo>
                    <a:pt x="9" y="132"/>
                  </a:lnTo>
                  <a:lnTo>
                    <a:pt x="7" y="128"/>
                  </a:lnTo>
                  <a:lnTo>
                    <a:pt x="9" y="123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9" y="104"/>
                  </a:lnTo>
                  <a:lnTo>
                    <a:pt x="19" y="111"/>
                  </a:lnTo>
                  <a:lnTo>
                    <a:pt x="26" y="111"/>
                  </a:lnTo>
                  <a:lnTo>
                    <a:pt x="31" y="116"/>
                  </a:lnTo>
                  <a:lnTo>
                    <a:pt x="45" y="111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47" y="118"/>
                  </a:lnTo>
                  <a:lnTo>
                    <a:pt x="50" y="118"/>
                  </a:lnTo>
                  <a:lnTo>
                    <a:pt x="57" y="111"/>
                  </a:lnTo>
                  <a:lnTo>
                    <a:pt x="57" y="106"/>
                  </a:lnTo>
                  <a:lnTo>
                    <a:pt x="66" y="104"/>
                  </a:lnTo>
                  <a:lnTo>
                    <a:pt x="64" y="95"/>
                  </a:lnTo>
                  <a:lnTo>
                    <a:pt x="76" y="8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3" name="Freeform 235"/>
            <p:cNvSpPr>
              <a:spLocks/>
            </p:cNvSpPr>
            <p:nvPr/>
          </p:nvSpPr>
          <p:spPr bwMode="auto">
            <a:xfrm>
              <a:off x="3978974" y="2598126"/>
              <a:ext cx="135899" cy="328134"/>
            </a:xfrm>
            <a:custGeom>
              <a:avLst/>
              <a:gdLst>
                <a:gd name="T0" fmla="*/ 47 w 104"/>
                <a:gd name="T1" fmla="*/ 16 h 260"/>
                <a:gd name="T2" fmla="*/ 71 w 104"/>
                <a:gd name="T3" fmla="*/ 19 h 260"/>
                <a:gd name="T4" fmla="*/ 85 w 104"/>
                <a:gd name="T5" fmla="*/ 9 h 260"/>
                <a:gd name="T6" fmla="*/ 92 w 104"/>
                <a:gd name="T7" fmla="*/ 0 h 260"/>
                <a:gd name="T8" fmla="*/ 104 w 104"/>
                <a:gd name="T9" fmla="*/ 12 h 260"/>
                <a:gd name="T10" fmla="*/ 102 w 104"/>
                <a:gd name="T11" fmla="*/ 26 h 260"/>
                <a:gd name="T12" fmla="*/ 97 w 104"/>
                <a:gd name="T13" fmla="*/ 35 h 260"/>
                <a:gd name="T14" fmla="*/ 99 w 104"/>
                <a:gd name="T15" fmla="*/ 42 h 260"/>
                <a:gd name="T16" fmla="*/ 95 w 104"/>
                <a:gd name="T17" fmla="*/ 45 h 260"/>
                <a:gd name="T18" fmla="*/ 99 w 104"/>
                <a:gd name="T19" fmla="*/ 52 h 260"/>
                <a:gd name="T20" fmla="*/ 97 w 104"/>
                <a:gd name="T21" fmla="*/ 71 h 260"/>
                <a:gd name="T22" fmla="*/ 87 w 104"/>
                <a:gd name="T23" fmla="*/ 99 h 260"/>
                <a:gd name="T24" fmla="*/ 87 w 104"/>
                <a:gd name="T25" fmla="*/ 118 h 260"/>
                <a:gd name="T26" fmla="*/ 92 w 104"/>
                <a:gd name="T27" fmla="*/ 118 h 260"/>
                <a:gd name="T28" fmla="*/ 92 w 104"/>
                <a:gd name="T29" fmla="*/ 125 h 260"/>
                <a:gd name="T30" fmla="*/ 85 w 104"/>
                <a:gd name="T31" fmla="*/ 128 h 260"/>
                <a:gd name="T32" fmla="*/ 71 w 104"/>
                <a:gd name="T33" fmla="*/ 144 h 260"/>
                <a:gd name="T34" fmla="*/ 71 w 104"/>
                <a:gd name="T35" fmla="*/ 206 h 260"/>
                <a:gd name="T36" fmla="*/ 57 w 104"/>
                <a:gd name="T37" fmla="*/ 215 h 260"/>
                <a:gd name="T38" fmla="*/ 50 w 104"/>
                <a:gd name="T39" fmla="*/ 213 h 260"/>
                <a:gd name="T40" fmla="*/ 50 w 104"/>
                <a:gd name="T41" fmla="*/ 215 h 260"/>
                <a:gd name="T42" fmla="*/ 47 w 104"/>
                <a:gd name="T43" fmla="*/ 225 h 260"/>
                <a:gd name="T44" fmla="*/ 50 w 104"/>
                <a:gd name="T45" fmla="*/ 227 h 260"/>
                <a:gd name="T46" fmla="*/ 50 w 104"/>
                <a:gd name="T47" fmla="*/ 244 h 260"/>
                <a:gd name="T48" fmla="*/ 40 w 104"/>
                <a:gd name="T49" fmla="*/ 260 h 260"/>
                <a:gd name="T50" fmla="*/ 31 w 104"/>
                <a:gd name="T51" fmla="*/ 246 h 260"/>
                <a:gd name="T52" fmla="*/ 21 w 104"/>
                <a:gd name="T53" fmla="*/ 246 h 260"/>
                <a:gd name="T54" fmla="*/ 19 w 104"/>
                <a:gd name="T55" fmla="*/ 244 h 260"/>
                <a:gd name="T56" fmla="*/ 14 w 104"/>
                <a:gd name="T57" fmla="*/ 246 h 260"/>
                <a:gd name="T58" fmla="*/ 9 w 104"/>
                <a:gd name="T59" fmla="*/ 244 h 260"/>
                <a:gd name="T60" fmla="*/ 9 w 104"/>
                <a:gd name="T61" fmla="*/ 232 h 260"/>
                <a:gd name="T62" fmla="*/ 19 w 104"/>
                <a:gd name="T63" fmla="*/ 220 h 260"/>
                <a:gd name="T64" fmla="*/ 19 w 104"/>
                <a:gd name="T65" fmla="*/ 211 h 260"/>
                <a:gd name="T66" fmla="*/ 16 w 104"/>
                <a:gd name="T67" fmla="*/ 196 h 260"/>
                <a:gd name="T68" fmla="*/ 0 w 104"/>
                <a:gd name="T69" fmla="*/ 187 h 260"/>
                <a:gd name="T70" fmla="*/ 0 w 104"/>
                <a:gd name="T71" fmla="*/ 182 h 260"/>
                <a:gd name="T72" fmla="*/ 5 w 104"/>
                <a:gd name="T73" fmla="*/ 173 h 260"/>
                <a:gd name="T74" fmla="*/ 14 w 104"/>
                <a:gd name="T75" fmla="*/ 168 h 260"/>
                <a:gd name="T76" fmla="*/ 21 w 104"/>
                <a:gd name="T77" fmla="*/ 154 h 260"/>
                <a:gd name="T78" fmla="*/ 31 w 104"/>
                <a:gd name="T79" fmla="*/ 151 h 260"/>
                <a:gd name="T80" fmla="*/ 33 w 104"/>
                <a:gd name="T81" fmla="*/ 144 h 260"/>
                <a:gd name="T82" fmla="*/ 21 w 104"/>
                <a:gd name="T83" fmla="*/ 149 h 260"/>
                <a:gd name="T84" fmla="*/ 9 w 104"/>
                <a:gd name="T85" fmla="*/ 147 h 260"/>
                <a:gd name="T86" fmla="*/ 7 w 104"/>
                <a:gd name="T87" fmla="*/ 135 h 260"/>
                <a:gd name="T88" fmla="*/ 21 w 104"/>
                <a:gd name="T89" fmla="*/ 116 h 260"/>
                <a:gd name="T90" fmla="*/ 12 w 104"/>
                <a:gd name="T91" fmla="*/ 109 h 260"/>
                <a:gd name="T92" fmla="*/ 12 w 104"/>
                <a:gd name="T93" fmla="*/ 102 h 260"/>
                <a:gd name="T94" fmla="*/ 42 w 104"/>
                <a:gd name="T95" fmla="*/ 57 h 260"/>
                <a:gd name="T96" fmla="*/ 45 w 104"/>
                <a:gd name="T97" fmla="*/ 38 h 260"/>
                <a:gd name="T98" fmla="*/ 50 w 104"/>
                <a:gd name="T99" fmla="*/ 28 h 260"/>
                <a:gd name="T100" fmla="*/ 47 w 104"/>
                <a:gd name="T101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260">
                  <a:moveTo>
                    <a:pt x="47" y="16"/>
                  </a:moveTo>
                  <a:lnTo>
                    <a:pt x="71" y="19"/>
                  </a:lnTo>
                  <a:lnTo>
                    <a:pt x="85" y="9"/>
                  </a:lnTo>
                  <a:lnTo>
                    <a:pt x="92" y="0"/>
                  </a:lnTo>
                  <a:lnTo>
                    <a:pt x="104" y="12"/>
                  </a:lnTo>
                  <a:lnTo>
                    <a:pt x="102" y="26"/>
                  </a:lnTo>
                  <a:lnTo>
                    <a:pt x="97" y="35"/>
                  </a:lnTo>
                  <a:lnTo>
                    <a:pt x="99" y="42"/>
                  </a:lnTo>
                  <a:lnTo>
                    <a:pt x="95" y="45"/>
                  </a:lnTo>
                  <a:lnTo>
                    <a:pt x="99" y="52"/>
                  </a:lnTo>
                  <a:lnTo>
                    <a:pt x="97" y="71"/>
                  </a:lnTo>
                  <a:lnTo>
                    <a:pt x="87" y="99"/>
                  </a:lnTo>
                  <a:lnTo>
                    <a:pt x="87" y="118"/>
                  </a:lnTo>
                  <a:lnTo>
                    <a:pt x="92" y="118"/>
                  </a:lnTo>
                  <a:lnTo>
                    <a:pt x="92" y="125"/>
                  </a:lnTo>
                  <a:lnTo>
                    <a:pt x="85" y="128"/>
                  </a:lnTo>
                  <a:lnTo>
                    <a:pt x="71" y="144"/>
                  </a:lnTo>
                  <a:lnTo>
                    <a:pt x="71" y="206"/>
                  </a:lnTo>
                  <a:lnTo>
                    <a:pt x="57" y="215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47" y="225"/>
                  </a:lnTo>
                  <a:lnTo>
                    <a:pt x="50" y="227"/>
                  </a:lnTo>
                  <a:lnTo>
                    <a:pt x="50" y="244"/>
                  </a:lnTo>
                  <a:lnTo>
                    <a:pt x="40" y="260"/>
                  </a:lnTo>
                  <a:lnTo>
                    <a:pt x="31" y="246"/>
                  </a:lnTo>
                  <a:lnTo>
                    <a:pt x="21" y="246"/>
                  </a:lnTo>
                  <a:lnTo>
                    <a:pt x="19" y="244"/>
                  </a:lnTo>
                  <a:lnTo>
                    <a:pt x="14" y="246"/>
                  </a:lnTo>
                  <a:lnTo>
                    <a:pt x="9" y="244"/>
                  </a:lnTo>
                  <a:lnTo>
                    <a:pt x="9" y="232"/>
                  </a:lnTo>
                  <a:lnTo>
                    <a:pt x="19" y="220"/>
                  </a:lnTo>
                  <a:lnTo>
                    <a:pt x="19" y="211"/>
                  </a:lnTo>
                  <a:lnTo>
                    <a:pt x="16" y="196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5" y="173"/>
                  </a:lnTo>
                  <a:lnTo>
                    <a:pt x="14" y="168"/>
                  </a:lnTo>
                  <a:lnTo>
                    <a:pt x="21" y="154"/>
                  </a:lnTo>
                  <a:lnTo>
                    <a:pt x="31" y="151"/>
                  </a:lnTo>
                  <a:lnTo>
                    <a:pt x="33" y="144"/>
                  </a:lnTo>
                  <a:lnTo>
                    <a:pt x="21" y="149"/>
                  </a:lnTo>
                  <a:lnTo>
                    <a:pt x="9" y="147"/>
                  </a:lnTo>
                  <a:lnTo>
                    <a:pt x="7" y="135"/>
                  </a:lnTo>
                  <a:lnTo>
                    <a:pt x="21" y="116"/>
                  </a:lnTo>
                  <a:lnTo>
                    <a:pt x="12" y="109"/>
                  </a:lnTo>
                  <a:lnTo>
                    <a:pt x="12" y="102"/>
                  </a:lnTo>
                  <a:lnTo>
                    <a:pt x="42" y="57"/>
                  </a:lnTo>
                  <a:lnTo>
                    <a:pt x="45" y="38"/>
                  </a:lnTo>
                  <a:lnTo>
                    <a:pt x="50" y="28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4" name="Freeform 236"/>
            <p:cNvSpPr>
              <a:spLocks/>
            </p:cNvSpPr>
            <p:nvPr/>
          </p:nvSpPr>
          <p:spPr bwMode="auto">
            <a:xfrm>
              <a:off x="4049537" y="3330118"/>
              <a:ext cx="216915" cy="373568"/>
            </a:xfrm>
            <a:custGeom>
              <a:avLst/>
              <a:gdLst>
                <a:gd name="T0" fmla="*/ 7 w 166"/>
                <a:gd name="T1" fmla="*/ 85 h 296"/>
                <a:gd name="T2" fmla="*/ 7 w 166"/>
                <a:gd name="T3" fmla="*/ 78 h 296"/>
                <a:gd name="T4" fmla="*/ 5 w 166"/>
                <a:gd name="T5" fmla="*/ 66 h 296"/>
                <a:gd name="T6" fmla="*/ 19 w 166"/>
                <a:gd name="T7" fmla="*/ 50 h 296"/>
                <a:gd name="T8" fmla="*/ 24 w 166"/>
                <a:gd name="T9" fmla="*/ 40 h 296"/>
                <a:gd name="T10" fmla="*/ 33 w 166"/>
                <a:gd name="T11" fmla="*/ 26 h 296"/>
                <a:gd name="T12" fmla="*/ 41 w 166"/>
                <a:gd name="T13" fmla="*/ 12 h 296"/>
                <a:gd name="T14" fmla="*/ 48 w 166"/>
                <a:gd name="T15" fmla="*/ 5 h 296"/>
                <a:gd name="T16" fmla="*/ 57 w 166"/>
                <a:gd name="T17" fmla="*/ 0 h 296"/>
                <a:gd name="T18" fmla="*/ 59 w 166"/>
                <a:gd name="T19" fmla="*/ 5 h 296"/>
                <a:gd name="T20" fmla="*/ 57 w 166"/>
                <a:gd name="T21" fmla="*/ 19 h 296"/>
                <a:gd name="T22" fmla="*/ 62 w 166"/>
                <a:gd name="T23" fmla="*/ 33 h 296"/>
                <a:gd name="T24" fmla="*/ 55 w 166"/>
                <a:gd name="T25" fmla="*/ 45 h 296"/>
                <a:gd name="T26" fmla="*/ 62 w 166"/>
                <a:gd name="T27" fmla="*/ 61 h 296"/>
                <a:gd name="T28" fmla="*/ 74 w 166"/>
                <a:gd name="T29" fmla="*/ 64 h 296"/>
                <a:gd name="T30" fmla="*/ 74 w 166"/>
                <a:gd name="T31" fmla="*/ 76 h 296"/>
                <a:gd name="T32" fmla="*/ 114 w 166"/>
                <a:gd name="T33" fmla="*/ 111 h 296"/>
                <a:gd name="T34" fmla="*/ 142 w 166"/>
                <a:gd name="T35" fmla="*/ 185 h 296"/>
                <a:gd name="T36" fmla="*/ 159 w 166"/>
                <a:gd name="T37" fmla="*/ 203 h 296"/>
                <a:gd name="T38" fmla="*/ 138 w 166"/>
                <a:gd name="T39" fmla="*/ 256 h 296"/>
                <a:gd name="T40" fmla="*/ 140 w 166"/>
                <a:gd name="T41" fmla="*/ 270 h 296"/>
                <a:gd name="T42" fmla="*/ 157 w 166"/>
                <a:gd name="T43" fmla="*/ 260 h 296"/>
                <a:gd name="T44" fmla="*/ 166 w 166"/>
                <a:gd name="T45" fmla="*/ 284 h 296"/>
                <a:gd name="T46" fmla="*/ 121 w 166"/>
                <a:gd name="T47" fmla="*/ 274 h 296"/>
                <a:gd name="T48" fmla="*/ 107 w 166"/>
                <a:gd name="T49" fmla="*/ 253 h 296"/>
                <a:gd name="T50" fmla="*/ 100 w 166"/>
                <a:gd name="T51" fmla="*/ 239 h 296"/>
                <a:gd name="T52" fmla="*/ 102 w 166"/>
                <a:gd name="T53" fmla="*/ 229 h 296"/>
                <a:gd name="T54" fmla="*/ 93 w 166"/>
                <a:gd name="T55" fmla="*/ 211 h 296"/>
                <a:gd name="T56" fmla="*/ 88 w 166"/>
                <a:gd name="T57" fmla="*/ 201 h 296"/>
                <a:gd name="T58" fmla="*/ 81 w 166"/>
                <a:gd name="T59" fmla="*/ 192 h 296"/>
                <a:gd name="T60" fmla="*/ 48 w 166"/>
                <a:gd name="T61" fmla="*/ 208 h 296"/>
                <a:gd name="T62" fmla="*/ 36 w 166"/>
                <a:gd name="T63" fmla="*/ 185 h 296"/>
                <a:gd name="T64" fmla="*/ 22 w 166"/>
                <a:gd name="T65" fmla="*/ 149 h 296"/>
                <a:gd name="T66" fmla="*/ 29 w 166"/>
                <a:gd name="T67" fmla="*/ 142 h 296"/>
                <a:gd name="T68" fmla="*/ 10 w 166"/>
                <a:gd name="T69" fmla="*/ 106 h 296"/>
                <a:gd name="T70" fmla="*/ 0 w 166"/>
                <a:gd name="T71" fmla="*/ 104 h 296"/>
                <a:gd name="T72" fmla="*/ 10 w 166"/>
                <a:gd name="T73" fmla="*/ 9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296">
                  <a:moveTo>
                    <a:pt x="7" y="90"/>
                  </a:moveTo>
                  <a:lnTo>
                    <a:pt x="7" y="85"/>
                  </a:lnTo>
                  <a:lnTo>
                    <a:pt x="15" y="80"/>
                  </a:lnTo>
                  <a:lnTo>
                    <a:pt x="7" y="78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7" y="57"/>
                  </a:lnTo>
                  <a:lnTo>
                    <a:pt x="19" y="50"/>
                  </a:lnTo>
                  <a:lnTo>
                    <a:pt x="17" y="42"/>
                  </a:lnTo>
                  <a:lnTo>
                    <a:pt x="24" y="40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8" y="19"/>
                  </a:lnTo>
                  <a:lnTo>
                    <a:pt x="41" y="12"/>
                  </a:lnTo>
                  <a:lnTo>
                    <a:pt x="45" y="12"/>
                  </a:lnTo>
                  <a:lnTo>
                    <a:pt x="48" y="5"/>
                  </a:lnTo>
                  <a:lnTo>
                    <a:pt x="50" y="7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57" y="19"/>
                  </a:lnTo>
                  <a:lnTo>
                    <a:pt x="64" y="24"/>
                  </a:lnTo>
                  <a:lnTo>
                    <a:pt x="62" y="33"/>
                  </a:lnTo>
                  <a:lnTo>
                    <a:pt x="64" y="38"/>
                  </a:lnTo>
                  <a:lnTo>
                    <a:pt x="55" y="45"/>
                  </a:lnTo>
                  <a:lnTo>
                    <a:pt x="55" y="50"/>
                  </a:lnTo>
                  <a:lnTo>
                    <a:pt x="62" y="61"/>
                  </a:lnTo>
                  <a:lnTo>
                    <a:pt x="69" y="59"/>
                  </a:lnTo>
                  <a:lnTo>
                    <a:pt x="74" y="64"/>
                  </a:lnTo>
                  <a:lnTo>
                    <a:pt x="76" y="71"/>
                  </a:lnTo>
                  <a:lnTo>
                    <a:pt x="74" y="76"/>
                  </a:lnTo>
                  <a:lnTo>
                    <a:pt x="83" y="106"/>
                  </a:lnTo>
                  <a:lnTo>
                    <a:pt x="114" y="111"/>
                  </a:lnTo>
                  <a:lnTo>
                    <a:pt x="142" y="177"/>
                  </a:lnTo>
                  <a:lnTo>
                    <a:pt x="142" y="185"/>
                  </a:lnTo>
                  <a:lnTo>
                    <a:pt x="154" y="194"/>
                  </a:lnTo>
                  <a:lnTo>
                    <a:pt x="159" y="203"/>
                  </a:lnTo>
                  <a:lnTo>
                    <a:pt x="135" y="246"/>
                  </a:lnTo>
                  <a:lnTo>
                    <a:pt x="138" y="256"/>
                  </a:lnTo>
                  <a:lnTo>
                    <a:pt x="135" y="258"/>
                  </a:lnTo>
                  <a:lnTo>
                    <a:pt x="140" y="270"/>
                  </a:lnTo>
                  <a:lnTo>
                    <a:pt x="152" y="260"/>
                  </a:lnTo>
                  <a:lnTo>
                    <a:pt x="157" y="260"/>
                  </a:lnTo>
                  <a:lnTo>
                    <a:pt x="157" y="279"/>
                  </a:lnTo>
                  <a:lnTo>
                    <a:pt x="166" y="284"/>
                  </a:lnTo>
                  <a:lnTo>
                    <a:pt x="133" y="296"/>
                  </a:lnTo>
                  <a:lnTo>
                    <a:pt x="121" y="274"/>
                  </a:lnTo>
                  <a:lnTo>
                    <a:pt x="107" y="265"/>
                  </a:lnTo>
                  <a:lnTo>
                    <a:pt x="107" y="253"/>
                  </a:lnTo>
                  <a:lnTo>
                    <a:pt x="102" y="251"/>
                  </a:lnTo>
                  <a:lnTo>
                    <a:pt x="100" y="239"/>
                  </a:lnTo>
                  <a:lnTo>
                    <a:pt x="100" y="234"/>
                  </a:lnTo>
                  <a:lnTo>
                    <a:pt x="102" y="229"/>
                  </a:lnTo>
                  <a:lnTo>
                    <a:pt x="93" y="220"/>
                  </a:lnTo>
                  <a:lnTo>
                    <a:pt x="93" y="211"/>
                  </a:lnTo>
                  <a:lnTo>
                    <a:pt x="86" y="206"/>
                  </a:lnTo>
                  <a:lnTo>
                    <a:pt x="88" y="201"/>
                  </a:lnTo>
                  <a:lnTo>
                    <a:pt x="86" y="192"/>
                  </a:lnTo>
                  <a:lnTo>
                    <a:pt x="81" y="192"/>
                  </a:lnTo>
                  <a:lnTo>
                    <a:pt x="74" y="180"/>
                  </a:lnTo>
                  <a:lnTo>
                    <a:pt x="48" y="208"/>
                  </a:lnTo>
                  <a:lnTo>
                    <a:pt x="38" y="187"/>
                  </a:lnTo>
                  <a:lnTo>
                    <a:pt x="36" y="185"/>
                  </a:lnTo>
                  <a:lnTo>
                    <a:pt x="22" y="156"/>
                  </a:lnTo>
                  <a:lnTo>
                    <a:pt x="22" y="149"/>
                  </a:lnTo>
                  <a:lnTo>
                    <a:pt x="29" y="147"/>
                  </a:lnTo>
                  <a:lnTo>
                    <a:pt x="29" y="142"/>
                  </a:lnTo>
                  <a:lnTo>
                    <a:pt x="10" y="132"/>
                  </a:lnTo>
                  <a:lnTo>
                    <a:pt x="10" y="106"/>
                  </a:lnTo>
                  <a:lnTo>
                    <a:pt x="3" y="106"/>
                  </a:lnTo>
                  <a:lnTo>
                    <a:pt x="0" y="104"/>
                  </a:lnTo>
                  <a:lnTo>
                    <a:pt x="3" y="95"/>
                  </a:lnTo>
                  <a:lnTo>
                    <a:pt x="10" y="92"/>
                  </a:lnTo>
                  <a:lnTo>
                    <a:pt x="7" y="9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5" name="Freeform 237"/>
            <p:cNvSpPr>
              <a:spLocks/>
            </p:cNvSpPr>
            <p:nvPr/>
          </p:nvSpPr>
          <p:spPr bwMode="auto">
            <a:xfrm>
              <a:off x="4080898" y="3832416"/>
              <a:ext cx="226062" cy="247363"/>
            </a:xfrm>
            <a:custGeom>
              <a:avLst/>
              <a:gdLst>
                <a:gd name="T0" fmla="*/ 2 w 173"/>
                <a:gd name="T1" fmla="*/ 28 h 196"/>
                <a:gd name="T2" fmla="*/ 17 w 173"/>
                <a:gd name="T3" fmla="*/ 28 h 196"/>
                <a:gd name="T4" fmla="*/ 35 w 173"/>
                <a:gd name="T5" fmla="*/ 11 h 196"/>
                <a:gd name="T6" fmla="*/ 50 w 173"/>
                <a:gd name="T7" fmla="*/ 9 h 196"/>
                <a:gd name="T8" fmla="*/ 62 w 173"/>
                <a:gd name="T9" fmla="*/ 0 h 196"/>
                <a:gd name="T10" fmla="*/ 76 w 173"/>
                <a:gd name="T11" fmla="*/ 4 h 196"/>
                <a:gd name="T12" fmla="*/ 76 w 173"/>
                <a:gd name="T13" fmla="*/ 35 h 196"/>
                <a:gd name="T14" fmla="*/ 83 w 173"/>
                <a:gd name="T15" fmla="*/ 54 h 196"/>
                <a:gd name="T16" fmla="*/ 95 w 173"/>
                <a:gd name="T17" fmla="*/ 52 h 196"/>
                <a:gd name="T18" fmla="*/ 97 w 173"/>
                <a:gd name="T19" fmla="*/ 59 h 196"/>
                <a:gd name="T20" fmla="*/ 99 w 173"/>
                <a:gd name="T21" fmla="*/ 56 h 196"/>
                <a:gd name="T22" fmla="*/ 102 w 173"/>
                <a:gd name="T23" fmla="*/ 59 h 196"/>
                <a:gd name="T24" fmla="*/ 109 w 173"/>
                <a:gd name="T25" fmla="*/ 52 h 196"/>
                <a:gd name="T26" fmla="*/ 114 w 173"/>
                <a:gd name="T27" fmla="*/ 54 h 196"/>
                <a:gd name="T28" fmla="*/ 123 w 173"/>
                <a:gd name="T29" fmla="*/ 42 h 196"/>
                <a:gd name="T30" fmla="*/ 135 w 173"/>
                <a:gd name="T31" fmla="*/ 37 h 196"/>
                <a:gd name="T32" fmla="*/ 135 w 173"/>
                <a:gd name="T33" fmla="*/ 35 h 196"/>
                <a:gd name="T34" fmla="*/ 151 w 173"/>
                <a:gd name="T35" fmla="*/ 37 h 196"/>
                <a:gd name="T36" fmla="*/ 149 w 173"/>
                <a:gd name="T37" fmla="*/ 68 h 196"/>
                <a:gd name="T38" fmla="*/ 156 w 173"/>
                <a:gd name="T39" fmla="*/ 82 h 196"/>
                <a:gd name="T40" fmla="*/ 163 w 173"/>
                <a:gd name="T41" fmla="*/ 90 h 196"/>
                <a:gd name="T42" fmla="*/ 163 w 173"/>
                <a:gd name="T43" fmla="*/ 99 h 196"/>
                <a:gd name="T44" fmla="*/ 170 w 173"/>
                <a:gd name="T45" fmla="*/ 116 h 196"/>
                <a:gd name="T46" fmla="*/ 163 w 173"/>
                <a:gd name="T47" fmla="*/ 127 h 196"/>
                <a:gd name="T48" fmla="*/ 173 w 173"/>
                <a:gd name="T49" fmla="*/ 149 h 196"/>
                <a:gd name="T50" fmla="*/ 173 w 173"/>
                <a:gd name="T51" fmla="*/ 158 h 196"/>
                <a:gd name="T52" fmla="*/ 168 w 173"/>
                <a:gd name="T53" fmla="*/ 163 h 196"/>
                <a:gd name="T54" fmla="*/ 59 w 173"/>
                <a:gd name="T55" fmla="*/ 184 h 196"/>
                <a:gd name="T56" fmla="*/ 45 w 173"/>
                <a:gd name="T57" fmla="*/ 196 h 196"/>
                <a:gd name="T58" fmla="*/ 35 w 173"/>
                <a:gd name="T59" fmla="*/ 196 h 196"/>
                <a:gd name="T60" fmla="*/ 26 w 173"/>
                <a:gd name="T61" fmla="*/ 189 h 196"/>
                <a:gd name="T62" fmla="*/ 21 w 173"/>
                <a:gd name="T63" fmla="*/ 191 h 196"/>
                <a:gd name="T64" fmla="*/ 21 w 173"/>
                <a:gd name="T65" fmla="*/ 177 h 196"/>
                <a:gd name="T66" fmla="*/ 26 w 173"/>
                <a:gd name="T67" fmla="*/ 177 h 196"/>
                <a:gd name="T68" fmla="*/ 26 w 173"/>
                <a:gd name="T69" fmla="*/ 170 h 196"/>
                <a:gd name="T70" fmla="*/ 31 w 173"/>
                <a:gd name="T71" fmla="*/ 168 h 196"/>
                <a:gd name="T72" fmla="*/ 33 w 173"/>
                <a:gd name="T73" fmla="*/ 149 h 196"/>
                <a:gd name="T74" fmla="*/ 33 w 173"/>
                <a:gd name="T75" fmla="*/ 146 h 196"/>
                <a:gd name="T76" fmla="*/ 31 w 173"/>
                <a:gd name="T77" fmla="*/ 146 h 196"/>
                <a:gd name="T78" fmla="*/ 26 w 173"/>
                <a:gd name="T79" fmla="*/ 144 h 196"/>
                <a:gd name="T80" fmla="*/ 31 w 173"/>
                <a:gd name="T81" fmla="*/ 139 h 196"/>
                <a:gd name="T82" fmla="*/ 28 w 173"/>
                <a:gd name="T83" fmla="*/ 125 h 196"/>
                <a:gd name="T84" fmla="*/ 33 w 173"/>
                <a:gd name="T85" fmla="*/ 116 h 196"/>
                <a:gd name="T86" fmla="*/ 31 w 173"/>
                <a:gd name="T87" fmla="*/ 111 h 196"/>
                <a:gd name="T88" fmla="*/ 35 w 173"/>
                <a:gd name="T89" fmla="*/ 92 h 196"/>
                <a:gd name="T90" fmla="*/ 31 w 173"/>
                <a:gd name="T91" fmla="*/ 90 h 196"/>
                <a:gd name="T92" fmla="*/ 24 w 173"/>
                <a:gd name="T93" fmla="*/ 61 h 196"/>
                <a:gd name="T94" fmla="*/ 9 w 173"/>
                <a:gd name="T95" fmla="*/ 54 h 196"/>
                <a:gd name="T96" fmla="*/ 0 w 173"/>
                <a:gd name="T97" fmla="*/ 35 h 196"/>
                <a:gd name="T98" fmla="*/ 2 w 173"/>
                <a:gd name="T99" fmla="*/ 2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96">
                  <a:moveTo>
                    <a:pt x="2" y="28"/>
                  </a:moveTo>
                  <a:lnTo>
                    <a:pt x="17" y="28"/>
                  </a:lnTo>
                  <a:lnTo>
                    <a:pt x="35" y="11"/>
                  </a:lnTo>
                  <a:lnTo>
                    <a:pt x="50" y="9"/>
                  </a:lnTo>
                  <a:lnTo>
                    <a:pt x="62" y="0"/>
                  </a:lnTo>
                  <a:lnTo>
                    <a:pt x="76" y="4"/>
                  </a:lnTo>
                  <a:lnTo>
                    <a:pt x="76" y="35"/>
                  </a:lnTo>
                  <a:lnTo>
                    <a:pt x="83" y="54"/>
                  </a:lnTo>
                  <a:lnTo>
                    <a:pt x="95" y="52"/>
                  </a:lnTo>
                  <a:lnTo>
                    <a:pt x="97" y="59"/>
                  </a:lnTo>
                  <a:lnTo>
                    <a:pt x="99" y="56"/>
                  </a:lnTo>
                  <a:lnTo>
                    <a:pt x="102" y="59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42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51" y="37"/>
                  </a:lnTo>
                  <a:lnTo>
                    <a:pt x="149" y="68"/>
                  </a:lnTo>
                  <a:lnTo>
                    <a:pt x="156" y="82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0" y="116"/>
                  </a:lnTo>
                  <a:lnTo>
                    <a:pt x="163" y="127"/>
                  </a:lnTo>
                  <a:lnTo>
                    <a:pt x="173" y="149"/>
                  </a:lnTo>
                  <a:lnTo>
                    <a:pt x="173" y="158"/>
                  </a:lnTo>
                  <a:lnTo>
                    <a:pt x="168" y="163"/>
                  </a:lnTo>
                  <a:lnTo>
                    <a:pt x="59" y="184"/>
                  </a:lnTo>
                  <a:lnTo>
                    <a:pt x="45" y="196"/>
                  </a:lnTo>
                  <a:lnTo>
                    <a:pt x="35" y="196"/>
                  </a:lnTo>
                  <a:lnTo>
                    <a:pt x="26" y="189"/>
                  </a:lnTo>
                  <a:lnTo>
                    <a:pt x="21" y="191"/>
                  </a:lnTo>
                  <a:lnTo>
                    <a:pt x="21" y="177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31" y="168"/>
                  </a:lnTo>
                  <a:lnTo>
                    <a:pt x="33" y="149"/>
                  </a:lnTo>
                  <a:lnTo>
                    <a:pt x="33" y="146"/>
                  </a:lnTo>
                  <a:lnTo>
                    <a:pt x="31" y="146"/>
                  </a:lnTo>
                  <a:lnTo>
                    <a:pt x="26" y="144"/>
                  </a:lnTo>
                  <a:lnTo>
                    <a:pt x="31" y="139"/>
                  </a:lnTo>
                  <a:lnTo>
                    <a:pt x="28" y="125"/>
                  </a:lnTo>
                  <a:lnTo>
                    <a:pt x="33" y="116"/>
                  </a:lnTo>
                  <a:lnTo>
                    <a:pt x="31" y="111"/>
                  </a:lnTo>
                  <a:lnTo>
                    <a:pt x="35" y="92"/>
                  </a:lnTo>
                  <a:lnTo>
                    <a:pt x="31" y="90"/>
                  </a:lnTo>
                  <a:lnTo>
                    <a:pt x="24" y="61"/>
                  </a:lnTo>
                  <a:lnTo>
                    <a:pt x="9" y="54"/>
                  </a:lnTo>
                  <a:lnTo>
                    <a:pt x="0" y="35"/>
                  </a:lnTo>
                  <a:lnTo>
                    <a:pt x="2" y="2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6" name="Freeform 238"/>
            <p:cNvSpPr>
              <a:spLocks/>
            </p:cNvSpPr>
            <p:nvPr/>
          </p:nvSpPr>
          <p:spPr bwMode="auto">
            <a:xfrm>
              <a:off x="4074364" y="2986839"/>
              <a:ext cx="399855" cy="585594"/>
            </a:xfrm>
            <a:custGeom>
              <a:avLst/>
              <a:gdLst>
                <a:gd name="T0" fmla="*/ 95 w 306"/>
                <a:gd name="T1" fmla="*/ 7 h 464"/>
                <a:gd name="T2" fmla="*/ 100 w 306"/>
                <a:gd name="T3" fmla="*/ 4 h 464"/>
                <a:gd name="T4" fmla="*/ 121 w 306"/>
                <a:gd name="T5" fmla="*/ 16 h 464"/>
                <a:gd name="T6" fmla="*/ 104 w 306"/>
                <a:gd name="T7" fmla="*/ 33 h 464"/>
                <a:gd name="T8" fmla="*/ 100 w 306"/>
                <a:gd name="T9" fmla="*/ 52 h 464"/>
                <a:gd name="T10" fmla="*/ 100 w 306"/>
                <a:gd name="T11" fmla="*/ 61 h 464"/>
                <a:gd name="T12" fmla="*/ 107 w 306"/>
                <a:gd name="T13" fmla="*/ 73 h 464"/>
                <a:gd name="T14" fmla="*/ 116 w 306"/>
                <a:gd name="T15" fmla="*/ 82 h 464"/>
                <a:gd name="T16" fmla="*/ 119 w 306"/>
                <a:gd name="T17" fmla="*/ 90 h 464"/>
                <a:gd name="T18" fmla="*/ 119 w 306"/>
                <a:gd name="T19" fmla="*/ 104 h 464"/>
                <a:gd name="T20" fmla="*/ 145 w 306"/>
                <a:gd name="T21" fmla="*/ 130 h 464"/>
                <a:gd name="T22" fmla="*/ 142 w 306"/>
                <a:gd name="T23" fmla="*/ 144 h 464"/>
                <a:gd name="T24" fmla="*/ 140 w 306"/>
                <a:gd name="T25" fmla="*/ 156 h 464"/>
                <a:gd name="T26" fmla="*/ 154 w 306"/>
                <a:gd name="T27" fmla="*/ 165 h 464"/>
                <a:gd name="T28" fmla="*/ 147 w 306"/>
                <a:gd name="T29" fmla="*/ 194 h 464"/>
                <a:gd name="T30" fmla="*/ 152 w 306"/>
                <a:gd name="T31" fmla="*/ 201 h 464"/>
                <a:gd name="T32" fmla="*/ 154 w 306"/>
                <a:gd name="T33" fmla="*/ 210 h 464"/>
                <a:gd name="T34" fmla="*/ 164 w 306"/>
                <a:gd name="T35" fmla="*/ 213 h 464"/>
                <a:gd name="T36" fmla="*/ 166 w 306"/>
                <a:gd name="T37" fmla="*/ 220 h 464"/>
                <a:gd name="T38" fmla="*/ 180 w 306"/>
                <a:gd name="T39" fmla="*/ 222 h 464"/>
                <a:gd name="T40" fmla="*/ 192 w 306"/>
                <a:gd name="T41" fmla="*/ 232 h 464"/>
                <a:gd name="T42" fmla="*/ 206 w 306"/>
                <a:gd name="T43" fmla="*/ 232 h 464"/>
                <a:gd name="T44" fmla="*/ 211 w 306"/>
                <a:gd name="T45" fmla="*/ 243 h 464"/>
                <a:gd name="T46" fmla="*/ 227 w 306"/>
                <a:gd name="T47" fmla="*/ 243 h 464"/>
                <a:gd name="T48" fmla="*/ 232 w 306"/>
                <a:gd name="T49" fmla="*/ 277 h 464"/>
                <a:gd name="T50" fmla="*/ 242 w 306"/>
                <a:gd name="T51" fmla="*/ 300 h 464"/>
                <a:gd name="T52" fmla="*/ 258 w 306"/>
                <a:gd name="T53" fmla="*/ 317 h 464"/>
                <a:gd name="T54" fmla="*/ 265 w 306"/>
                <a:gd name="T55" fmla="*/ 336 h 464"/>
                <a:gd name="T56" fmla="*/ 268 w 306"/>
                <a:gd name="T57" fmla="*/ 355 h 464"/>
                <a:gd name="T58" fmla="*/ 277 w 306"/>
                <a:gd name="T59" fmla="*/ 376 h 464"/>
                <a:gd name="T60" fmla="*/ 280 w 306"/>
                <a:gd name="T61" fmla="*/ 393 h 464"/>
                <a:gd name="T62" fmla="*/ 291 w 306"/>
                <a:gd name="T63" fmla="*/ 438 h 464"/>
                <a:gd name="T64" fmla="*/ 284 w 306"/>
                <a:gd name="T65" fmla="*/ 461 h 464"/>
                <a:gd name="T66" fmla="*/ 235 w 306"/>
                <a:gd name="T67" fmla="*/ 449 h 464"/>
                <a:gd name="T68" fmla="*/ 154 w 306"/>
                <a:gd name="T69" fmla="*/ 428 h 464"/>
                <a:gd name="T70" fmla="*/ 64 w 306"/>
                <a:gd name="T71" fmla="*/ 378 h 464"/>
                <a:gd name="T72" fmla="*/ 55 w 306"/>
                <a:gd name="T73" fmla="*/ 336 h 464"/>
                <a:gd name="T74" fmla="*/ 36 w 306"/>
                <a:gd name="T75" fmla="*/ 322 h 464"/>
                <a:gd name="T76" fmla="*/ 43 w 306"/>
                <a:gd name="T77" fmla="*/ 305 h 464"/>
                <a:gd name="T78" fmla="*/ 36 w 306"/>
                <a:gd name="T79" fmla="*/ 288 h 464"/>
                <a:gd name="T80" fmla="*/ 38 w 306"/>
                <a:gd name="T81" fmla="*/ 269 h 464"/>
                <a:gd name="T82" fmla="*/ 48 w 306"/>
                <a:gd name="T83" fmla="*/ 262 h 464"/>
                <a:gd name="T84" fmla="*/ 52 w 306"/>
                <a:gd name="T85" fmla="*/ 246 h 464"/>
                <a:gd name="T86" fmla="*/ 55 w 306"/>
                <a:gd name="T87" fmla="*/ 239 h 464"/>
                <a:gd name="T88" fmla="*/ 50 w 306"/>
                <a:gd name="T89" fmla="*/ 222 h 464"/>
                <a:gd name="T90" fmla="*/ 40 w 306"/>
                <a:gd name="T91" fmla="*/ 210 h 464"/>
                <a:gd name="T92" fmla="*/ 19 w 306"/>
                <a:gd name="T93" fmla="*/ 208 h 464"/>
                <a:gd name="T94" fmla="*/ 7 w 306"/>
                <a:gd name="T95" fmla="*/ 172 h 464"/>
                <a:gd name="T96" fmla="*/ 0 w 306"/>
                <a:gd name="T97" fmla="*/ 132 h 464"/>
                <a:gd name="T98" fmla="*/ 10 w 306"/>
                <a:gd name="T99" fmla="*/ 87 h 464"/>
                <a:gd name="T100" fmla="*/ 50 w 306"/>
                <a:gd name="T101" fmla="*/ 42 h 464"/>
                <a:gd name="T102" fmla="*/ 59 w 306"/>
                <a:gd name="T103" fmla="*/ 14 h 464"/>
                <a:gd name="T104" fmla="*/ 90 w 306"/>
                <a:gd name="T105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6" h="464">
                  <a:moveTo>
                    <a:pt x="90" y="0"/>
                  </a:moveTo>
                  <a:lnTo>
                    <a:pt x="93" y="4"/>
                  </a:lnTo>
                  <a:lnTo>
                    <a:pt x="95" y="7"/>
                  </a:lnTo>
                  <a:lnTo>
                    <a:pt x="95" y="4"/>
                  </a:lnTo>
                  <a:lnTo>
                    <a:pt x="97" y="7"/>
                  </a:lnTo>
                  <a:lnTo>
                    <a:pt x="100" y="4"/>
                  </a:lnTo>
                  <a:lnTo>
                    <a:pt x="102" y="7"/>
                  </a:lnTo>
                  <a:lnTo>
                    <a:pt x="109" y="4"/>
                  </a:lnTo>
                  <a:lnTo>
                    <a:pt x="121" y="16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04" y="33"/>
                  </a:lnTo>
                  <a:lnTo>
                    <a:pt x="107" y="35"/>
                  </a:lnTo>
                  <a:lnTo>
                    <a:pt x="97" y="45"/>
                  </a:lnTo>
                  <a:lnTo>
                    <a:pt x="100" y="52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100" y="61"/>
                  </a:lnTo>
                  <a:lnTo>
                    <a:pt x="100" y="68"/>
                  </a:lnTo>
                  <a:lnTo>
                    <a:pt x="109" y="71"/>
                  </a:lnTo>
                  <a:lnTo>
                    <a:pt x="107" y="73"/>
                  </a:lnTo>
                  <a:lnTo>
                    <a:pt x="109" y="78"/>
                  </a:lnTo>
                  <a:lnTo>
                    <a:pt x="114" y="80"/>
                  </a:lnTo>
                  <a:lnTo>
                    <a:pt x="116" y="82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9" y="90"/>
                  </a:lnTo>
                  <a:lnTo>
                    <a:pt x="116" y="97"/>
                  </a:lnTo>
                  <a:lnTo>
                    <a:pt x="121" y="99"/>
                  </a:lnTo>
                  <a:lnTo>
                    <a:pt x="119" y="104"/>
                  </a:lnTo>
                  <a:lnTo>
                    <a:pt x="135" y="116"/>
                  </a:lnTo>
                  <a:lnTo>
                    <a:pt x="140" y="127"/>
                  </a:lnTo>
                  <a:lnTo>
                    <a:pt x="145" y="130"/>
                  </a:lnTo>
                  <a:lnTo>
                    <a:pt x="145" y="137"/>
                  </a:lnTo>
                  <a:lnTo>
                    <a:pt x="149" y="142"/>
                  </a:lnTo>
                  <a:lnTo>
                    <a:pt x="142" y="144"/>
                  </a:lnTo>
                  <a:lnTo>
                    <a:pt x="147" y="149"/>
                  </a:lnTo>
                  <a:lnTo>
                    <a:pt x="138" y="151"/>
                  </a:lnTo>
                  <a:lnTo>
                    <a:pt x="140" y="156"/>
                  </a:lnTo>
                  <a:lnTo>
                    <a:pt x="140" y="161"/>
                  </a:lnTo>
                  <a:lnTo>
                    <a:pt x="140" y="165"/>
                  </a:lnTo>
                  <a:lnTo>
                    <a:pt x="154" y="165"/>
                  </a:lnTo>
                  <a:lnTo>
                    <a:pt x="152" y="180"/>
                  </a:lnTo>
                  <a:lnTo>
                    <a:pt x="156" y="189"/>
                  </a:lnTo>
                  <a:lnTo>
                    <a:pt x="147" y="194"/>
                  </a:lnTo>
                  <a:lnTo>
                    <a:pt x="149" y="198"/>
                  </a:lnTo>
                  <a:lnTo>
                    <a:pt x="147" y="201"/>
                  </a:lnTo>
                  <a:lnTo>
                    <a:pt x="152" y="201"/>
                  </a:lnTo>
                  <a:lnTo>
                    <a:pt x="156" y="206"/>
                  </a:lnTo>
                  <a:lnTo>
                    <a:pt x="159" y="203"/>
                  </a:lnTo>
                  <a:lnTo>
                    <a:pt x="154" y="210"/>
                  </a:lnTo>
                  <a:lnTo>
                    <a:pt x="156" y="208"/>
                  </a:lnTo>
                  <a:lnTo>
                    <a:pt x="159" y="215"/>
                  </a:lnTo>
                  <a:lnTo>
                    <a:pt x="164" y="213"/>
                  </a:lnTo>
                  <a:lnTo>
                    <a:pt x="161" y="217"/>
                  </a:lnTo>
                  <a:lnTo>
                    <a:pt x="166" y="217"/>
                  </a:lnTo>
                  <a:lnTo>
                    <a:pt x="166" y="220"/>
                  </a:lnTo>
                  <a:lnTo>
                    <a:pt x="175" y="220"/>
                  </a:lnTo>
                  <a:lnTo>
                    <a:pt x="175" y="225"/>
                  </a:lnTo>
                  <a:lnTo>
                    <a:pt x="180" y="222"/>
                  </a:lnTo>
                  <a:lnTo>
                    <a:pt x="185" y="225"/>
                  </a:lnTo>
                  <a:lnTo>
                    <a:pt x="187" y="222"/>
                  </a:lnTo>
                  <a:lnTo>
                    <a:pt x="192" y="232"/>
                  </a:lnTo>
                  <a:lnTo>
                    <a:pt x="199" y="225"/>
                  </a:lnTo>
                  <a:lnTo>
                    <a:pt x="199" y="229"/>
                  </a:lnTo>
                  <a:lnTo>
                    <a:pt x="206" y="232"/>
                  </a:lnTo>
                  <a:lnTo>
                    <a:pt x="204" y="239"/>
                  </a:lnTo>
                  <a:lnTo>
                    <a:pt x="211" y="236"/>
                  </a:lnTo>
                  <a:lnTo>
                    <a:pt x="211" y="243"/>
                  </a:lnTo>
                  <a:lnTo>
                    <a:pt x="218" y="236"/>
                  </a:lnTo>
                  <a:lnTo>
                    <a:pt x="223" y="239"/>
                  </a:lnTo>
                  <a:lnTo>
                    <a:pt x="227" y="243"/>
                  </a:lnTo>
                  <a:lnTo>
                    <a:pt x="225" y="248"/>
                  </a:lnTo>
                  <a:lnTo>
                    <a:pt x="235" y="260"/>
                  </a:lnTo>
                  <a:lnTo>
                    <a:pt x="232" y="277"/>
                  </a:lnTo>
                  <a:lnTo>
                    <a:pt x="242" y="293"/>
                  </a:lnTo>
                  <a:lnTo>
                    <a:pt x="239" y="298"/>
                  </a:lnTo>
                  <a:lnTo>
                    <a:pt x="242" y="300"/>
                  </a:lnTo>
                  <a:lnTo>
                    <a:pt x="242" y="312"/>
                  </a:lnTo>
                  <a:lnTo>
                    <a:pt x="246" y="317"/>
                  </a:lnTo>
                  <a:lnTo>
                    <a:pt x="258" y="317"/>
                  </a:lnTo>
                  <a:lnTo>
                    <a:pt x="258" y="319"/>
                  </a:lnTo>
                  <a:lnTo>
                    <a:pt x="261" y="333"/>
                  </a:lnTo>
                  <a:lnTo>
                    <a:pt x="265" y="336"/>
                  </a:lnTo>
                  <a:lnTo>
                    <a:pt x="265" y="345"/>
                  </a:lnTo>
                  <a:lnTo>
                    <a:pt x="270" y="348"/>
                  </a:lnTo>
                  <a:lnTo>
                    <a:pt x="268" y="355"/>
                  </a:lnTo>
                  <a:lnTo>
                    <a:pt x="270" y="355"/>
                  </a:lnTo>
                  <a:lnTo>
                    <a:pt x="272" y="371"/>
                  </a:lnTo>
                  <a:lnTo>
                    <a:pt x="277" y="376"/>
                  </a:lnTo>
                  <a:lnTo>
                    <a:pt x="277" y="383"/>
                  </a:lnTo>
                  <a:lnTo>
                    <a:pt x="282" y="388"/>
                  </a:lnTo>
                  <a:lnTo>
                    <a:pt x="280" y="393"/>
                  </a:lnTo>
                  <a:lnTo>
                    <a:pt x="289" y="412"/>
                  </a:lnTo>
                  <a:lnTo>
                    <a:pt x="287" y="426"/>
                  </a:lnTo>
                  <a:lnTo>
                    <a:pt x="291" y="438"/>
                  </a:lnTo>
                  <a:lnTo>
                    <a:pt x="306" y="449"/>
                  </a:lnTo>
                  <a:lnTo>
                    <a:pt x="296" y="452"/>
                  </a:lnTo>
                  <a:lnTo>
                    <a:pt x="284" y="461"/>
                  </a:lnTo>
                  <a:lnTo>
                    <a:pt x="261" y="464"/>
                  </a:lnTo>
                  <a:lnTo>
                    <a:pt x="249" y="461"/>
                  </a:lnTo>
                  <a:lnTo>
                    <a:pt x="235" y="449"/>
                  </a:lnTo>
                  <a:lnTo>
                    <a:pt x="216" y="442"/>
                  </a:lnTo>
                  <a:lnTo>
                    <a:pt x="166" y="428"/>
                  </a:lnTo>
                  <a:lnTo>
                    <a:pt x="154" y="428"/>
                  </a:lnTo>
                  <a:lnTo>
                    <a:pt x="123" y="449"/>
                  </a:lnTo>
                  <a:lnTo>
                    <a:pt x="95" y="383"/>
                  </a:lnTo>
                  <a:lnTo>
                    <a:pt x="64" y="378"/>
                  </a:lnTo>
                  <a:lnTo>
                    <a:pt x="55" y="348"/>
                  </a:lnTo>
                  <a:lnTo>
                    <a:pt x="57" y="343"/>
                  </a:lnTo>
                  <a:lnTo>
                    <a:pt x="55" y="336"/>
                  </a:lnTo>
                  <a:lnTo>
                    <a:pt x="50" y="331"/>
                  </a:lnTo>
                  <a:lnTo>
                    <a:pt x="43" y="333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45" y="310"/>
                  </a:lnTo>
                  <a:lnTo>
                    <a:pt x="43" y="305"/>
                  </a:lnTo>
                  <a:lnTo>
                    <a:pt x="45" y="296"/>
                  </a:lnTo>
                  <a:lnTo>
                    <a:pt x="38" y="293"/>
                  </a:lnTo>
                  <a:lnTo>
                    <a:pt x="36" y="288"/>
                  </a:lnTo>
                  <a:lnTo>
                    <a:pt x="40" y="286"/>
                  </a:lnTo>
                  <a:lnTo>
                    <a:pt x="43" y="281"/>
                  </a:lnTo>
                  <a:lnTo>
                    <a:pt x="38" y="269"/>
                  </a:lnTo>
                  <a:lnTo>
                    <a:pt x="43" y="269"/>
                  </a:lnTo>
                  <a:lnTo>
                    <a:pt x="40" y="262"/>
                  </a:lnTo>
                  <a:lnTo>
                    <a:pt x="48" y="262"/>
                  </a:lnTo>
                  <a:lnTo>
                    <a:pt x="50" y="255"/>
                  </a:lnTo>
                  <a:lnTo>
                    <a:pt x="43" y="251"/>
                  </a:lnTo>
                  <a:lnTo>
                    <a:pt x="52" y="246"/>
                  </a:lnTo>
                  <a:lnTo>
                    <a:pt x="48" y="239"/>
                  </a:lnTo>
                  <a:lnTo>
                    <a:pt x="52" y="241"/>
                  </a:lnTo>
                  <a:lnTo>
                    <a:pt x="55" y="239"/>
                  </a:lnTo>
                  <a:lnTo>
                    <a:pt x="48" y="232"/>
                  </a:lnTo>
                  <a:lnTo>
                    <a:pt x="50" y="227"/>
                  </a:lnTo>
                  <a:lnTo>
                    <a:pt x="50" y="222"/>
                  </a:lnTo>
                  <a:lnTo>
                    <a:pt x="45" y="222"/>
                  </a:lnTo>
                  <a:lnTo>
                    <a:pt x="45" y="215"/>
                  </a:lnTo>
                  <a:lnTo>
                    <a:pt x="40" y="210"/>
                  </a:lnTo>
                  <a:lnTo>
                    <a:pt x="38" y="215"/>
                  </a:lnTo>
                  <a:lnTo>
                    <a:pt x="22" y="210"/>
                  </a:lnTo>
                  <a:lnTo>
                    <a:pt x="19" y="208"/>
                  </a:lnTo>
                  <a:lnTo>
                    <a:pt x="19" y="201"/>
                  </a:lnTo>
                  <a:lnTo>
                    <a:pt x="17" y="177"/>
                  </a:lnTo>
                  <a:lnTo>
                    <a:pt x="7" y="172"/>
                  </a:lnTo>
                  <a:lnTo>
                    <a:pt x="5" y="165"/>
                  </a:lnTo>
                  <a:lnTo>
                    <a:pt x="5" y="158"/>
                  </a:lnTo>
                  <a:lnTo>
                    <a:pt x="0" y="132"/>
                  </a:lnTo>
                  <a:lnTo>
                    <a:pt x="5" y="123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4" y="80"/>
                  </a:lnTo>
                  <a:lnTo>
                    <a:pt x="29" y="56"/>
                  </a:lnTo>
                  <a:lnTo>
                    <a:pt x="50" y="42"/>
                  </a:lnTo>
                  <a:lnTo>
                    <a:pt x="50" y="28"/>
                  </a:lnTo>
                  <a:lnTo>
                    <a:pt x="57" y="23"/>
                  </a:lnTo>
                  <a:lnTo>
                    <a:pt x="59" y="14"/>
                  </a:lnTo>
                  <a:lnTo>
                    <a:pt x="74" y="4"/>
                  </a:lnTo>
                  <a:lnTo>
                    <a:pt x="85" y="4"/>
                  </a:lnTo>
                  <a:lnTo>
                    <a:pt x="9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7" name="Freeform 239"/>
            <p:cNvSpPr>
              <a:spLocks/>
            </p:cNvSpPr>
            <p:nvPr/>
          </p:nvSpPr>
          <p:spPr bwMode="auto">
            <a:xfrm>
              <a:off x="4069137" y="2609484"/>
              <a:ext cx="249583" cy="391237"/>
            </a:xfrm>
            <a:custGeom>
              <a:avLst/>
              <a:gdLst>
                <a:gd name="T0" fmla="*/ 2 w 191"/>
                <a:gd name="T1" fmla="*/ 135 h 310"/>
                <a:gd name="T2" fmla="*/ 23 w 191"/>
                <a:gd name="T3" fmla="*/ 116 h 310"/>
                <a:gd name="T4" fmla="*/ 18 w 191"/>
                <a:gd name="T5" fmla="*/ 109 h 310"/>
                <a:gd name="T6" fmla="*/ 28 w 191"/>
                <a:gd name="T7" fmla="*/ 62 h 310"/>
                <a:gd name="T8" fmla="*/ 26 w 191"/>
                <a:gd name="T9" fmla="*/ 36 h 310"/>
                <a:gd name="T10" fmla="*/ 28 w 191"/>
                <a:gd name="T11" fmla="*/ 26 h 310"/>
                <a:gd name="T12" fmla="*/ 35 w 191"/>
                <a:gd name="T13" fmla="*/ 3 h 310"/>
                <a:gd name="T14" fmla="*/ 61 w 191"/>
                <a:gd name="T15" fmla="*/ 7 h 310"/>
                <a:gd name="T16" fmla="*/ 61 w 191"/>
                <a:gd name="T17" fmla="*/ 17 h 310"/>
                <a:gd name="T18" fmla="*/ 54 w 191"/>
                <a:gd name="T19" fmla="*/ 26 h 310"/>
                <a:gd name="T20" fmla="*/ 75 w 191"/>
                <a:gd name="T21" fmla="*/ 45 h 310"/>
                <a:gd name="T22" fmla="*/ 99 w 191"/>
                <a:gd name="T23" fmla="*/ 55 h 310"/>
                <a:gd name="T24" fmla="*/ 108 w 191"/>
                <a:gd name="T25" fmla="*/ 57 h 310"/>
                <a:gd name="T26" fmla="*/ 125 w 191"/>
                <a:gd name="T27" fmla="*/ 74 h 310"/>
                <a:gd name="T28" fmla="*/ 137 w 191"/>
                <a:gd name="T29" fmla="*/ 71 h 310"/>
                <a:gd name="T30" fmla="*/ 153 w 191"/>
                <a:gd name="T31" fmla="*/ 81 h 310"/>
                <a:gd name="T32" fmla="*/ 156 w 191"/>
                <a:gd name="T33" fmla="*/ 83 h 310"/>
                <a:gd name="T34" fmla="*/ 163 w 191"/>
                <a:gd name="T35" fmla="*/ 93 h 310"/>
                <a:gd name="T36" fmla="*/ 186 w 191"/>
                <a:gd name="T37" fmla="*/ 104 h 310"/>
                <a:gd name="T38" fmla="*/ 179 w 191"/>
                <a:gd name="T39" fmla="*/ 114 h 310"/>
                <a:gd name="T40" fmla="*/ 191 w 191"/>
                <a:gd name="T41" fmla="*/ 126 h 310"/>
                <a:gd name="T42" fmla="*/ 189 w 191"/>
                <a:gd name="T43" fmla="*/ 138 h 310"/>
                <a:gd name="T44" fmla="*/ 175 w 191"/>
                <a:gd name="T45" fmla="*/ 147 h 310"/>
                <a:gd name="T46" fmla="*/ 168 w 191"/>
                <a:gd name="T47" fmla="*/ 159 h 310"/>
                <a:gd name="T48" fmla="*/ 163 w 191"/>
                <a:gd name="T49" fmla="*/ 178 h 310"/>
                <a:gd name="T50" fmla="*/ 172 w 191"/>
                <a:gd name="T51" fmla="*/ 190 h 310"/>
                <a:gd name="T52" fmla="*/ 168 w 191"/>
                <a:gd name="T53" fmla="*/ 199 h 310"/>
                <a:gd name="T54" fmla="*/ 153 w 191"/>
                <a:gd name="T55" fmla="*/ 209 h 310"/>
                <a:gd name="T56" fmla="*/ 163 w 191"/>
                <a:gd name="T57" fmla="*/ 216 h 310"/>
                <a:gd name="T58" fmla="*/ 168 w 191"/>
                <a:gd name="T59" fmla="*/ 247 h 310"/>
                <a:gd name="T60" fmla="*/ 170 w 191"/>
                <a:gd name="T61" fmla="*/ 265 h 310"/>
                <a:gd name="T62" fmla="*/ 165 w 191"/>
                <a:gd name="T63" fmla="*/ 284 h 310"/>
                <a:gd name="T64" fmla="*/ 151 w 191"/>
                <a:gd name="T65" fmla="*/ 277 h 310"/>
                <a:gd name="T66" fmla="*/ 144 w 191"/>
                <a:gd name="T67" fmla="*/ 294 h 310"/>
                <a:gd name="T68" fmla="*/ 127 w 191"/>
                <a:gd name="T69" fmla="*/ 296 h 310"/>
                <a:gd name="T70" fmla="*/ 120 w 191"/>
                <a:gd name="T71" fmla="*/ 310 h 310"/>
                <a:gd name="T72" fmla="*/ 106 w 191"/>
                <a:gd name="T73" fmla="*/ 306 h 310"/>
                <a:gd name="T74" fmla="*/ 104 w 191"/>
                <a:gd name="T75" fmla="*/ 306 h 310"/>
                <a:gd name="T76" fmla="*/ 99 w 191"/>
                <a:gd name="T77" fmla="*/ 306 h 310"/>
                <a:gd name="T78" fmla="*/ 94 w 191"/>
                <a:gd name="T79" fmla="*/ 299 h 310"/>
                <a:gd name="T80" fmla="*/ 99 w 191"/>
                <a:gd name="T81" fmla="*/ 284 h 310"/>
                <a:gd name="T82" fmla="*/ 89 w 191"/>
                <a:gd name="T83" fmla="*/ 282 h 310"/>
                <a:gd name="T84" fmla="*/ 73 w 191"/>
                <a:gd name="T85" fmla="*/ 280 h 310"/>
                <a:gd name="T86" fmla="*/ 71 w 191"/>
                <a:gd name="T87" fmla="*/ 282 h 310"/>
                <a:gd name="T88" fmla="*/ 61 w 191"/>
                <a:gd name="T89" fmla="*/ 292 h 310"/>
                <a:gd name="T90" fmla="*/ 49 w 191"/>
                <a:gd name="T91" fmla="*/ 301 h 310"/>
                <a:gd name="T92" fmla="*/ 35 w 191"/>
                <a:gd name="T93" fmla="*/ 303 h 310"/>
                <a:gd name="T94" fmla="*/ 9 w 191"/>
                <a:gd name="T95" fmla="*/ 251 h 310"/>
                <a:gd name="T96" fmla="*/ 11 w 191"/>
                <a:gd name="T97" fmla="*/ 239 h 310"/>
                <a:gd name="T98" fmla="*/ 9 w 191"/>
                <a:gd name="T99" fmla="*/ 216 h 310"/>
                <a:gd name="T100" fmla="*/ 4 w 191"/>
                <a:gd name="T101" fmla="*/ 206 h 310"/>
                <a:gd name="T102" fmla="*/ 2 w 191"/>
                <a:gd name="T103" fmla="*/ 19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10">
                  <a:moveTo>
                    <a:pt x="2" y="197"/>
                  </a:moveTo>
                  <a:lnTo>
                    <a:pt x="2" y="135"/>
                  </a:lnTo>
                  <a:lnTo>
                    <a:pt x="16" y="119"/>
                  </a:lnTo>
                  <a:lnTo>
                    <a:pt x="23" y="116"/>
                  </a:lnTo>
                  <a:lnTo>
                    <a:pt x="23" y="109"/>
                  </a:lnTo>
                  <a:lnTo>
                    <a:pt x="18" y="109"/>
                  </a:lnTo>
                  <a:lnTo>
                    <a:pt x="18" y="90"/>
                  </a:lnTo>
                  <a:lnTo>
                    <a:pt x="28" y="62"/>
                  </a:lnTo>
                  <a:lnTo>
                    <a:pt x="30" y="43"/>
                  </a:lnTo>
                  <a:lnTo>
                    <a:pt x="26" y="36"/>
                  </a:lnTo>
                  <a:lnTo>
                    <a:pt x="30" y="33"/>
                  </a:lnTo>
                  <a:lnTo>
                    <a:pt x="28" y="26"/>
                  </a:lnTo>
                  <a:lnTo>
                    <a:pt x="33" y="17"/>
                  </a:lnTo>
                  <a:lnTo>
                    <a:pt x="35" y="3"/>
                  </a:lnTo>
                  <a:lnTo>
                    <a:pt x="47" y="0"/>
                  </a:lnTo>
                  <a:lnTo>
                    <a:pt x="61" y="7"/>
                  </a:lnTo>
                  <a:lnTo>
                    <a:pt x="56" y="12"/>
                  </a:lnTo>
                  <a:lnTo>
                    <a:pt x="61" y="17"/>
                  </a:lnTo>
                  <a:lnTo>
                    <a:pt x="56" y="22"/>
                  </a:lnTo>
                  <a:lnTo>
                    <a:pt x="54" y="26"/>
                  </a:lnTo>
                  <a:lnTo>
                    <a:pt x="68" y="43"/>
                  </a:lnTo>
                  <a:lnTo>
                    <a:pt x="75" y="45"/>
                  </a:lnTo>
                  <a:lnTo>
                    <a:pt x="80" y="50"/>
                  </a:lnTo>
                  <a:lnTo>
                    <a:pt x="99" y="55"/>
                  </a:lnTo>
                  <a:lnTo>
                    <a:pt x="101" y="60"/>
                  </a:lnTo>
                  <a:lnTo>
                    <a:pt x="108" y="57"/>
                  </a:lnTo>
                  <a:lnTo>
                    <a:pt x="115" y="60"/>
                  </a:lnTo>
                  <a:lnTo>
                    <a:pt x="125" y="74"/>
                  </a:lnTo>
                  <a:lnTo>
                    <a:pt x="130" y="74"/>
                  </a:lnTo>
                  <a:lnTo>
                    <a:pt x="137" y="71"/>
                  </a:lnTo>
                  <a:lnTo>
                    <a:pt x="144" y="81"/>
                  </a:lnTo>
                  <a:lnTo>
                    <a:pt x="153" y="81"/>
                  </a:lnTo>
                  <a:lnTo>
                    <a:pt x="153" y="78"/>
                  </a:lnTo>
                  <a:lnTo>
                    <a:pt x="156" y="83"/>
                  </a:lnTo>
                  <a:lnTo>
                    <a:pt x="160" y="86"/>
                  </a:lnTo>
                  <a:lnTo>
                    <a:pt x="163" y="93"/>
                  </a:lnTo>
                  <a:lnTo>
                    <a:pt x="177" y="104"/>
                  </a:lnTo>
                  <a:lnTo>
                    <a:pt x="186" y="104"/>
                  </a:lnTo>
                  <a:lnTo>
                    <a:pt x="186" y="109"/>
                  </a:lnTo>
                  <a:lnTo>
                    <a:pt x="179" y="114"/>
                  </a:lnTo>
                  <a:lnTo>
                    <a:pt x="184" y="121"/>
                  </a:lnTo>
                  <a:lnTo>
                    <a:pt x="191" y="126"/>
                  </a:lnTo>
                  <a:lnTo>
                    <a:pt x="191" y="133"/>
                  </a:lnTo>
                  <a:lnTo>
                    <a:pt x="189" y="138"/>
                  </a:lnTo>
                  <a:lnTo>
                    <a:pt x="179" y="135"/>
                  </a:lnTo>
                  <a:lnTo>
                    <a:pt x="175" y="147"/>
                  </a:lnTo>
                  <a:lnTo>
                    <a:pt x="168" y="152"/>
                  </a:lnTo>
                  <a:lnTo>
                    <a:pt x="168" y="159"/>
                  </a:lnTo>
                  <a:lnTo>
                    <a:pt x="177" y="168"/>
                  </a:lnTo>
                  <a:lnTo>
                    <a:pt x="163" y="178"/>
                  </a:lnTo>
                  <a:lnTo>
                    <a:pt x="160" y="183"/>
                  </a:lnTo>
                  <a:lnTo>
                    <a:pt x="172" y="190"/>
                  </a:lnTo>
                  <a:lnTo>
                    <a:pt x="172" y="194"/>
                  </a:lnTo>
                  <a:lnTo>
                    <a:pt x="168" y="199"/>
                  </a:lnTo>
                  <a:lnTo>
                    <a:pt x="158" y="202"/>
                  </a:lnTo>
                  <a:lnTo>
                    <a:pt x="153" y="209"/>
                  </a:lnTo>
                  <a:lnTo>
                    <a:pt x="158" y="216"/>
                  </a:lnTo>
                  <a:lnTo>
                    <a:pt x="163" y="216"/>
                  </a:lnTo>
                  <a:lnTo>
                    <a:pt x="168" y="220"/>
                  </a:lnTo>
                  <a:lnTo>
                    <a:pt x="168" y="247"/>
                  </a:lnTo>
                  <a:lnTo>
                    <a:pt x="160" y="256"/>
                  </a:lnTo>
                  <a:lnTo>
                    <a:pt x="170" y="265"/>
                  </a:lnTo>
                  <a:lnTo>
                    <a:pt x="172" y="275"/>
                  </a:lnTo>
                  <a:lnTo>
                    <a:pt x="165" y="284"/>
                  </a:lnTo>
                  <a:lnTo>
                    <a:pt x="158" y="277"/>
                  </a:lnTo>
                  <a:lnTo>
                    <a:pt x="151" y="277"/>
                  </a:lnTo>
                  <a:lnTo>
                    <a:pt x="146" y="282"/>
                  </a:lnTo>
                  <a:lnTo>
                    <a:pt x="144" y="294"/>
                  </a:lnTo>
                  <a:lnTo>
                    <a:pt x="139" y="299"/>
                  </a:lnTo>
                  <a:lnTo>
                    <a:pt x="127" y="296"/>
                  </a:lnTo>
                  <a:lnTo>
                    <a:pt x="127" y="303"/>
                  </a:lnTo>
                  <a:lnTo>
                    <a:pt x="120" y="310"/>
                  </a:lnTo>
                  <a:lnTo>
                    <a:pt x="111" y="303"/>
                  </a:lnTo>
                  <a:lnTo>
                    <a:pt x="106" y="306"/>
                  </a:lnTo>
                  <a:lnTo>
                    <a:pt x="104" y="303"/>
                  </a:lnTo>
                  <a:lnTo>
                    <a:pt x="104" y="306"/>
                  </a:lnTo>
                  <a:lnTo>
                    <a:pt x="99" y="303"/>
                  </a:lnTo>
                  <a:lnTo>
                    <a:pt x="99" y="306"/>
                  </a:lnTo>
                  <a:lnTo>
                    <a:pt x="97" y="303"/>
                  </a:lnTo>
                  <a:lnTo>
                    <a:pt x="94" y="299"/>
                  </a:lnTo>
                  <a:lnTo>
                    <a:pt x="99" y="296"/>
                  </a:lnTo>
                  <a:lnTo>
                    <a:pt x="99" y="284"/>
                  </a:lnTo>
                  <a:lnTo>
                    <a:pt x="94" y="287"/>
                  </a:lnTo>
                  <a:lnTo>
                    <a:pt x="89" y="282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1" y="277"/>
                  </a:lnTo>
                  <a:lnTo>
                    <a:pt x="71" y="282"/>
                  </a:lnTo>
                  <a:lnTo>
                    <a:pt x="66" y="282"/>
                  </a:lnTo>
                  <a:lnTo>
                    <a:pt x="61" y="292"/>
                  </a:lnTo>
                  <a:lnTo>
                    <a:pt x="56" y="292"/>
                  </a:lnTo>
                  <a:lnTo>
                    <a:pt x="49" y="301"/>
                  </a:lnTo>
                  <a:lnTo>
                    <a:pt x="37" y="306"/>
                  </a:lnTo>
                  <a:lnTo>
                    <a:pt x="35" y="303"/>
                  </a:lnTo>
                  <a:lnTo>
                    <a:pt x="23" y="270"/>
                  </a:lnTo>
                  <a:lnTo>
                    <a:pt x="9" y="251"/>
                  </a:lnTo>
                  <a:lnTo>
                    <a:pt x="0" y="247"/>
                  </a:lnTo>
                  <a:lnTo>
                    <a:pt x="11" y="239"/>
                  </a:lnTo>
                  <a:lnTo>
                    <a:pt x="14" y="223"/>
                  </a:lnTo>
                  <a:lnTo>
                    <a:pt x="9" y="216"/>
                  </a:lnTo>
                  <a:lnTo>
                    <a:pt x="9" y="209"/>
                  </a:lnTo>
                  <a:lnTo>
                    <a:pt x="4" y="206"/>
                  </a:lnTo>
                  <a:lnTo>
                    <a:pt x="7" y="202"/>
                  </a:lnTo>
                  <a:lnTo>
                    <a:pt x="2" y="19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8" name="Freeform 240"/>
            <p:cNvSpPr>
              <a:spLocks/>
            </p:cNvSpPr>
            <p:nvPr/>
          </p:nvSpPr>
          <p:spPr bwMode="auto">
            <a:xfrm>
              <a:off x="4195889" y="2831605"/>
              <a:ext cx="346280" cy="315514"/>
            </a:xfrm>
            <a:custGeom>
              <a:avLst/>
              <a:gdLst>
                <a:gd name="T0" fmla="*/ 30 w 265"/>
                <a:gd name="T1" fmla="*/ 127 h 250"/>
                <a:gd name="T2" fmla="*/ 42 w 265"/>
                <a:gd name="T3" fmla="*/ 123 h 250"/>
                <a:gd name="T4" fmla="*/ 49 w 265"/>
                <a:gd name="T5" fmla="*/ 106 h 250"/>
                <a:gd name="T6" fmla="*/ 61 w 265"/>
                <a:gd name="T7" fmla="*/ 101 h 250"/>
                <a:gd name="T8" fmla="*/ 75 w 265"/>
                <a:gd name="T9" fmla="*/ 99 h 250"/>
                <a:gd name="T10" fmla="*/ 63 w 265"/>
                <a:gd name="T11" fmla="*/ 80 h 250"/>
                <a:gd name="T12" fmla="*/ 71 w 265"/>
                <a:gd name="T13" fmla="*/ 44 h 250"/>
                <a:gd name="T14" fmla="*/ 59 w 265"/>
                <a:gd name="T15" fmla="*/ 37 h 250"/>
                <a:gd name="T16" fmla="*/ 61 w 265"/>
                <a:gd name="T17" fmla="*/ 26 h 250"/>
                <a:gd name="T18" fmla="*/ 80 w 265"/>
                <a:gd name="T19" fmla="*/ 7 h 250"/>
                <a:gd name="T20" fmla="*/ 92 w 265"/>
                <a:gd name="T21" fmla="*/ 2 h 250"/>
                <a:gd name="T22" fmla="*/ 108 w 265"/>
                <a:gd name="T23" fmla="*/ 7 h 250"/>
                <a:gd name="T24" fmla="*/ 108 w 265"/>
                <a:gd name="T25" fmla="*/ 14 h 250"/>
                <a:gd name="T26" fmla="*/ 113 w 265"/>
                <a:gd name="T27" fmla="*/ 23 h 250"/>
                <a:gd name="T28" fmla="*/ 125 w 265"/>
                <a:gd name="T29" fmla="*/ 26 h 250"/>
                <a:gd name="T30" fmla="*/ 151 w 265"/>
                <a:gd name="T31" fmla="*/ 49 h 250"/>
                <a:gd name="T32" fmla="*/ 160 w 265"/>
                <a:gd name="T33" fmla="*/ 52 h 250"/>
                <a:gd name="T34" fmla="*/ 189 w 265"/>
                <a:gd name="T35" fmla="*/ 61 h 250"/>
                <a:gd name="T36" fmla="*/ 189 w 265"/>
                <a:gd name="T37" fmla="*/ 68 h 250"/>
                <a:gd name="T38" fmla="*/ 201 w 265"/>
                <a:gd name="T39" fmla="*/ 87 h 250"/>
                <a:gd name="T40" fmla="*/ 208 w 265"/>
                <a:gd name="T41" fmla="*/ 94 h 250"/>
                <a:gd name="T42" fmla="*/ 236 w 265"/>
                <a:gd name="T43" fmla="*/ 82 h 250"/>
                <a:gd name="T44" fmla="*/ 246 w 265"/>
                <a:gd name="T45" fmla="*/ 87 h 250"/>
                <a:gd name="T46" fmla="*/ 255 w 265"/>
                <a:gd name="T47" fmla="*/ 89 h 250"/>
                <a:gd name="T48" fmla="*/ 265 w 265"/>
                <a:gd name="T49" fmla="*/ 108 h 250"/>
                <a:gd name="T50" fmla="*/ 246 w 265"/>
                <a:gd name="T51" fmla="*/ 142 h 250"/>
                <a:gd name="T52" fmla="*/ 189 w 265"/>
                <a:gd name="T53" fmla="*/ 134 h 250"/>
                <a:gd name="T54" fmla="*/ 165 w 265"/>
                <a:gd name="T55" fmla="*/ 144 h 250"/>
                <a:gd name="T56" fmla="*/ 149 w 265"/>
                <a:gd name="T57" fmla="*/ 153 h 250"/>
                <a:gd name="T58" fmla="*/ 134 w 265"/>
                <a:gd name="T59" fmla="*/ 165 h 250"/>
                <a:gd name="T60" fmla="*/ 123 w 265"/>
                <a:gd name="T61" fmla="*/ 191 h 250"/>
                <a:gd name="T62" fmla="*/ 116 w 265"/>
                <a:gd name="T63" fmla="*/ 217 h 250"/>
                <a:gd name="T64" fmla="*/ 101 w 265"/>
                <a:gd name="T65" fmla="*/ 243 h 250"/>
                <a:gd name="T66" fmla="*/ 94 w 265"/>
                <a:gd name="T67" fmla="*/ 250 h 250"/>
                <a:gd name="T68" fmla="*/ 75 w 265"/>
                <a:gd name="T69" fmla="*/ 243 h 250"/>
                <a:gd name="T70" fmla="*/ 66 w 265"/>
                <a:gd name="T71" fmla="*/ 243 h 250"/>
                <a:gd name="T72" fmla="*/ 63 w 265"/>
                <a:gd name="T73" fmla="*/ 239 h 250"/>
                <a:gd name="T74" fmla="*/ 52 w 265"/>
                <a:gd name="T75" fmla="*/ 232 h 250"/>
                <a:gd name="T76" fmla="*/ 26 w 265"/>
                <a:gd name="T77" fmla="*/ 227 h 250"/>
                <a:gd name="T78" fmla="*/ 23 w 265"/>
                <a:gd name="T79" fmla="*/ 220 h 250"/>
                <a:gd name="T80" fmla="*/ 23 w 265"/>
                <a:gd name="T81" fmla="*/ 213 h 250"/>
                <a:gd name="T82" fmla="*/ 23 w 265"/>
                <a:gd name="T83" fmla="*/ 205 h 250"/>
                <a:gd name="T84" fmla="*/ 16 w 265"/>
                <a:gd name="T85" fmla="*/ 201 h 250"/>
                <a:gd name="T86" fmla="*/ 16 w 265"/>
                <a:gd name="T87" fmla="*/ 194 h 250"/>
                <a:gd name="T88" fmla="*/ 7 w 265"/>
                <a:gd name="T89" fmla="*/ 184 h 250"/>
                <a:gd name="T90" fmla="*/ 2 w 265"/>
                <a:gd name="T91" fmla="*/ 172 h 250"/>
                <a:gd name="T92" fmla="*/ 4 w 265"/>
                <a:gd name="T93" fmla="*/ 168 h 250"/>
                <a:gd name="T94" fmla="*/ 11 w 265"/>
                <a:gd name="T95" fmla="*/ 156 h 250"/>
                <a:gd name="T96" fmla="*/ 21 w 265"/>
                <a:gd name="T97" fmla="*/ 149 h 250"/>
                <a:gd name="T98" fmla="*/ 23 w 265"/>
                <a:gd name="T99" fmla="*/ 13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" h="250">
                  <a:moveTo>
                    <a:pt x="23" y="134"/>
                  </a:moveTo>
                  <a:lnTo>
                    <a:pt x="30" y="127"/>
                  </a:lnTo>
                  <a:lnTo>
                    <a:pt x="30" y="120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06"/>
                  </a:lnTo>
                  <a:lnTo>
                    <a:pt x="54" y="101"/>
                  </a:lnTo>
                  <a:lnTo>
                    <a:pt x="61" y="101"/>
                  </a:lnTo>
                  <a:lnTo>
                    <a:pt x="68" y="108"/>
                  </a:lnTo>
                  <a:lnTo>
                    <a:pt x="75" y="99"/>
                  </a:lnTo>
                  <a:lnTo>
                    <a:pt x="73" y="89"/>
                  </a:lnTo>
                  <a:lnTo>
                    <a:pt x="63" y="80"/>
                  </a:lnTo>
                  <a:lnTo>
                    <a:pt x="71" y="71"/>
                  </a:lnTo>
                  <a:lnTo>
                    <a:pt x="71" y="44"/>
                  </a:lnTo>
                  <a:lnTo>
                    <a:pt x="66" y="40"/>
                  </a:lnTo>
                  <a:lnTo>
                    <a:pt x="59" y="37"/>
                  </a:lnTo>
                  <a:lnTo>
                    <a:pt x="56" y="30"/>
                  </a:lnTo>
                  <a:lnTo>
                    <a:pt x="61" y="26"/>
                  </a:lnTo>
                  <a:lnTo>
                    <a:pt x="71" y="23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92" y="2"/>
                  </a:lnTo>
                  <a:lnTo>
                    <a:pt x="101" y="0"/>
                  </a:lnTo>
                  <a:lnTo>
                    <a:pt x="108" y="7"/>
                  </a:lnTo>
                  <a:lnTo>
                    <a:pt x="106" y="11"/>
                  </a:lnTo>
                  <a:lnTo>
                    <a:pt x="108" y="14"/>
                  </a:lnTo>
                  <a:lnTo>
                    <a:pt x="113" y="16"/>
                  </a:lnTo>
                  <a:lnTo>
                    <a:pt x="113" y="23"/>
                  </a:lnTo>
                  <a:lnTo>
                    <a:pt x="118" y="21"/>
                  </a:lnTo>
                  <a:lnTo>
                    <a:pt x="125" y="26"/>
                  </a:lnTo>
                  <a:lnTo>
                    <a:pt x="132" y="42"/>
                  </a:lnTo>
                  <a:lnTo>
                    <a:pt x="151" y="49"/>
                  </a:lnTo>
                  <a:lnTo>
                    <a:pt x="153" y="54"/>
                  </a:lnTo>
                  <a:lnTo>
                    <a:pt x="160" y="52"/>
                  </a:lnTo>
                  <a:lnTo>
                    <a:pt x="170" y="61"/>
                  </a:lnTo>
                  <a:lnTo>
                    <a:pt x="189" y="61"/>
                  </a:lnTo>
                  <a:lnTo>
                    <a:pt x="191" y="66"/>
                  </a:lnTo>
                  <a:lnTo>
                    <a:pt x="189" y="68"/>
                  </a:lnTo>
                  <a:lnTo>
                    <a:pt x="194" y="80"/>
                  </a:lnTo>
                  <a:lnTo>
                    <a:pt x="201" y="87"/>
                  </a:lnTo>
                  <a:lnTo>
                    <a:pt x="203" y="87"/>
                  </a:lnTo>
                  <a:lnTo>
                    <a:pt x="208" y="94"/>
                  </a:lnTo>
                  <a:lnTo>
                    <a:pt x="227" y="92"/>
                  </a:lnTo>
                  <a:lnTo>
                    <a:pt x="236" y="82"/>
                  </a:lnTo>
                  <a:lnTo>
                    <a:pt x="243" y="82"/>
                  </a:lnTo>
                  <a:lnTo>
                    <a:pt x="246" y="87"/>
                  </a:lnTo>
                  <a:lnTo>
                    <a:pt x="250" y="85"/>
                  </a:lnTo>
                  <a:lnTo>
                    <a:pt x="255" y="89"/>
                  </a:lnTo>
                  <a:lnTo>
                    <a:pt x="255" y="101"/>
                  </a:lnTo>
                  <a:lnTo>
                    <a:pt x="265" y="108"/>
                  </a:lnTo>
                  <a:lnTo>
                    <a:pt x="255" y="134"/>
                  </a:lnTo>
                  <a:lnTo>
                    <a:pt x="246" y="142"/>
                  </a:lnTo>
                  <a:lnTo>
                    <a:pt x="227" y="151"/>
                  </a:lnTo>
                  <a:lnTo>
                    <a:pt x="189" y="134"/>
                  </a:lnTo>
                  <a:lnTo>
                    <a:pt x="184" y="144"/>
                  </a:lnTo>
                  <a:lnTo>
                    <a:pt x="165" y="144"/>
                  </a:lnTo>
                  <a:lnTo>
                    <a:pt x="158" y="151"/>
                  </a:lnTo>
                  <a:lnTo>
                    <a:pt x="149" y="153"/>
                  </a:lnTo>
                  <a:lnTo>
                    <a:pt x="134" y="160"/>
                  </a:lnTo>
                  <a:lnTo>
                    <a:pt x="134" y="165"/>
                  </a:lnTo>
                  <a:lnTo>
                    <a:pt x="125" y="172"/>
                  </a:lnTo>
                  <a:lnTo>
                    <a:pt x="123" y="191"/>
                  </a:lnTo>
                  <a:lnTo>
                    <a:pt x="116" y="201"/>
                  </a:lnTo>
                  <a:lnTo>
                    <a:pt x="116" y="217"/>
                  </a:lnTo>
                  <a:lnTo>
                    <a:pt x="101" y="224"/>
                  </a:lnTo>
                  <a:lnTo>
                    <a:pt x="101" y="243"/>
                  </a:lnTo>
                  <a:lnTo>
                    <a:pt x="94" y="246"/>
                  </a:lnTo>
                  <a:lnTo>
                    <a:pt x="94" y="250"/>
                  </a:lnTo>
                  <a:lnTo>
                    <a:pt x="85" y="248"/>
                  </a:lnTo>
                  <a:lnTo>
                    <a:pt x="75" y="243"/>
                  </a:lnTo>
                  <a:lnTo>
                    <a:pt x="71" y="248"/>
                  </a:lnTo>
                  <a:lnTo>
                    <a:pt x="66" y="243"/>
                  </a:lnTo>
                  <a:lnTo>
                    <a:pt x="63" y="243"/>
                  </a:lnTo>
                  <a:lnTo>
                    <a:pt x="63" y="239"/>
                  </a:lnTo>
                  <a:lnTo>
                    <a:pt x="56" y="243"/>
                  </a:lnTo>
                  <a:lnTo>
                    <a:pt x="52" y="232"/>
                  </a:lnTo>
                  <a:lnTo>
                    <a:pt x="42" y="239"/>
                  </a:lnTo>
                  <a:lnTo>
                    <a:pt x="26" y="227"/>
                  </a:lnTo>
                  <a:lnTo>
                    <a:pt x="28" y="222"/>
                  </a:lnTo>
                  <a:lnTo>
                    <a:pt x="23" y="220"/>
                  </a:lnTo>
                  <a:lnTo>
                    <a:pt x="26" y="213"/>
                  </a:lnTo>
                  <a:lnTo>
                    <a:pt x="23" y="213"/>
                  </a:lnTo>
                  <a:lnTo>
                    <a:pt x="21" y="210"/>
                  </a:lnTo>
                  <a:lnTo>
                    <a:pt x="23" y="205"/>
                  </a:lnTo>
                  <a:lnTo>
                    <a:pt x="21" y="203"/>
                  </a:lnTo>
                  <a:lnTo>
                    <a:pt x="16" y="201"/>
                  </a:lnTo>
                  <a:lnTo>
                    <a:pt x="14" y="196"/>
                  </a:lnTo>
                  <a:lnTo>
                    <a:pt x="16" y="194"/>
                  </a:lnTo>
                  <a:lnTo>
                    <a:pt x="7" y="191"/>
                  </a:lnTo>
                  <a:lnTo>
                    <a:pt x="7" y="184"/>
                  </a:lnTo>
                  <a:lnTo>
                    <a:pt x="0" y="175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4" y="168"/>
                  </a:lnTo>
                  <a:lnTo>
                    <a:pt x="14" y="158"/>
                  </a:lnTo>
                  <a:lnTo>
                    <a:pt x="11" y="156"/>
                  </a:lnTo>
                  <a:lnTo>
                    <a:pt x="21" y="151"/>
                  </a:lnTo>
                  <a:lnTo>
                    <a:pt x="21" y="149"/>
                  </a:lnTo>
                  <a:lnTo>
                    <a:pt x="28" y="142"/>
                  </a:lnTo>
                  <a:lnTo>
                    <a:pt x="23" y="13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39" name="Freeform 241"/>
            <p:cNvSpPr>
              <a:spLocks/>
            </p:cNvSpPr>
            <p:nvPr/>
          </p:nvSpPr>
          <p:spPr bwMode="auto">
            <a:xfrm>
              <a:off x="4250771" y="3124402"/>
              <a:ext cx="318839" cy="295321"/>
            </a:xfrm>
            <a:custGeom>
              <a:avLst/>
              <a:gdLst>
                <a:gd name="T0" fmla="*/ 14 w 244"/>
                <a:gd name="T1" fmla="*/ 11 h 234"/>
                <a:gd name="T2" fmla="*/ 24 w 244"/>
                <a:gd name="T3" fmla="*/ 11 h 234"/>
                <a:gd name="T4" fmla="*/ 38 w 244"/>
                <a:gd name="T5" fmla="*/ 11 h 234"/>
                <a:gd name="T6" fmla="*/ 47 w 244"/>
                <a:gd name="T7" fmla="*/ 28 h 234"/>
                <a:gd name="T8" fmla="*/ 66 w 244"/>
                <a:gd name="T9" fmla="*/ 30 h 234"/>
                <a:gd name="T10" fmla="*/ 74 w 244"/>
                <a:gd name="T11" fmla="*/ 26 h 234"/>
                <a:gd name="T12" fmla="*/ 76 w 244"/>
                <a:gd name="T13" fmla="*/ 42 h 234"/>
                <a:gd name="T14" fmla="*/ 88 w 244"/>
                <a:gd name="T15" fmla="*/ 59 h 234"/>
                <a:gd name="T16" fmla="*/ 95 w 244"/>
                <a:gd name="T17" fmla="*/ 78 h 234"/>
                <a:gd name="T18" fmla="*/ 92 w 244"/>
                <a:gd name="T19" fmla="*/ 82 h 234"/>
                <a:gd name="T20" fmla="*/ 104 w 244"/>
                <a:gd name="T21" fmla="*/ 85 h 234"/>
                <a:gd name="T22" fmla="*/ 130 w 244"/>
                <a:gd name="T23" fmla="*/ 82 h 234"/>
                <a:gd name="T24" fmla="*/ 140 w 244"/>
                <a:gd name="T25" fmla="*/ 75 h 234"/>
                <a:gd name="T26" fmla="*/ 152 w 244"/>
                <a:gd name="T27" fmla="*/ 68 h 234"/>
                <a:gd name="T28" fmla="*/ 182 w 244"/>
                <a:gd name="T29" fmla="*/ 78 h 234"/>
                <a:gd name="T30" fmla="*/ 194 w 244"/>
                <a:gd name="T31" fmla="*/ 71 h 234"/>
                <a:gd name="T32" fmla="*/ 213 w 244"/>
                <a:gd name="T33" fmla="*/ 78 h 234"/>
                <a:gd name="T34" fmla="*/ 225 w 244"/>
                <a:gd name="T35" fmla="*/ 80 h 234"/>
                <a:gd name="T36" fmla="*/ 237 w 244"/>
                <a:gd name="T37" fmla="*/ 87 h 234"/>
                <a:gd name="T38" fmla="*/ 239 w 244"/>
                <a:gd name="T39" fmla="*/ 111 h 234"/>
                <a:gd name="T40" fmla="*/ 242 w 244"/>
                <a:gd name="T41" fmla="*/ 125 h 234"/>
                <a:gd name="T42" fmla="*/ 220 w 244"/>
                <a:gd name="T43" fmla="*/ 146 h 234"/>
                <a:gd name="T44" fmla="*/ 192 w 244"/>
                <a:gd name="T45" fmla="*/ 149 h 234"/>
                <a:gd name="T46" fmla="*/ 163 w 244"/>
                <a:gd name="T47" fmla="*/ 201 h 234"/>
                <a:gd name="T48" fmla="*/ 156 w 244"/>
                <a:gd name="T49" fmla="*/ 229 h 234"/>
                <a:gd name="T50" fmla="*/ 128 w 244"/>
                <a:gd name="T51" fmla="*/ 224 h 234"/>
                <a:gd name="T52" fmla="*/ 114 w 244"/>
                <a:gd name="T53" fmla="*/ 210 h 234"/>
                <a:gd name="T54" fmla="*/ 104 w 244"/>
                <a:gd name="T55" fmla="*/ 189 h 234"/>
                <a:gd name="T56" fmla="*/ 100 w 244"/>
                <a:gd name="T57" fmla="*/ 151 h 234"/>
                <a:gd name="T58" fmla="*/ 88 w 244"/>
                <a:gd name="T59" fmla="*/ 130 h 234"/>
                <a:gd name="T60" fmla="*/ 76 w 244"/>
                <a:gd name="T61" fmla="*/ 127 h 234"/>
                <a:gd name="T62" fmla="*/ 64 w 244"/>
                <a:gd name="T63" fmla="*/ 120 h 234"/>
                <a:gd name="T64" fmla="*/ 52 w 244"/>
                <a:gd name="T65" fmla="*/ 113 h 234"/>
                <a:gd name="T66" fmla="*/ 40 w 244"/>
                <a:gd name="T67" fmla="*/ 116 h 234"/>
                <a:gd name="T68" fmla="*/ 31 w 244"/>
                <a:gd name="T69" fmla="*/ 108 h 234"/>
                <a:gd name="T70" fmla="*/ 24 w 244"/>
                <a:gd name="T71" fmla="*/ 106 h 234"/>
                <a:gd name="T72" fmla="*/ 24 w 244"/>
                <a:gd name="T73" fmla="*/ 94 h 234"/>
                <a:gd name="T74" fmla="*/ 12 w 244"/>
                <a:gd name="T75" fmla="*/ 92 h 234"/>
                <a:gd name="T76" fmla="*/ 21 w 244"/>
                <a:gd name="T77" fmla="*/ 80 h 234"/>
                <a:gd name="T78" fmla="*/ 14 w 244"/>
                <a:gd name="T79" fmla="*/ 54 h 234"/>
                <a:gd name="T80" fmla="*/ 3 w 244"/>
                <a:gd name="T81" fmla="*/ 42 h 234"/>
                <a:gd name="T82" fmla="*/ 14 w 244"/>
                <a:gd name="T83" fmla="*/ 33 h 234"/>
                <a:gd name="T84" fmla="*/ 5 w 244"/>
                <a:gd name="T8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4" h="234">
                  <a:moveTo>
                    <a:pt x="0" y="7"/>
                  </a:moveTo>
                  <a:lnTo>
                    <a:pt x="10" y="0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31" y="16"/>
                  </a:lnTo>
                  <a:lnTo>
                    <a:pt x="33" y="11"/>
                  </a:lnTo>
                  <a:lnTo>
                    <a:pt x="38" y="11"/>
                  </a:lnTo>
                  <a:lnTo>
                    <a:pt x="43" y="21"/>
                  </a:lnTo>
                  <a:lnTo>
                    <a:pt x="40" y="28"/>
                  </a:lnTo>
                  <a:lnTo>
                    <a:pt x="47" y="28"/>
                  </a:lnTo>
                  <a:lnTo>
                    <a:pt x="52" y="33"/>
                  </a:lnTo>
                  <a:lnTo>
                    <a:pt x="64" y="33"/>
                  </a:lnTo>
                  <a:lnTo>
                    <a:pt x="66" y="30"/>
                  </a:lnTo>
                  <a:lnTo>
                    <a:pt x="69" y="30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8" y="37"/>
                  </a:lnTo>
                  <a:lnTo>
                    <a:pt x="85" y="37"/>
                  </a:lnTo>
                  <a:lnTo>
                    <a:pt x="76" y="42"/>
                  </a:lnTo>
                  <a:lnTo>
                    <a:pt x="88" y="52"/>
                  </a:lnTo>
                  <a:lnTo>
                    <a:pt x="85" y="54"/>
                  </a:lnTo>
                  <a:lnTo>
                    <a:pt x="88" y="59"/>
                  </a:lnTo>
                  <a:lnTo>
                    <a:pt x="81" y="68"/>
                  </a:lnTo>
                  <a:lnTo>
                    <a:pt x="92" y="71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97" y="82"/>
                  </a:lnTo>
                  <a:lnTo>
                    <a:pt x="104" y="80"/>
                  </a:lnTo>
                  <a:lnTo>
                    <a:pt x="104" y="85"/>
                  </a:lnTo>
                  <a:lnTo>
                    <a:pt x="114" y="85"/>
                  </a:lnTo>
                  <a:lnTo>
                    <a:pt x="116" y="92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0" y="75"/>
                  </a:lnTo>
                  <a:lnTo>
                    <a:pt x="147" y="73"/>
                  </a:lnTo>
                  <a:lnTo>
                    <a:pt x="152" y="78"/>
                  </a:lnTo>
                  <a:lnTo>
                    <a:pt x="152" y="68"/>
                  </a:lnTo>
                  <a:lnTo>
                    <a:pt x="163" y="78"/>
                  </a:lnTo>
                  <a:lnTo>
                    <a:pt x="178" y="73"/>
                  </a:lnTo>
                  <a:lnTo>
                    <a:pt x="182" y="78"/>
                  </a:lnTo>
                  <a:lnTo>
                    <a:pt x="185" y="73"/>
                  </a:lnTo>
                  <a:lnTo>
                    <a:pt x="194" y="73"/>
                  </a:lnTo>
                  <a:lnTo>
                    <a:pt x="194" y="71"/>
                  </a:lnTo>
                  <a:lnTo>
                    <a:pt x="199" y="71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16" y="80"/>
                  </a:lnTo>
                  <a:lnTo>
                    <a:pt x="220" y="75"/>
                  </a:lnTo>
                  <a:lnTo>
                    <a:pt x="225" y="80"/>
                  </a:lnTo>
                  <a:lnTo>
                    <a:pt x="232" y="73"/>
                  </a:lnTo>
                  <a:lnTo>
                    <a:pt x="239" y="80"/>
                  </a:lnTo>
                  <a:lnTo>
                    <a:pt x="237" y="87"/>
                  </a:lnTo>
                  <a:lnTo>
                    <a:pt x="242" y="94"/>
                  </a:lnTo>
                  <a:lnTo>
                    <a:pt x="234" y="104"/>
                  </a:lnTo>
                  <a:lnTo>
                    <a:pt x="239" y="111"/>
                  </a:lnTo>
                  <a:lnTo>
                    <a:pt x="239" y="116"/>
                  </a:lnTo>
                  <a:lnTo>
                    <a:pt x="244" y="123"/>
                  </a:lnTo>
                  <a:lnTo>
                    <a:pt x="242" y="125"/>
                  </a:lnTo>
                  <a:lnTo>
                    <a:pt x="237" y="125"/>
                  </a:lnTo>
                  <a:lnTo>
                    <a:pt x="227" y="132"/>
                  </a:lnTo>
                  <a:lnTo>
                    <a:pt x="220" y="146"/>
                  </a:lnTo>
                  <a:lnTo>
                    <a:pt x="211" y="146"/>
                  </a:lnTo>
                  <a:lnTo>
                    <a:pt x="206" y="142"/>
                  </a:lnTo>
                  <a:lnTo>
                    <a:pt x="192" y="149"/>
                  </a:lnTo>
                  <a:lnTo>
                    <a:pt x="185" y="160"/>
                  </a:lnTo>
                  <a:lnTo>
                    <a:pt x="180" y="194"/>
                  </a:lnTo>
                  <a:lnTo>
                    <a:pt x="163" y="201"/>
                  </a:lnTo>
                  <a:lnTo>
                    <a:pt x="163" y="208"/>
                  </a:lnTo>
                  <a:lnTo>
                    <a:pt x="154" y="217"/>
                  </a:lnTo>
                  <a:lnTo>
                    <a:pt x="156" y="229"/>
                  </a:lnTo>
                  <a:lnTo>
                    <a:pt x="142" y="229"/>
                  </a:lnTo>
                  <a:lnTo>
                    <a:pt x="133" y="23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3" y="208"/>
                  </a:lnTo>
                  <a:lnTo>
                    <a:pt x="114" y="210"/>
                  </a:lnTo>
                  <a:lnTo>
                    <a:pt x="109" y="208"/>
                  </a:lnTo>
                  <a:lnTo>
                    <a:pt x="107" y="191"/>
                  </a:lnTo>
                  <a:lnTo>
                    <a:pt x="104" y="189"/>
                  </a:lnTo>
                  <a:lnTo>
                    <a:pt x="107" y="184"/>
                  </a:lnTo>
                  <a:lnTo>
                    <a:pt x="97" y="168"/>
                  </a:lnTo>
                  <a:lnTo>
                    <a:pt x="100" y="151"/>
                  </a:lnTo>
                  <a:lnTo>
                    <a:pt x="90" y="139"/>
                  </a:lnTo>
                  <a:lnTo>
                    <a:pt x="92" y="134"/>
                  </a:lnTo>
                  <a:lnTo>
                    <a:pt x="88" y="130"/>
                  </a:lnTo>
                  <a:lnTo>
                    <a:pt x="83" y="127"/>
                  </a:lnTo>
                  <a:lnTo>
                    <a:pt x="76" y="134"/>
                  </a:lnTo>
                  <a:lnTo>
                    <a:pt x="76" y="127"/>
                  </a:lnTo>
                  <a:lnTo>
                    <a:pt x="69" y="130"/>
                  </a:lnTo>
                  <a:lnTo>
                    <a:pt x="71" y="123"/>
                  </a:lnTo>
                  <a:lnTo>
                    <a:pt x="64" y="120"/>
                  </a:lnTo>
                  <a:lnTo>
                    <a:pt x="64" y="116"/>
                  </a:lnTo>
                  <a:lnTo>
                    <a:pt x="57" y="123"/>
                  </a:lnTo>
                  <a:lnTo>
                    <a:pt x="52" y="113"/>
                  </a:lnTo>
                  <a:lnTo>
                    <a:pt x="50" y="116"/>
                  </a:lnTo>
                  <a:lnTo>
                    <a:pt x="45" y="113"/>
                  </a:lnTo>
                  <a:lnTo>
                    <a:pt x="40" y="116"/>
                  </a:lnTo>
                  <a:lnTo>
                    <a:pt x="40" y="111"/>
                  </a:lnTo>
                  <a:lnTo>
                    <a:pt x="31" y="111"/>
                  </a:lnTo>
                  <a:lnTo>
                    <a:pt x="31" y="108"/>
                  </a:lnTo>
                  <a:lnTo>
                    <a:pt x="26" y="108"/>
                  </a:lnTo>
                  <a:lnTo>
                    <a:pt x="29" y="104"/>
                  </a:lnTo>
                  <a:lnTo>
                    <a:pt x="24" y="106"/>
                  </a:lnTo>
                  <a:lnTo>
                    <a:pt x="21" y="99"/>
                  </a:lnTo>
                  <a:lnTo>
                    <a:pt x="19" y="101"/>
                  </a:lnTo>
                  <a:lnTo>
                    <a:pt x="24" y="94"/>
                  </a:lnTo>
                  <a:lnTo>
                    <a:pt x="21" y="97"/>
                  </a:lnTo>
                  <a:lnTo>
                    <a:pt x="17" y="92"/>
                  </a:lnTo>
                  <a:lnTo>
                    <a:pt x="12" y="92"/>
                  </a:lnTo>
                  <a:lnTo>
                    <a:pt x="14" y="89"/>
                  </a:lnTo>
                  <a:lnTo>
                    <a:pt x="12" y="85"/>
                  </a:lnTo>
                  <a:lnTo>
                    <a:pt x="21" y="80"/>
                  </a:lnTo>
                  <a:lnTo>
                    <a:pt x="17" y="71"/>
                  </a:lnTo>
                  <a:lnTo>
                    <a:pt x="19" y="59"/>
                  </a:lnTo>
                  <a:lnTo>
                    <a:pt x="14" y="54"/>
                  </a:lnTo>
                  <a:lnTo>
                    <a:pt x="5" y="56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2" y="40"/>
                  </a:lnTo>
                  <a:lnTo>
                    <a:pt x="7" y="35"/>
                  </a:lnTo>
                  <a:lnTo>
                    <a:pt x="14" y="33"/>
                  </a:lnTo>
                  <a:lnTo>
                    <a:pt x="10" y="30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0" name="Freeform 242"/>
            <p:cNvSpPr>
              <a:spLocks/>
            </p:cNvSpPr>
            <p:nvPr/>
          </p:nvSpPr>
          <p:spPr bwMode="auto">
            <a:xfrm>
              <a:off x="4278212" y="2392410"/>
              <a:ext cx="488712" cy="456864"/>
            </a:xfrm>
            <a:custGeom>
              <a:avLst/>
              <a:gdLst>
                <a:gd name="T0" fmla="*/ 5 w 374"/>
                <a:gd name="T1" fmla="*/ 248 h 362"/>
                <a:gd name="T2" fmla="*/ 17 w 374"/>
                <a:gd name="T3" fmla="*/ 243 h 362"/>
                <a:gd name="T4" fmla="*/ 26 w 374"/>
                <a:gd name="T5" fmla="*/ 241 h 362"/>
                <a:gd name="T6" fmla="*/ 38 w 374"/>
                <a:gd name="T7" fmla="*/ 222 h 362"/>
                <a:gd name="T8" fmla="*/ 36 w 374"/>
                <a:gd name="T9" fmla="*/ 213 h 362"/>
                <a:gd name="T10" fmla="*/ 41 w 374"/>
                <a:gd name="T11" fmla="*/ 203 h 362"/>
                <a:gd name="T12" fmla="*/ 38 w 374"/>
                <a:gd name="T13" fmla="*/ 194 h 362"/>
                <a:gd name="T14" fmla="*/ 43 w 374"/>
                <a:gd name="T15" fmla="*/ 179 h 362"/>
                <a:gd name="T16" fmla="*/ 48 w 374"/>
                <a:gd name="T17" fmla="*/ 160 h 362"/>
                <a:gd name="T18" fmla="*/ 216 w 374"/>
                <a:gd name="T19" fmla="*/ 149 h 362"/>
                <a:gd name="T20" fmla="*/ 211 w 374"/>
                <a:gd name="T21" fmla="*/ 118 h 362"/>
                <a:gd name="T22" fmla="*/ 221 w 374"/>
                <a:gd name="T23" fmla="*/ 73 h 362"/>
                <a:gd name="T24" fmla="*/ 204 w 374"/>
                <a:gd name="T25" fmla="*/ 23 h 362"/>
                <a:gd name="T26" fmla="*/ 190 w 374"/>
                <a:gd name="T27" fmla="*/ 11 h 362"/>
                <a:gd name="T28" fmla="*/ 244 w 374"/>
                <a:gd name="T29" fmla="*/ 18 h 362"/>
                <a:gd name="T30" fmla="*/ 258 w 374"/>
                <a:gd name="T31" fmla="*/ 40 h 362"/>
                <a:gd name="T32" fmla="*/ 254 w 374"/>
                <a:gd name="T33" fmla="*/ 49 h 362"/>
                <a:gd name="T34" fmla="*/ 254 w 374"/>
                <a:gd name="T35" fmla="*/ 63 h 362"/>
                <a:gd name="T36" fmla="*/ 256 w 374"/>
                <a:gd name="T37" fmla="*/ 104 h 362"/>
                <a:gd name="T38" fmla="*/ 263 w 374"/>
                <a:gd name="T39" fmla="*/ 134 h 362"/>
                <a:gd name="T40" fmla="*/ 313 w 374"/>
                <a:gd name="T41" fmla="*/ 118 h 362"/>
                <a:gd name="T42" fmla="*/ 363 w 374"/>
                <a:gd name="T43" fmla="*/ 94 h 362"/>
                <a:gd name="T44" fmla="*/ 348 w 374"/>
                <a:gd name="T45" fmla="*/ 127 h 362"/>
                <a:gd name="T46" fmla="*/ 294 w 374"/>
                <a:gd name="T47" fmla="*/ 158 h 362"/>
                <a:gd name="T48" fmla="*/ 289 w 374"/>
                <a:gd name="T49" fmla="*/ 172 h 362"/>
                <a:gd name="T50" fmla="*/ 287 w 374"/>
                <a:gd name="T51" fmla="*/ 196 h 362"/>
                <a:gd name="T52" fmla="*/ 282 w 374"/>
                <a:gd name="T53" fmla="*/ 215 h 362"/>
                <a:gd name="T54" fmla="*/ 308 w 374"/>
                <a:gd name="T55" fmla="*/ 234 h 362"/>
                <a:gd name="T56" fmla="*/ 273 w 374"/>
                <a:gd name="T57" fmla="*/ 291 h 362"/>
                <a:gd name="T58" fmla="*/ 254 w 374"/>
                <a:gd name="T59" fmla="*/ 295 h 362"/>
                <a:gd name="T60" fmla="*/ 223 w 374"/>
                <a:gd name="T61" fmla="*/ 314 h 362"/>
                <a:gd name="T62" fmla="*/ 197 w 374"/>
                <a:gd name="T63" fmla="*/ 331 h 362"/>
                <a:gd name="T64" fmla="*/ 142 w 374"/>
                <a:gd name="T65" fmla="*/ 338 h 362"/>
                <a:gd name="T66" fmla="*/ 116 w 374"/>
                <a:gd name="T67" fmla="*/ 352 h 362"/>
                <a:gd name="T68" fmla="*/ 105 w 374"/>
                <a:gd name="T69" fmla="*/ 348 h 362"/>
                <a:gd name="T70" fmla="*/ 90 w 374"/>
                <a:gd name="T71" fmla="*/ 350 h 362"/>
                <a:gd name="T72" fmla="*/ 69 w 374"/>
                <a:gd name="T73" fmla="*/ 355 h 362"/>
                <a:gd name="T74" fmla="*/ 43 w 374"/>
                <a:gd name="T75" fmla="*/ 352 h 362"/>
                <a:gd name="T76" fmla="*/ 22 w 374"/>
                <a:gd name="T77" fmla="*/ 357 h 362"/>
                <a:gd name="T78" fmla="*/ 0 w 374"/>
                <a:gd name="T79" fmla="*/ 355 h 362"/>
                <a:gd name="T80" fmla="*/ 8 w 374"/>
                <a:gd name="T81" fmla="*/ 326 h 362"/>
                <a:gd name="T82" fmla="*/ 29 w 374"/>
                <a:gd name="T83" fmla="*/ 310 h 362"/>
                <a:gd name="T84" fmla="*/ 24 w 374"/>
                <a:gd name="T85" fmla="*/ 293 h 362"/>
                <a:gd name="T86" fmla="*/ 26 w 374"/>
                <a:gd name="T87" fmla="*/ 276 h 362"/>
                <a:gd name="T88" fmla="*/ 0 w 374"/>
                <a:gd name="T89" fmla="*/ 2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4" h="362">
                  <a:moveTo>
                    <a:pt x="0" y="258"/>
                  </a:moveTo>
                  <a:lnTo>
                    <a:pt x="8" y="250"/>
                  </a:lnTo>
                  <a:lnTo>
                    <a:pt x="5" y="248"/>
                  </a:lnTo>
                  <a:lnTo>
                    <a:pt x="8" y="243"/>
                  </a:lnTo>
                  <a:lnTo>
                    <a:pt x="15" y="248"/>
                  </a:lnTo>
                  <a:lnTo>
                    <a:pt x="17" y="243"/>
                  </a:lnTo>
                  <a:lnTo>
                    <a:pt x="24" y="248"/>
                  </a:lnTo>
                  <a:lnTo>
                    <a:pt x="29" y="246"/>
                  </a:lnTo>
                  <a:lnTo>
                    <a:pt x="26" y="241"/>
                  </a:lnTo>
                  <a:lnTo>
                    <a:pt x="34" y="234"/>
                  </a:lnTo>
                  <a:lnTo>
                    <a:pt x="29" y="227"/>
                  </a:lnTo>
                  <a:lnTo>
                    <a:pt x="38" y="222"/>
                  </a:lnTo>
                  <a:lnTo>
                    <a:pt x="36" y="217"/>
                  </a:lnTo>
                  <a:lnTo>
                    <a:pt x="31" y="217"/>
                  </a:lnTo>
                  <a:lnTo>
                    <a:pt x="36" y="213"/>
                  </a:lnTo>
                  <a:lnTo>
                    <a:pt x="31" y="208"/>
                  </a:lnTo>
                  <a:lnTo>
                    <a:pt x="34" y="203"/>
                  </a:lnTo>
                  <a:lnTo>
                    <a:pt x="41" y="203"/>
                  </a:lnTo>
                  <a:lnTo>
                    <a:pt x="38" y="198"/>
                  </a:lnTo>
                  <a:lnTo>
                    <a:pt x="41" y="196"/>
                  </a:lnTo>
                  <a:lnTo>
                    <a:pt x="38" y="194"/>
                  </a:lnTo>
                  <a:lnTo>
                    <a:pt x="41" y="187"/>
                  </a:lnTo>
                  <a:lnTo>
                    <a:pt x="38" y="179"/>
                  </a:lnTo>
                  <a:lnTo>
                    <a:pt x="43" y="179"/>
                  </a:lnTo>
                  <a:lnTo>
                    <a:pt x="43" y="175"/>
                  </a:lnTo>
                  <a:lnTo>
                    <a:pt x="50" y="170"/>
                  </a:lnTo>
                  <a:lnTo>
                    <a:pt x="48" y="160"/>
                  </a:lnTo>
                  <a:lnTo>
                    <a:pt x="55" y="156"/>
                  </a:lnTo>
                  <a:lnTo>
                    <a:pt x="55" y="151"/>
                  </a:lnTo>
                  <a:lnTo>
                    <a:pt x="216" y="149"/>
                  </a:lnTo>
                  <a:lnTo>
                    <a:pt x="213" y="134"/>
                  </a:lnTo>
                  <a:lnTo>
                    <a:pt x="216" y="127"/>
                  </a:lnTo>
                  <a:lnTo>
                    <a:pt x="211" y="118"/>
                  </a:lnTo>
                  <a:lnTo>
                    <a:pt x="216" y="104"/>
                  </a:lnTo>
                  <a:lnTo>
                    <a:pt x="216" y="78"/>
                  </a:lnTo>
                  <a:lnTo>
                    <a:pt x="221" y="73"/>
                  </a:lnTo>
                  <a:lnTo>
                    <a:pt x="206" y="30"/>
                  </a:lnTo>
                  <a:lnTo>
                    <a:pt x="204" y="30"/>
                  </a:lnTo>
                  <a:lnTo>
                    <a:pt x="204" y="23"/>
                  </a:lnTo>
                  <a:lnTo>
                    <a:pt x="199" y="21"/>
                  </a:lnTo>
                  <a:lnTo>
                    <a:pt x="197" y="14"/>
                  </a:lnTo>
                  <a:lnTo>
                    <a:pt x="190" y="11"/>
                  </a:lnTo>
                  <a:lnTo>
                    <a:pt x="185" y="0"/>
                  </a:lnTo>
                  <a:lnTo>
                    <a:pt x="256" y="2"/>
                  </a:lnTo>
                  <a:lnTo>
                    <a:pt x="244" y="18"/>
                  </a:lnTo>
                  <a:lnTo>
                    <a:pt x="251" y="30"/>
                  </a:lnTo>
                  <a:lnTo>
                    <a:pt x="256" y="33"/>
                  </a:lnTo>
                  <a:lnTo>
                    <a:pt x="258" y="40"/>
                  </a:lnTo>
                  <a:lnTo>
                    <a:pt x="258" y="42"/>
                  </a:lnTo>
                  <a:lnTo>
                    <a:pt x="251" y="44"/>
                  </a:lnTo>
                  <a:lnTo>
                    <a:pt x="254" y="49"/>
                  </a:lnTo>
                  <a:lnTo>
                    <a:pt x="249" y="54"/>
                  </a:lnTo>
                  <a:lnTo>
                    <a:pt x="254" y="56"/>
                  </a:lnTo>
                  <a:lnTo>
                    <a:pt x="254" y="63"/>
                  </a:lnTo>
                  <a:lnTo>
                    <a:pt x="240" y="87"/>
                  </a:lnTo>
                  <a:lnTo>
                    <a:pt x="256" y="89"/>
                  </a:lnTo>
                  <a:lnTo>
                    <a:pt x="256" y="104"/>
                  </a:lnTo>
                  <a:lnTo>
                    <a:pt x="247" y="113"/>
                  </a:lnTo>
                  <a:lnTo>
                    <a:pt x="261" y="118"/>
                  </a:lnTo>
                  <a:lnTo>
                    <a:pt x="263" y="134"/>
                  </a:lnTo>
                  <a:lnTo>
                    <a:pt x="284" y="127"/>
                  </a:lnTo>
                  <a:lnTo>
                    <a:pt x="292" y="120"/>
                  </a:lnTo>
                  <a:lnTo>
                    <a:pt x="313" y="118"/>
                  </a:lnTo>
                  <a:lnTo>
                    <a:pt x="337" y="104"/>
                  </a:lnTo>
                  <a:lnTo>
                    <a:pt x="341" y="104"/>
                  </a:lnTo>
                  <a:lnTo>
                    <a:pt x="363" y="94"/>
                  </a:lnTo>
                  <a:lnTo>
                    <a:pt x="374" y="99"/>
                  </a:lnTo>
                  <a:lnTo>
                    <a:pt x="370" y="116"/>
                  </a:lnTo>
                  <a:lnTo>
                    <a:pt x="348" y="127"/>
                  </a:lnTo>
                  <a:lnTo>
                    <a:pt x="341" y="139"/>
                  </a:lnTo>
                  <a:lnTo>
                    <a:pt x="332" y="146"/>
                  </a:lnTo>
                  <a:lnTo>
                    <a:pt x="294" y="158"/>
                  </a:lnTo>
                  <a:lnTo>
                    <a:pt x="282" y="170"/>
                  </a:lnTo>
                  <a:lnTo>
                    <a:pt x="282" y="175"/>
                  </a:lnTo>
                  <a:lnTo>
                    <a:pt x="289" y="172"/>
                  </a:lnTo>
                  <a:lnTo>
                    <a:pt x="292" y="179"/>
                  </a:lnTo>
                  <a:lnTo>
                    <a:pt x="299" y="189"/>
                  </a:lnTo>
                  <a:lnTo>
                    <a:pt x="287" y="196"/>
                  </a:lnTo>
                  <a:lnTo>
                    <a:pt x="292" y="198"/>
                  </a:lnTo>
                  <a:lnTo>
                    <a:pt x="292" y="203"/>
                  </a:lnTo>
                  <a:lnTo>
                    <a:pt x="282" y="215"/>
                  </a:lnTo>
                  <a:lnTo>
                    <a:pt x="284" y="232"/>
                  </a:lnTo>
                  <a:lnTo>
                    <a:pt x="294" y="236"/>
                  </a:lnTo>
                  <a:lnTo>
                    <a:pt x="308" y="234"/>
                  </a:lnTo>
                  <a:lnTo>
                    <a:pt x="318" y="246"/>
                  </a:lnTo>
                  <a:lnTo>
                    <a:pt x="282" y="276"/>
                  </a:lnTo>
                  <a:lnTo>
                    <a:pt x="273" y="291"/>
                  </a:lnTo>
                  <a:lnTo>
                    <a:pt x="284" y="300"/>
                  </a:lnTo>
                  <a:lnTo>
                    <a:pt x="268" y="300"/>
                  </a:lnTo>
                  <a:lnTo>
                    <a:pt x="254" y="295"/>
                  </a:lnTo>
                  <a:lnTo>
                    <a:pt x="247" y="305"/>
                  </a:lnTo>
                  <a:lnTo>
                    <a:pt x="235" y="305"/>
                  </a:lnTo>
                  <a:lnTo>
                    <a:pt x="223" y="314"/>
                  </a:lnTo>
                  <a:lnTo>
                    <a:pt x="218" y="321"/>
                  </a:lnTo>
                  <a:lnTo>
                    <a:pt x="204" y="331"/>
                  </a:lnTo>
                  <a:lnTo>
                    <a:pt x="197" y="331"/>
                  </a:lnTo>
                  <a:lnTo>
                    <a:pt x="183" y="345"/>
                  </a:lnTo>
                  <a:lnTo>
                    <a:pt x="157" y="348"/>
                  </a:lnTo>
                  <a:lnTo>
                    <a:pt x="142" y="338"/>
                  </a:lnTo>
                  <a:lnTo>
                    <a:pt x="140" y="343"/>
                  </a:lnTo>
                  <a:lnTo>
                    <a:pt x="124" y="345"/>
                  </a:lnTo>
                  <a:lnTo>
                    <a:pt x="116" y="352"/>
                  </a:lnTo>
                  <a:lnTo>
                    <a:pt x="109" y="348"/>
                  </a:lnTo>
                  <a:lnTo>
                    <a:pt x="107" y="350"/>
                  </a:lnTo>
                  <a:lnTo>
                    <a:pt x="105" y="348"/>
                  </a:lnTo>
                  <a:lnTo>
                    <a:pt x="102" y="350"/>
                  </a:lnTo>
                  <a:lnTo>
                    <a:pt x="93" y="345"/>
                  </a:lnTo>
                  <a:lnTo>
                    <a:pt x="90" y="350"/>
                  </a:lnTo>
                  <a:lnTo>
                    <a:pt x="79" y="350"/>
                  </a:lnTo>
                  <a:lnTo>
                    <a:pt x="76" y="348"/>
                  </a:lnTo>
                  <a:lnTo>
                    <a:pt x="69" y="355"/>
                  </a:lnTo>
                  <a:lnTo>
                    <a:pt x="57" y="357"/>
                  </a:lnTo>
                  <a:lnTo>
                    <a:pt x="53" y="352"/>
                  </a:lnTo>
                  <a:lnTo>
                    <a:pt x="43" y="352"/>
                  </a:lnTo>
                  <a:lnTo>
                    <a:pt x="38" y="348"/>
                  </a:lnTo>
                  <a:lnTo>
                    <a:pt x="29" y="350"/>
                  </a:lnTo>
                  <a:lnTo>
                    <a:pt x="22" y="357"/>
                  </a:lnTo>
                  <a:lnTo>
                    <a:pt x="17" y="355"/>
                  </a:lnTo>
                  <a:lnTo>
                    <a:pt x="12" y="362"/>
                  </a:lnTo>
                  <a:lnTo>
                    <a:pt x="0" y="355"/>
                  </a:lnTo>
                  <a:lnTo>
                    <a:pt x="3" y="350"/>
                  </a:lnTo>
                  <a:lnTo>
                    <a:pt x="17" y="340"/>
                  </a:lnTo>
                  <a:lnTo>
                    <a:pt x="8" y="326"/>
                  </a:lnTo>
                  <a:lnTo>
                    <a:pt x="15" y="319"/>
                  </a:lnTo>
                  <a:lnTo>
                    <a:pt x="19" y="307"/>
                  </a:lnTo>
                  <a:lnTo>
                    <a:pt x="29" y="310"/>
                  </a:lnTo>
                  <a:lnTo>
                    <a:pt x="31" y="305"/>
                  </a:lnTo>
                  <a:lnTo>
                    <a:pt x="31" y="298"/>
                  </a:lnTo>
                  <a:lnTo>
                    <a:pt x="24" y="293"/>
                  </a:lnTo>
                  <a:lnTo>
                    <a:pt x="19" y="286"/>
                  </a:lnTo>
                  <a:lnTo>
                    <a:pt x="26" y="281"/>
                  </a:lnTo>
                  <a:lnTo>
                    <a:pt x="26" y="276"/>
                  </a:lnTo>
                  <a:lnTo>
                    <a:pt x="17" y="276"/>
                  </a:lnTo>
                  <a:lnTo>
                    <a:pt x="3" y="265"/>
                  </a:lnTo>
                  <a:lnTo>
                    <a:pt x="0" y="25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1" name="Freeform 243"/>
            <p:cNvSpPr>
              <a:spLocks/>
            </p:cNvSpPr>
            <p:nvPr/>
          </p:nvSpPr>
          <p:spPr bwMode="auto">
            <a:xfrm>
              <a:off x="4278212" y="2257370"/>
              <a:ext cx="445591" cy="164067"/>
            </a:xfrm>
            <a:custGeom>
              <a:avLst/>
              <a:gdLst>
                <a:gd name="T0" fmla="*/ 102 w 341"/>
                <a:gd name="T1" fmla="*/ 66 h 130"/>
                <a:gd name="T2" fmla="*/ 183 w 341"/>
                <a:gd name="T3" fmla="*/ 66 h 130"/>
                <a:gd name="T4" fmla="*/ 187 w 341"/>
                <a:gd name="T5" fmla="*/ 52 h 130"/>
                <a:gd name="T6" fmla="*/ 195 w 341"/>
                <a:gd name="T7" fmla="*/ 47 h 130"/>
                <a:gd name="T8" fmla="*/ 202 w 341"/>
                <a:gd name="T9" fmla="*/ 0 h 130"/>
                <a:gd name="T10" fmla="*/ 204 w 341"/>
                <a:gd name="T11" fmla="*/ 9 h 130"/>
                <a:gd name="T12" fmla="*/ 221 w 341"/>
                <a:gd name="T13" fmla="*/ 12 h 130"/>
                <a:gd name="T14" fmla="*/ 225 w 341"/>
                <a:gd name="T15" fmla="*/ 19 h 130"/>
                <a:gd name="T16" fmla="*/ 223 w 341"/>
                <a:gd name="T17" fmla="*/ 28 h 130"/>
                <a:gd name="T18" fmla="*/ 225 w 341"/>
                <a:gd name="T19" fmla="*/ 31 h 130"/>
                <a:gd name="T20" fmla="*/ 223 w 341"/>
                <a:gd name="T21" fmla="*/ 35 h 130"/>
                <a:gd name="T22" fmla="*/ 228 w 341"/>
                <a:gd name="T23" fmla="*/ 38 h 130"/>
                <a:gd name="T24" fmla="*/ 221 w 341"/>
                <a:gd name="T25" fmla="*/ 64 h 130"/>
                <a:gd name="T26" fmla="*/ 223 w 341"/>
                <a:gd name="T27" fmla="*/ 69 h 130"/>
                <a:gd name="T28" fmla="*/ 221 w 341"/>
                <a:gd name="T29" fmla="*/ 73 h 130"/>
                <a:gd name="T30" fmla="*/ 225 w 341"/>
                <a:gd name="T31" fmla="*/ 76 h 130"/>
                <a:gd name="T32" fmla="*/ 289 w 341"/>
                <a:gd name="T33" fmla="*/ 62 h 130"/>
                <a:gd name="T34" fmla="*/ 303 w 341"/>
                <a:gd name="T35" fmla="*/ 62 h 130"/>
                <a:gd name="T36" fmla="*/ 311 w 341"/>
                <a:gd name="T37" fmla="*/ 52 h 130"/>
                <a:gd name="T38" fmla="*/ 325 w 341"/>
                <a:gd name="T39" fmla="*/ 52 h 130"/>
                <a:gd name="T40" fmla="*/ 341 w 341"/>
                <a:gd name="T41" fmla="*/ 43 h 130"/>
                <a:gd name="T42" fmla="*/ 341 w 341"/>
                <a:gd name="T43" fmla="*/ 45 h 130"/>
                <a:gd name="T44" fmla="*/ 334 w 341"/>
                <a:gd name="T45" fmla="*/ 62 h 130"/>
                <a:gd name="T46" fmla="*/ 294 w 341"/>
                <a:gd name="T47" fmla="*/ 83 h 130"/>
                <a:gd name="T48" fmla="*/ 280 w 341"/>
                <a:gd name="T49" fmla="*/ 78 h 130"/>
                <a:gd name="T50" fmla="*/ 268 w 341"/>
                <a:gd name="T51" fmla="*/ 88 h 130"/>
                <a:gd name="T52" fmla="*/ 263 w 341"/>
                <a:gd name="T53" fmla="*/ 99 h 130"/>
                <a:gd name="T54" fmla="*/ 256 w 341"/>
                <a:gd name="T55" fmla="*/ 109 h 130"/>
                <a:gd name="T56" fmla="*/ 185 w 341"/>
                <a:gd name="T57" fmla="*/ 107 h 130"/>
                <a:gd name="T58" fmla="*/ 185 w 341"/>
                <a:gd name="T59" fmla="*/ 97 h 130"/>
                <a:gd name="T60" fmla="*/ 183 w 341"/>
                <a:gd name="T61" fmla="*/ 97 h 130"/>
                <a:gd name="T62" fmla="*/ 183 w 341"/>
                <a:gd name="T63" fmla="*/ 90 h 130"/>
                <a:gd name="T64" fmla="*/ 161 w 341"/>
                <a:gd name="T65" fmla="*/ 83 h 130"/>
                <a:gd name="T66" fmla="*/ 145 w 341"/>
                <a:gd name="T67" fmla="*/ 88 h 130"/>
                <a:gd name="T68" fmla="*/ 131 w 341"/>
                <a:gd name="T69" fmla="*/ 99 h 130"/>
                <a:gd name="T70" fmla="*/ 114 w 341"/>
                <a:gd name="T71" fmla="*/ 99 h 130"/>
                <a:gd name="T72" fmla="*/ 107 w 341"/>
                <a:gd name="T73" fmla="*/ 111 h 130"/>
                <a:gd name="T74" fmla="*/ 83 w 341"/>
                <a:gd name="T75" fmla="*/ 109 h 130"/>
                <a:gd name="T76" fmla="*/ 67 w 341"/>
                <a:gd name="T77" fmla="*/ 118 h 130"/>
                <a:gd name="T78" fmla="*/ 62 w 341"/>
                <a:gd name="T79" fmla="*/ 128 h 130"/>
                <a:gd name="T80" fmla="*/ 55 w 341"/>
                <a:gd name="T81" fmla="*/ 130 h 130"/>
                <a:gd name="T82" fmla="*/ 41 w 341"/>
                <a:gd name="T83" fmla="*/ 123 h 130"/>
                <a:gd name="T84" fmla="*/ 24 w 341"/>
                <a:gd name="T85" fmla="*/ 121 h 130"/>
                <a:gd name="T86" fmla="*/ 15 w 341"/>
                <a:gd name="T87" fmla="*/ 107 h 130"/>
                <a:gd name="T88" fmla="*/ 12 w 341"/>
                <a:gd name="T89" fmla="*/ 111 h 130"/>
                <a:gd name="T90" fmla="*/ 0 w 341"/>
                <a:gd name="T91" fmla="*/ 111 h 130"/>
                <a:gd name="T92" fmla="*/ 0 w 341"/>
                <a:gd name="T93" fmla="*/ 107 h 130"/>
                <a:gd name="T94" fmla="*/ 3 w 341"/>
                <a:gd name="T95" fmla="*/ 104 h 130"/>
                <a:gd name="T96" fmla="*/ 12 w 341"/>
                <a:gd name="T97" fmla="*/ 88 h 130"/>
                <a:gd name="T98" fmla="*/ 17 w 341"/>
                <a:gd name="T99" fmla="*/ 88 h 130"/>
                <a:gd name="T100" fmla="*/ 15 w 341"/>
                <a:gd name="T101" fmla="*/ 80 h 130"/>
                <a:gd name="T102" fmla="*/ 48 w 341"/>
                <a:gd name="T103" fmla="*/ 66 h 130"/>
                <a:gd name="T104" fmla="*/ 102 w 341"/>
                <a:gd name="T105" fmla="*/ 6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130">
                  <a:moveTo>
                    <a:pt x="102" y="66"/>
                  </a:moveTo>
                  <a:lnTo>
                    <a:pt x="183" y="66"/>
                  </a:lnTo>
                  <a:lnTo>
                    <a:pt x="187" y="52"/>
                  </a:lnTo>
                  <a:lnTo>
                    <a:pt x="195" y="47"/>
                  </a:lnTo>
                  <a:lnTo>
                    <a:pt x="202" y="0"/>
                  </a:lnTo>
                  <a:lnTo>
                    <a:pt x="204" y="9"/>
                  </a:lnTo>
                  <a:lnTo>
                    <a:pt x="221" y="12"/>
                  </a:lnTo>
                  <a:lnTo>
                    <a:pt x="225" y="19"/>
                  </a:lnTo>
                  <a:lnTo>
                    <a:pt x="223" y="28"/>
                  </a:lnTo>
                  <a:lnTo>
                    <a:pt x="225" y="31"/>
                  </a:lnTo>
                  <a:lnTo>
                    <a:pt x="223" y="35"/>
                  </a:lnTo>
                  <a:lnTo>
                    <a:pt x="228" y="38"/>
                  </a:lnTo>
                  <a:lnTo>
                    <a:pt x="221" y="64"/>
                  </a:lnTo>
                  <a:lnTo>
                    <a:pt x="223" y="69"/>
                  </a:lnTo>
                  <a:lnTo>
                    <a:pt x="221" y="73"/>
                  </a:lnTo>
                  <a:lnTo>
                    <a:pt x="225" y="76"/>
                  </a:lnTo>
                  <a:lnTo>
                    <a:pt x="289" y="62"/>
                  </a:lnTo>
                  <a:lnTo>
                    <a:pt x="303" y="62"/>
                  </a:lnTo>
                  <a:lnTo>
                    <a:pt x="311" y="52"/>
                  </a:lnTo>
                  <a:lnTo>
                    <a:pt x="325" y="52"/>
                  </a:lnTo>
                  <a:lnTo>
                    <a:pt x="341" y="43"/>
                  </a:lnTo>
                  <a:lnTo>
                    <a:pt x="341" y="45"/>
                  </a:lnTo>
                  <a:lnTo>
                    <a:pt x="334" y="62"/>
                  </a:lnTo>
                  <a:lnTo>
                    <a:pt x="294" y="83"/>
                  </a:lnTo>
                  <a:lnTo>
                    <a:pt x="280" y="78"/>
                  </a:lnTo>
                  <a:lnTo>
                    <a:pt x="268" y="88"/>
                  </a:lnTo>
                  <a:lnTo>
                    <a:pt x="263" y="99"/>
                  </a:lnTo>
                  <a:lnTo>
                    <a:pt x="256" y="109"/>
                  </a:lnTo>
                  <a:lnTo>
                    <a:pt x="185" y="107"/>
                  </a:lnTo>
                  <a:lnTo>
                    <a:pt x="185" y="97"/>
                  </a:lnTo>
                  <a:lnTo>
                    <a:pt x="183" y="97"/>
                  </a:lnTo>
                  <a:lnTo>
                    <a:pt x="183" y="90"/>
                  </a:lnTo>
                  <a:lnTo>
                    <a:pt x="161" y="83"/>
                  </a:lnTo>
                  <a:lnTo>
                    <a:pt x="145" y="88"/>
                  </a:lnTo>
                  <a:lnTo>
                    <a:pt x="131" y="99"/>
                  </a:lnTo>
                  <a:lnTo>
                    <a:pt x="114" y="99"/>
                  </a:lnTo>
                  <a:lnTo>
                    <a:pt x="107" y="111"/>
                  </a:lnTo>
                  <a:lnTo>
                    <a:pt x="83" y="109"/>
                  </a:lnTo>
                  <a:lnTo>
                    <a:pt x="67" y="118"/>
                  </a:lnTo>
                  <a:lnTo>
                    <a:pt x="62" y="128"/>
                  </a:lnTo>
                  <a:lnTo>
                    <a:pt x="55" y="130"/>
                  </a:lnTo>
                  <a:lnTo>
                    <a:pt x="41" y="123"/>
                  </a:lnTo>
                  <a:lnTo>
                    <a:pt x="24" y="121"/>
                  </a:lnTo>
                  <a:lnTo>
                    <a:pt x="15" y="107"/>
                  </a:lnTo>
                  <a:lnTo>
                    <a:pt x="12" y="111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3" y="104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5" y="80"/>
                  </a:lnTo>
                  <a:lnTo>
                    <a:pt x="48" y="66"/>
                  </a:lnTo>
                  <a:lnTo>
                    <a:pt x="102" y="6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2" name="Freeform 244"/>
            <p:cNvSpPr>
              <a:spLocks/>
            </p:cNvSpPr>
            <p:nvPr/>
          </p:nvSpPr>
          <p:spPr bwMode="auto">
            <a:xfrm>
              <a:off x="4300426" y="2954025"/>
              <a:ext cx="461271" cy="236005"/>
            </a:xfrm>
            <a:custGeom>
              <a:avLst/>
              <a:gdLst>
                <a:gd name="T0" fmla="*/ 14 w 353"/>
                <a:gd name="T1" fmla="*/ 153 h 187"/>
                <a:gd name="T2" fmla="*/ 21 w 353"/>
                <a:gd name="T3" fmla="*/ 146 h 187"/>
                <a:gd name="T4" fmla="*/ 36 w 353"/>
                <a:gd name="T5" fmla="*/ 120 h 187"/>
                <a:gd name="T6" fmla="*/ 43 w 353"/>
                <a:gd name="T7" fmla="*/ 94 h 187"/>
                <a:gd name="T8" fmla="*/ 54 w 353"/>
                <a:gd name="T9" fmla="*/ 63 h 187"/>
                <a:gd name="T10" fmla="*/ 78 w 353"/>
                <a:gd name="T11" fmla="*/ 54 h 187"/>
                <a:gd name="T12" fmla="*/ 104 w 353"/>
                <a:gd name="T13" fmla="*/ 47 h 187"/>
                <a:gd name="T14" fmla="*/ 147 w 353"/>
                <a:gd name="T15" fmla="*/ 54 h 187"/>
                <a:gd name="T16" fmla="*/ 175 w 353"/>
                <a:gd name="T17" fmla="*/ 37 h 187"/>
                <a:gd name="T18" fmla="*/ 201 w 353"/>
                <a:gd name="T19" fmla="*/ 2 h 187"/>
                <a:gd name="T20" fmla="*/ 244 w 353"/>
                <a:gd name="T21" fmla="*/ 14 h 187"/>
                <a:gd name="T22" fmla="*/ 272 w 353"/>
                <a:gd name="T23" fmla="*/ 21 h 187"/>
                <a:gd name="T24" fmla="*/ 263 w 353"/>
                <a:gd name="T25" fmla="*/ 33 h 187"/>
                <a:gd name="T26" fmla="*/ 253 w 353"/>
                <a:gd name="T27" fmla="*/ 35 h 187"/>
                <a:gd name="T28" fmla="*/ 284 w 353"/>
                <a:gd name="T29" fmla="*/ 45 h 187"/>
                <a:gd name="T30" fmla="*/ 291 w 353"/>
                <a:gd name="T31" fmla="*/ 59 h 187"/>
                <a:gd name="T32" fmla="*/ 315 w 353"/>
                <a:gd name="T33" fmla="*/ 59 h 187"/>
                <a:gd name="T34" fmla="*/ 322 w 353"/>
                <a:gd name="T35" fmla="*/ 75 h 187"/>
                <a:gd name="T36" fmla="*/ 331 w 353"/>
                <a:gd name="T37" fmla="*/ 82 h 187"/>
                <a:gd name="T38" fmla="*/ 353 w 353"/>
                <a:gd name="T39" fmla="*/ 82 h 187"/>
                <a:gd name="T40" fmla="*/ 322 w 353"/>
                <a:gd name="T41" fmla="*/ 92 h 187"/>
                <a:gd name="T42" fmla="*/ 310 w 353"/>
                <a:gd name="T43" fmla="*/ 108 h 187"/>
                <a:gd name="T44" fmla="*/ 291 w 353"/>
                <a:gd name="T45" fmla="*/ 116 h 187"/>
                <a:gd name="T46" fmla="*/ 289 w 353"/>
                <a:gd name="T47" fmla="*/ 125 h 187"/>
                <a:gd name="T48" fmla="*/ 272 w 353"/>
                <a:gd name="T49" fmla="*/ 135 h 187"/>
                <a:gd name="T50" fmla="*/ 246 w 353"/>
                <a:gd name="T51" fmla="*/ 161 h 187"/>
                <a:gd name="T52" fmla="*/ 223 w 353"/>
                <a:gd name="T53" fmla="*/ 163 h 187"/>
                <a:gd name="T54" fmla="*/ 208 w 353"/>
                <a:gd name="T55" fmla="*/ 165 h 187"/>
                <a:gd name="T56" fmla="*/ 194 w 353"/>
                <a:gd name="T57" fmla="*/ 175 h 187"/>
                <a:gd name="T58" fmla="*/ 187 w 353"/>
                <a:gd name="T59" fmla="*/ 177 h 187"/>
                <a:gd name="T60" fmla="*/ 178 w 353"/>
                <a:gd name="T61" fmla="*/ 184 h 187"/>
                <a:gd name="T62" fmla="*/ 180 w 353"/>
                <a:gd name="T63" fmla="*/ 165 h 187"/>
                <a:gd name="T64" fmla="*/ 161 w 353"/>
                <a:gd name="T65" fmla="*/ 172 h 187"/>
                <a:gd name="T66" fmla="*/ 133 w 353"/>
                <a:gd name="T67" fmla="*/ 168 h 187"/>
                <a:gd name="T68" fmla="*/ 121 w 353"/>
                <a:gd name="T69" fmla="*/ 156 h 187"/>
                <a:gd name="T70" fmla="*/ 102 w 353"/>
                <a:gd name="T71" fmla="*/ 158 h 187"/>
                <a:gd name="T72" fmla="*/ 92 w 353"/>
                <a:gd name="T73" fmla="*/ 165 h 187"/>
                <a:gd name="T74" fmla="*/ 62 w 353"/>
                <a:gd name="T75" fmla="*/ 168 h 187"/>
                <a:gd name="T76" fmla="*/ 45 w 353"/>
                <a:gd name="T77" fmla="*/ 165 h 187"/>
                <a:gd name="T78" fmla="*/ 33 w 353"/>
                <a:gd name="T79" fmla="*/ 161 h 187"/>
                <a:gd name="T80" fmla="*/ 14 w 353"/>
                <a:gd name="T81" fmla="*/ 168 h 187"/>
                <a:gd name="T82" fmla="*/ 2 w 353"/>
                <a:gd name="T83" fmla="*/ 163 h 187"/>
                <a:gd name="T84" fmla="*/ 0 w 353"/>
                <a:gd name="T85" fmla="*/ 15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3" h="187">
                  <a:moveTo>
                    <a:pt x="0" y="151"/>
                  </a:moveTo>
                  <a:lnTo>
                    <a:pt x="14" y="153"/>
                  </a:lnTo>
                  <a:lnTo>
                    <a:pt x="14" y="149"/>
                  </a:lnTo>
                  <a:lnTo>
                    <a:pt x="21" y="146"/>
                  </a:lnTo>
                  <a:lnTo>
                    <a:pt x="21" y="127"/>
                  </a:lnTo>
                  <a:lnTo>
                    <a:pt x="36" y="120"/>
                  </a:lnTo>
                  <a:lnTo>
                    <a:pt x="36" y="104"/>
                  </a:lnTo>
                  <a:lnTo>
                    <a:pt x="43" y="94"/>
                  </a:lnTo>
                  <a:lnTo>
                    <a:pt x="43" y="80"/>
                  </a:lnTo>
                  <a:lnTo>
                    <a:pt x="54" y="63"/>
                  </a:lnTo>
                  <a:lnTo>
                    <a:pt x="69" y="56"/>
                  </a:lnTo>
                  <a:lnTo>
                    <a:pt x="78" y="54"/>
                  </a:lnTo>
                  <a:lnTo>
                    <a:pt x="85" y="47"/>
                  </a:lnTo>
                  <a:lnTo>
                    <a:pt x="104" y="47"/>
                  </a:lnTo>
                  <a:lnTo>
                    <a:pt x="109" y="37"/>
                  </a:lnTo>
                  <a:lnTo>
                    <a:pt x="147" y="54"/>
                  </a:lnTo>
                  <a:lnTo>
                    <a:pt x="166" y="45"/>
                  </a:lnTo>
                  <a:lnTo>
                    <a:pt x="175" y="37"/>
                  </a:lnTo>
                  <a:lnTo>
                    <a:pt x="185" y="11"/>
                  </a:lnTo>
                  <a:lnTo>
                    <a:pt x="201" y="2"/>
                  </a:lnTo>
                  <a:lnTo>
                    <a:pt x="239" y="0"/>
                  </a:lnTo>
                  <a:lnTo>
                    <a:pt x="244" y="14"/>
                  </a:lnTo>
                  <a:lnTo>
                    <a:pt x="270" y="14"/>
                  </a:lnTo>
                  <a:lnTo>
                    <a:pt x="272" y="21"/>
                  </a:lnTo>
                  <a:lnTo>
                    <a:pt x="265" y="30"/>
                  </a:lnTo>
                  <a:lnTo>
                    <a:pt x="263" y="33"/>
                  </a:lnTo>
                  <a:lnTo>
                    <a:pt x="260" y="28"/>
                  </a:lnTo>
                  <a:lnTo>
                    <a:pt x="253" y="35"/>
                  </a:lnTo>
                  <a:lnTo>
                    <a:pt x="277" y="45"/>
                  </a:lnTo>
                  <a:lnTo>
                    <a:pt x="284" y="45"/>
                  </a:lnTo>
                  <a:lnTo>
                    <a:pt x="284" y="54"/>
                  </a:lnTo>
                  <a:lnTo>
                    <a:pt x="291" y="59"/>
                  </a:lnTo>
                  <a:lnTo>
                    <a:pt x="305" y="63"/>
                  </a:lnTo>
                  <a:lnTo>
                    <a:pt x="315" y="59"/>
                  </a:lnTo>
                  <a:lnTo>
                    <a:pt x="322" y="63"/>
                  </a:lnTo>
                  <a:lnTo>
                    <a:pt x="322" y="75"/>
                  </a:lnTo>
                  <a:lnTo>
                    <a:pt x="329" y="78"/>
                  </a:lnTo>
                  <a:lnTo>
                    <a:pt x="331" y="82"/>
                  </a:lnTo>
                  <a:lnTo>
                    <a:pt x="346" y="78"/>
                  </a:lnTo>
                  <a:lnTo>
                    <a:pt x="353" y="82"/>
                  </a:lnTo>
                  <a:lnTo>
                    <a:pt x="336" y="92"/>
                  </a:lnTo>
                  <a:lnTo>
                    <a:pt x="322" y="92"/>
                  </a:lnTo>
                  <a:lnTo>
                    <a:pt x="315" y="97"/>
                  </a:lnTo>
                  <a:lnTo>
                    <a:pt x="310" y="108"/>
                  </a:lnTo>
                  <a:lnTo>
                    <a:pt x="303" y="116"/>
                  </a:lnTo>
                  <a:lnTo>
                    <a:pt x="291" y="116"/>
                  </a:lnTo>
                  <a:lnTo>
                    <a:pt x="286" y="123"/>
                  </a:lnTo>
                  <a:lnTo>
                    <a:pt x="289" y="125"/>
                  </a:lnTo>
                  <a:lnTo>
                    <a:pt x="286" y="130"/>
                  </a:lnTo>
                  <a:lnTo>
                    <a:pt x="272" y="135"/>
                  </a:lnTo>
                  <a:lnTo>
                    <a:pt x="263" y="146"/>
                  </a:lnTo>
                  <a:lnTo>
                    <a:pt x="246" y="161"/>
                  </a:lnTo>
                  <a:lnTo>
                    <a:pt x="230" y="158"/>
                  </a:lnTo>
                  <a:lnTo>
                    <a:pt x="223" y="163"/>
                  </a:lnTo>
                  <a:lnTo>
                    <a:pt x="215" y="161"/>
                  </a:lnTo>
                  <a:lnTo>
                    <a:pt x="208" y="165"/>
                  </a:lnTo>
                  <a:lnTo>
                    <a:pt x="206" y="172"/>
                  </a:lnTo>
                  <a:lnTo>
                    <a:pt x="194" y="175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0" y="187"/>
                  </a:lnTo>
                  <a:lnTo>
                    <a:pt x="178" y="184"/>
                  </a:lnTo>
                  <a:lnTo>
                    <a:pt x="182" y="179"/>
                  </a:lnTo>
                  <a:lnTo>
                    <a:pt x="180" y="165"/>
                  </a:lnTo>
                  <a:lnTo>
                    <a:pt x="163" y="168"/>
                  </a:lnTo>
                  <a:lnTo>
                    <a:pt x="161" y="172"/>
                  </a:lnTo>
                  <a:lnTo>
                    <a:pt x="147" y="168"/>
                  </a:lnTo>
                  <a:lnTo>
                    <a:pt x="133" y="168"/>
                  </a:lnTo>
                  <a:lnTo>
                    <a:pt x="128" y="158"/>
                  </a:lnTo>
                  <a:lnTo>
                    <a:pt x="121" y="156"/>
                  </a:lnTo>
                  <a:lnTo>
                    <a:pt x="107" y="165"/>
                  </a:lnTo>
                  <a:lnTo>
                    <a:pt x="102" y="158"/>
                  </a:lnTo>
                  <a:lnTo>
                    <a:pt x="99" y="163"/>
                  </a:lnTo>
                  <a:lnTo>
                    <a:pt x="92" y="165"/>
                  </a:lnTo>
                  <a:lnTo>
                    <a:pt x="73" y="158"/>
                  </a:lnTo>
                  <a:lnTo>
                    <a:pt x="62" y="168"/>
                  </a:lnTo>
                  <a:lnTo>
                    <a:pt x="47" y="168"/>
                  </a:lnTo>
                  <a:lnTo>
                    <a:pt x="45" y="165"/>
                  </a:lnTo>
                  <a:lnTo>
                    <a:pt x="43" y="170"/>
                  </a:lnTo>
                  <a:lnTo>
                    <a:pt x="33" y="161"/>
                  </a:lnTo>
                  <a:lnTo>
                    <a:pt x="31" y="165"/>
                  </a:lnTo>
                  <a:lnTo>
                    <a:pt x="14" y="168"/>
                  </a:lnTo>
                  <a:lnTo>
                    <a:pt x="9" y="163"/>
                  </a:lnTo>
                  <a:lnTo>
                    <a:pt x="2" y="163"/>
                  </a:lnTo>
                  <a:lnTo>
                    <a:pt x="5" y="15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B050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3" name="Freeform 245"/>
            <p:cNvSpPr>
              <a:spLocks/>
            </p:cNvSpPr>
            <p:nvPr/>
          </p:nvSpPr>
          <p:spPr bwMode="auto">
            <a:xfrm>
              <a:off x="4334401" y="2764717"/>
              <a:ext cx="330600" cy="209501"/>
            </a:xfrm>
            <a:custGeom>
              <a:avLst/>
              <a:gdLst>
                <a:gd name="T0" fmla="*/ 10 w 253"/>
                <a:gd name="T1" fmla="*/ 57 h 166"/>
                <a:gd name="T2" fmla="*/ 26 w 253"/>
                <a:gd name="T3" fmla="*/ 60 h 166"/>
                <a:gd name="T4" fmla="*/ 36 w 253"/>
                <a:gd name="T5" fmla="*/ 55 h 166"/>
                <a:gd name="T6" fmla="*/ 50 w 253"/>
                <a:gd name="T7" fmla="*/ 50 h 166"/>
                <a:gd name="T8" fmla="*/ 62 w 253"/>
                <a:gd name="T9" fmla="*/ 53 h 166"/>
                <a:gd name="T10" fmla="*/ 66 w 253"/>
                <a:gd name="T11" fmla="*/ 53 h 166"/>
                <a:gd name="T12" fmla="*/ 81 w 253"/>
                <a:gd name="T13" fmla="*/ 50 h 166"/>
                <a:gd name="T14" fmla="*/ 99 w 253"/>
                <a:gd name="T15" fmla="*/ 43 h 166"/>
                <a:gd name="T16" fmla="*/ 135 w 253"/>
                <a:gd name="T17" fmla="*/ 53 h 166"/>
                <a:gd name="T18" fmla="*/ 154 w 253"/>
                <a:gd name="T19" fmla="*/ 36 h 166"/>
                <a:gd name="T20" fmla="*/ 175 w 253"/>
                <a:gd name="T21" fmla="*/ 26 h 166"/>
                <a:gd name="T22" fmla="*/ 192 w 253"/>
                <a:gd name="T23" fmla="*/ 10 h 166"/>
                <a:gd name="T24" fmla="*/ 211 w 253"/>
                <a:gd name="T25" fmla="*/ 0 h 166"/>
                <a:gd name="T26" fmla="*/ 241 w 253"/>
                <a:gd name="T27" fmla="*/ 5 h 166"/>
                <a:gd name="T28" fmla="*/ 232 w 253"/>
                <a:gd name="T29" fmla="*/ 24 h 166"/>
                <a:gd name="T30" fmla="*/ 246 w 253"/>
                <a:gd name="T31" fmla="*/ 34 h 166"/>
                <a:gd name="T32" fmla="*/ 220 w 253"/>
                <a:gd name="T33" fmla="*/ 45 h 166"/>
                <a:gd name="T34" fmla="*/ 225 w 253"/>
                <a:gd name="T35" fmla="*/ 60 h 166"/>
                <a:gd name="T36" fmla="*/ 241 w 253"/>
                <a:gd name="T37" fmla="*/ 67 h 166"/>
                <a:gd name="T38" fmla="*/ 227 w 253"/>
                <a:gd name="T39" fmla="*/ 114 h 166"/>
                <a:gd name="T40" fmla="*/ 249 w 253"/>
                <a:gd name="T41" fmla="*/ 140 h 166"/>
                <a:gd name="T42" fmla="*/ 244 w 253"/>
                <a:gd name="T43" fmla="*/ 159 h 166"/>
                <a:gd name="T44" fmla="*/ 218 w 253"/>
                <a:gd name="T45" fmla="*/ 164 h 166"/>
                <a:gd name="T46" fmla="*/ 208 w 253"/>
                <a:gd name="T47" fmla="*/ 147 h 166"/>
                <a:gd name="T48" fmla="*/ 159 w 253"/>
                <a:gd name="T49" fmla="*/ 161 h 166"/>
                <a:gd name="T50" fmla="*/ 147 w 253"/>
                <a:gd name="T51" fmla="*/ 150 h 166"/>
                <a:gd name="T52" fmla="*/ 142 w 253"/>
                <a:gd name="T53" fmla="*/ 135 h 166"/>
                <a:gd name="T54" fmla="*/ 137 w 253"/>
                <a:gd name="T55" fmla="*/ 135 h 166"/>
                <a:gd name="T56" fmla="*/ 121 w 253"/>
                <a:gd name="T57" fmla="*/ 145 h 166"/>
                <a:gd name="T58" fmla="*/ 104 w 253"/>
                <a:gd name="T59" fmla="*/ 147 h 166"/>
                <a:gd name="T60" fmla="*/ 83 w 253"/>
                <a:gd name="T61" fmla="*/ 121 h 166"/>
                <a:gd name="T62" fmla="*/ 83 w 253"/>
                <a:gd name="T63" fmla="*/ 114 h 166"/>
                <a:gd name="T64" fmla="*/ 54 w 253"/>
                <a:gd name="T65" fmla="*/ 105 h 166"/>
                <a:gd name="T66" fmla="*/ 45 w 253"/>
                <a:gd name="T67" fmla="*/ 102 h 166"/>
                <a:gd name="T68" fmla="*/ 19 w 253"/>
                <a:gd name="T69" fmla="*/ 79 h 166"/>
                <a:gd name="T70" fmla="*/ 7 w 253"/>
                <a:gd name="T71" fmla="*/ 76 h 166"/>
                <a:gd name="T72" fmla="*/ 0 w 253"/>
                <a:gd name="T73" fmla="*/ 64 h 166"/>
                <a:gd name="T74" fmla="*/ 0 w 253"/>
                <a:gd name="T75" fmla="*/ 5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66">
                  <a:moveTo>
                    <a:pt x="0" y="57"/>
                  </a:moveTo>
                  <a:lnTo>
                    <a:pt x="10" y="57"/>
                  </a:lnTo>
                  <a:lnTo>
                    <a:pt x="14" y="62"/>
                  </a:lnTo>
                  <a:lnTo>
                    <a:pt x="26" y="60"/>
                  </a:lnTo>
                  <a:lnTo>
                    <a:pt x="33" y="53"/>
                  </a:lnTo>
                  <a:lnTo>
                    <a:pt x="36" y="55"/>
                  </a:lnTo>
                  <a:lnTo>
                    <a:pt x="47" y="55"/>
                  </a:lnTo>
                  <a:lnTo>
                    <a:pt x="50" y="50"/>
                  </a:lnTo>
                  <a:lnTo>
                    <a:pt x="59" y="55"/>
                  </a:lnTo>
                  <a:lnTo>
                    <a:pt x="62" y="53"/>
                  </a:lnTo>
                  <a:lnTo>
                    <a:pt x="64" y="55"/>
                  </a:lnTo>
                  <a:lnTo>
                    <a:pt x="66" y="53"/>
                  </a:lnTo>
                  <a:lnTo>
                    <a:pt x="73" y="57"/>
                  </a:lnTo>
                  <a:lnTo>
                    <a:pt x="81" y="50"/>
                  </a:lnTo>
                  <a:lnTo>
                    <a:pt x="97" y="48"/>
                  </a:lnTo>
                  <a:lnTo>
                    <a:pt x="99" y="43"/>
                  </a:lnTo>
                  <a:lnTo>
                    <a:pt x="114" y="53"/>
                  </a:lnTo>
                  <a:lnTo>
                    <a:pt x="135" y="53"/>
                  </a:lnTo>
                  <a:lnTo>
                    <a:pt x="149" y="41"/>
                  </a:lnTo>
                  <a:lnTo>
                    <a:pt x="154" y="36"/>
                  </a:lnTo>
                  <a:lnTo>
                    <a:pt x="161" y="36"/>
                  </a:lnTo>
                  <a:lnTo>
                    <a:pt x="175" y="26"/>
                  </a:lnTo>
                  <a:lnTo>
                    <a:pt x="180" y="19"/>
                  </a:lnTo>
                  <a:lnTo>
                    <a:pt x="192" y="10"/>
                  </a:lnTo>
                  <a:lnTo>
                    <a:pt x="204" y="10"/>
                  </a:lnTo>
                  <a:lnTo>
                    <a:pt x="211" y="0"/>
                  </a:lnTo>
                  <a:lnTo>
                    <a:pt x="225" y="5"/>
                  </a:lnTo>
                  <a:lnTo>
                    <a:pt x="241" y="5"/>
                  </a:lnTo>
                  <a:lnTo>
                    <a:pt x="227" y="19"/>
                  </a:lnTo>
                  <a:lnTo>
                    <a:pt x="232" y="24"/>
                  </a:lnTo>
                  <a:lnTo>
                    <a:pt x="241" y="22"/>
                  </a:lnTo>
                  <a:lnTo>
                    <a:pt x="246" y="34"/>
                  </a:lnTo>
                  <a:lnTo>
                    <a:pt x="225" y="41"/>
                  </a:lnTo>
                  <a:lnTo>
                    <a:pt x="220" y="45"/>
                  </a:lnTo>
                  <a:lnTo>
                    <a:pt x="230" y="50"/>
                  </a:lnTo>
                  <a:lnTo>
                    <a:pt x="225" y="60"/>
                  </a:lnTo>
                  <a:lnTo>
                    <a:pt x="234" y="62"/>
                  </a:lnTo>
                  <a:lnTo>
                    <a:pt x="241" y="67"/>
                  </a:lnTo>
                  <a:lnTo>
                    <a:pt x="230" y="95"/>
                  </a:lnTo>
                  <a:lnTo>
                    <a:pt x="227" y="114"/>
                  </a:lnTo>
                  <a:lnTo>
                    <a:pt x="249" y="126"/>
                  </a:lnTo>
                  <a:lnTo>
                    <a:pt x="249" y="140"/>
                  </a:lnTo>
                  <a:lnTo>
                    <a:pt x="253" y="147"/>
                  </a:lnTo>
                  <a:lnTo>
                    <a:pt x="244" y="159"/>
                  </a:lnTo>
                  <a:lnTo>
                    <a:pt x="227" y="166"/>
                  </a:lnTo>
                  <a:lnTo>
                    <a:pt x="218" y="164"/>
                  </a:lnTo>
                  <a:lnTo>
                    <a:pt x="215" y="150"/>
                  </a:lnTo>
                  <a:lnTo>
                    <a:pt x="208" y="147"/>
                  </a:lnTo>
                  <a:lnTo>
                    <a:pt x="175" y="152"/>
                  </a:lnTo>
                  <a:lnTo>
                    <a:pt x="159" y="161"/>
                  </a:lnTo>
                  <a:lnTo>
                    <a:pt x="152" y="157"/>
                  </a:lnTo>
                  <a:lnTo>
                    <a:pt x="147" y="150"/>
                  </a:lnTo>
                  <a:lnTo>
                    <a:pt x="149" y="142"/>
                  </a:lnTo>
                  <a:lnTo>
                    <a:pt x="142" y="135"/>
                  </a:lnTo>
                  <a:lnTo>
                    <a:pt x="140" y="140"/>
                  </a:lnTo>
                  <a:lnTo>
                    <a:pt x="137" y="135"/>
                  </a:lnTo>
                  <a:lnTo>
                    <a:pt x="130" y="135"/>
                  </a:lnTo>
                  <a:lnTo>
                    <a:pt x="121" y="145"/>
                  </a:lnTo>
                  <a:lnTo>
                    <a:pt x="107" y="145"/>
                  </a:lnTo>
                  <a:lnTo>
                    <a:pt x="104" y="147"/>
                  </a:lnTo>
                  <a:lnTo>
                    <a:pt x="88" y="133"/>
                  </a:lnTo>
                  <a:lnTo>
                    <a:pt x="83" y="121"/>
                  </a:lnTo>
                  <a:lnTo>
                    <a:pt x="85" y="119"/>
                  </a:lnTo>
                  <a:lnTo>
                    <a:pt x="83" y="114"/>
                  </a:lnTo>
                  <a:lnTo>
                    <a:pt x="64" y="114"/>
                  </a:lnTo>
                  <a:lnTo>
                    <a:pt x="54" y="105"/>
                  </a:lnTo>
                  <a:lnTo>
                    <a:pt x="47" y="107"/>
                  </a:lnTo>
                  <a:lnTo>
                    <a:pt x="45" y="102"/>
                  </a:lnTo>
                  <a:lnTo>
                    <a:pt x="26" y="95"/>
                  </a:lnTo>
                  <a:lnTo>
                    <a:pt x="19" y="79"/>
                  </a:lnTo>
                  <a:lnTo>
                    <a:pt x="12" y="74"/>
                  </a:lnTo>
                  <a:lnTo>
                    <a:pt x="7" y="76"/>
                  </a:lnTo>
                  <a:lnTo>
                    <a:pt x="7" y="69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4" name="Freeform 246"/>
            <p:cNvSpPr>
              <a:spLocks/>
            </p:cNvSpPr>
            <p:nvPr/>
          </p:nvSpPr>
          <p:spPr bwMode="auto">
            <a:xfrm>
              <a:off x="4350082" y="3150906"/>
              <a:ext cx="188167" cy="89606"/>
            </a:xfrm>
            <a:custGeom>
              <a:avLst/>
              <a:gdLst>
                <a:gd name="T0" fmla="*/ 2 w 144"/>
                <a:gd name="T1" fmla="*/ 14 h 71"/>
                <a:gd name="T2" fmla="*/ 7 w 144"/>
                <a:gd name="T3" fmla="*/ 9 h 71"/>
                <a:gd name="T4" fmla="*/ 9 w 144"/>
                <a:gd name="T5" fmla="*/ 12 h 71"/>
                <a:gd name="T6" fmla="*/ 24 w 144"/>
                <a:gd name="T7" fmla="*/ 12 h 71"/>
                <a:gd name="T8" fmla="*/ 35 w 144"/>
                <a:gd name="T9" fmla="*/ 2 h 71"/>
                <a:gd name="T10" fmla="*/ 54 w 144"/>
                <a:gd name="T11" fmla="*/ 9 h 71"/>
                <a:gd name="T12" fmla="*/ 61 w 144"/>
                <a:gd name="T13" fmla="*/ 7 h 71"/>
                <a:gd name="T14" fmla="*/ 64 w 144"/>
                <a:gd name="T15" fmla="*/ 2 h 71"/>
                <a:gd name="T16" fmla="*/ 69 w 144"/>
                <a:gd name="T17" fmla="*/ 9 h 71"/>
                <a:gd name="T18" fmla="*/ 73 w 144"/>
                <a:gd name="T19" fmla="*/ 9 h 71"/>
                <a:gd name="T20" fmla="*/ 83 w 144"/>
                <a:gd name="T21" fmla="*/ 0 h 71"/>
                <a:gd name="T22" fmla="*/ 90 w 144"/>
                <a:gd name="T23" fmla="*/ 2 h 71"/>
                <a:gd name="T24" fmla="*/ 95 w 144"/>
                <a:gd name="T25" fmla="*/ 12 h 71"/>
                <a:gd name="T26" fmla="*/ 109 w 144"/>
                <a:gd name="T27" fmla="*/ 12 h 71"/>
                <a:gd name="T28" fmla="*/ 123 w 144"/>
                <a:gd name="T29" fmla="*/ 16 h 71"/>
                <a:gd name="T30" fmla="*/ 125 w 144"/>
                <a:gd name="T31" fmla="*/ 12 h 71"/>
                <a:gd name="T32" fmla="*/ 142 w 144"/>
                <a:gd name="T33" fmla="*/ 9 h 71"/>
                <a:gd name="T34" fmla="*/ 144 w 144"/>
                <a:gd name="T35" fmla="*/ 23 h 71"/>
                <a:gd name="T36" fmla="*/ 137 w 144"/>
                <a:gd name="T37" fmla="*/ 31 h 71"/>
                <a:gd name="T38" fmla="*/ 137 w 144"/>
                <a:gd name="T39" fmla="*/ 45 h 71"/>
                <a:gd name="T40" fmla="*/ 132 w 144"/>
                <a:gd name="T41" fmla="*/ 45 h 71"/>
                <a:gd name="T42" fmla="*/ 132 w 144"/>
                <a:gd name="T43" fmla="*/ 50 h 71"/>
                <a:gd name="T44" fmla="*/ 128 w 144"/>
                <a:gd name="T45" fmla="*/ 52 h 71"/>
                <a:gd name="T46" fmla="*/ 118 w 144"/>
                <a:gd name="T47" fmla="*/ 50 h 71"/>
                <a:gd name="T48" fmla="*/ 118 w 144"/>
                <a:gd name="T49" fmla="*/ 52 h 71"/>
                <a:gd name="T50" fmla="*/ 109 w 144"/>
                <a:gd name="T51" fmla="*/ 52 h 71"/>
                <a:gd name="T52" fmla="*/ 106 w 144"/>
                <a:gd name="T53" fmla="*/ 57 h 71"/>
                <a:gd name="T54" fmla="*/ 102 w 144"/>
                <a:gd name="T55" fmla="*/ 52 h 71"/>
                <a:gd name="T56" fmla="*/ 87 w 144"/>
                <a:gd name="T57" fmla="*/ 57 h 71"/>
                <a:gd name="T58" fmla="*/ 76 w 144"/>
                <a:gd name="T59" fmla="*/ 47 h 71"/>
                <a:gd name="T60" fmla="*/ 76 w 144"/>
                <a:gd name="T61" fmla="*/ 57 h 71"/>
                <a:gd name="T62" fmla="*/ 71 w 144"/>
                <a:gd name="T63" fmla="*/ 52 h 71"/>
                <a:gd name="T64" fmla="*/ 64 w 144"/>
                <a:gd name="T65" fmla="*/ 54 h 71"/>
                <a:gd name="T66" fmla="*/ 61 w 144"/>
                <a:gd name="T67" fmla="*/ 57 h 71"/>
                <a:gd name="T68" fmla="*/ 57 w 144"/>
                <a:gd name="T69" fmla="*/ 57 h 71"/>
                <a:gd name="T70" fmla="*/ 54 w 144"/>
                <a:gd name="T71" fmla="*/ 61 h 71"/>
                <a:gd name="T72" fmla="*/ 40 w 144"/>
                <a:gd name="T73" fmla="*/ 71 h 71"/>
                <a:gd name="T74" fmla="*/ 38 w 144"/>
                <a:gd name="T75" fmla="*/ 64 h 71"/>
                <a:gd name="T76" fmla="*/ 28 w 144"/>
                <a:gd name="T77" fmla="*/ 64 h 71"/>
                <a:gd name="T78" fmla="*/ 28 w 144"/>
                <a:gd name="T79" fmla="*/ 59 h 71"/>
                <a:gd name="T80" fmla="*/ 21 w 144"/>
                <a:gd name="T81" fmla="*/ 61 h 71"/>
                <a:gd name="T82" fmla="*/ 16 w 144"/>
                <a:gd name="T83" fmla="*/ 61 h 71"/>
                <a:gd name="T84" fmla="*/ 16 w 144"/>
                <a:gd name="T85" fmla="*/ 57 h 71"/>
                <a:gd name="T86" fmla="*/ 19 w 144"/>
                <a:gd name="T87" fmla="*/ 61 h 71"/>
                <a:gd name="T88" fmla="*/ 19 w 144"/>
                <a:gd name="T89" fmla="*/ 57 h 71"/>
                <a:gd name="T90" fmla="*/ 16 w 144"/>
                <a:gd name="T91" fmla="*/ 50 h 71"/>
                <a:gd name="T92" fmla="*/ 5 w 144"/>
                <a:gd name="T93" fmla="*/ 47 h 71"/>
                <a:gd name="T94" fmla="*/ 12 w 144"/>
                <a:gd name="T95" fmla="*/ 38 h 71"/>
                <a:gd name="T96" fmla="*/ 9 w 144"/>
                <a:gd name="T97" fmla="*/ 33 h 71"/>
                <a:gd name="T98" fmla="*/ 12 w 144"/>
                <a:gd name="T99" fmla="*/ 31 h 71"/>
                <a:gd name="T100" fmla="*/ 0 w 144"/>
                <a:gd name="T101" fmla="*/ 21 h 71"/>
                <a:gd name="T102" fmla="*/ 7 w 144"/>
                <a:gd name="T103" fmla="*/ 19 h 71"/>
                <a:gd name="T104" fmla="*/ 9 w 144"/>
                <a:gd name="T105" fmla="*/ 16 h 71"/>
                <a:gd name="T106" fmla="*/ 2 w 144"/>
                <a:gd name="T107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71">
                  <a:moveTo>
                    <a:pt x="2" y="14"/>
                  </a:moveTo>
                  <a:lnTo>
                    <a:pt x="7" y="9"/>
                  </a:lnTo>
                  <a:lnTo>
                    <a:pt x="9" y="12"/>
                  </a:lnTo>
                  <a:lnTo>
                    <a:pt x="24" y="12"/>
                  </a:lnTo>
                  <a:lnTo>
                    <a:pt x="35" y="2"/>
                  </a:lnTo>
                  <a:lnTo>
                    <a:pt x="54" y="9"/>
                  </a:lnTo>
                  <a:lnTo>
                    <a:pt x="61" y="7"/>
                  </a:lnTo>
                  <a:lnTo>
                    <a:pt x="64" y="2"/>
                  </a:lnTo>
                  <a:lnTo>
                    <a:pt x="69" y="9"/>
                  </a:lnTo>
                  <a:lnTo>
                    <a:pt x="73" y="9"/>
                  </a:lnTo>
                  <a:lnTo>
                    <a:pt x="83" y="0"/>
                  </a:lnTo>
                  <a:lnTo>
                    <a:pt x="90" y="2"/>
                  </a:lnTo>
                  <a:lnTo>
                    <a:pt x="95" y="12"/>
                  </a:lnTo>
                  <a:lnTo>
                    <a:pt x="109" y="12"/>
                  </a:lnTo>
                  <a:lnTo>
                    <a:pt x="123" y="16"/>
                  </a:lnTo>
                  <a:lnTo>
                    <a:pt x="125" y="12"/>
                  </a:lnTo>
                  <a:lnTo>
                    <a:pt x="142" y="9"/>
                  </a:lnTo>
                  <a:lnTo>
                    <a:pt x="144" y="23"/>
                  </a:lnTo>
                  <a:lnTo>
                    <a:pt x="137" y="31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50"/>
                  </a:lnTo>
                  <a:lnTo>
                    <a:pt x="128" y="52"/>
                  </a:lnTo>
                  <a:lnTo>
                    <a:pt x="118" y="50"/>
                  </a:lnTo>
                  <a:lnTo>
                    <a:pt x="118" y="52"/>
                  </a:lnTo>
                  <a:lnTo>
                    <a:pt x="109" y="52"/>
                  </a:lnTo>
                  <a:lnTo>
                    <a:pt x="106" y="57"/>
                  </a:lnTo>
                  <a:lnTo>
                    <a:pt x="102" y="52"/>
                  </a:lnTo>
                  <a:lnTo>
                    <a:pt x="87" y="57"/>
                  </a:lnTo>
                  <a:lnTo>
                    <a:pt x="76" y="47"/>
                  </a:lnTo>
                  <a:lnTo>
                    <a:pt x="76" y="57"/>
                  </a:lnTo>
                  <a:lnTo>
                    <a:pt x="71" y="52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7" y="57"/>
                  </a:lnTo>
                  <a:lnTo>
                    <a:pt x="54" y="61"/>
                  </a:lnTo>
                  <a:lnTo>
                    <a:pt x="40" y="71"/>
                  </a:lnTo>
                  <a:lnTo>
                    <a:pt x="38" y="64"/>
                  </a:lnTo>
                  <a:lnTo>
                    <a:pt x="28" y="64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16" y="61"/>
                  </a:lnTo>
                  <a:lnTo>
                    <a:pt x="16" y="57"/>
                  </a:lnTo>
                  <a:lnTo>
                    <a:pt x="19" y="61"/>
                  </a:lnTo>
                  <a:lnTo>
                    <a:pt x="19" y="57"/>
                  </a:lnTo>
                  <a:lnTo>
                    <a:pt x="16" y="50"/>
                  </a:lnTo>
                  <a:lnTo>
                    <a:pt x="5" y="47"/>
                  </a:lnTo>
                  <a:lnTo>
                    <a:pt x="12" y="38"/>
                  </a:lnTo>
                  <a:lnTo>
                    <a:pt x="9" y="33"/>
                  </a:lnTo>
                  <a:lnTo>
                    <a:pt x="12" y="31"/>
                  </a:lnTo>
                  <a:lnTo>
                    <a:pt x="0" y="21"/>
                  </a:lnTo>
                  <a:lnTo>
                    <a:pt x="7" y="19"/>
                  </a:lnTo>
                  <a:lnTo>
                    <a:pt x="9" y="16"/>
                  </a:lnTo>
                  <a:lnTo>
                    <a:pt x="2" y="1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5" name="Freeform 247"/>
            <p:cNvSpPr>
              <a:spLocks/>
            </p:cNvSpPr>
            <p:nvPr/>
          </p:nvSpPr>
          <p:spPr bwMode="auto">
            <a:xfrm>
              <a:off x="4361842" y="2392410"/>
              <a:ext cx="205155" cy="190571"/>
            </a:xfrm>
            <a:custGeom>
              <a:avLst/>
              <a:gdLst>
                <a:gd name="T0" fmla="*/ 0 w 157"/>
                <a:gd name="T1" fmla="*/ 151 h 151"/>
                <a:gd name="T2" fmla="*/ 5 w 157"/>
                <a:gd name="T3" fmla="*/ 149 h 151"/>
                <a:gd name="T4" fmla="*/ 7 w 157"/>
                <a:gd name="T5" fmla="*/ 137 h 151"/>
                <a:gd name="T6" fmla="*/ 3 w 157"/>
                <a:gd name="T7" fmla="*/ 125 h 151"/>
                <a:gd name="T8" fmla="*/ 5 w 157"/>
                <a:gd name="T9" fmla="*/ 111 h 151"/>
                <a:gd name="T10" fmla="*/ 12 w 157"/>
                <a:gd name="T11" fmla="*/ 111 h 151"/>
                <a:gd name="T12" fmla="*/ 17 w 157"/>
                <a:gd name="T13" fmla="*/ 104 h 151"/>
                <a:gd name="T14" fmla="*/ 15 w 157"/>
                <a:gd name="T15" fmla="*/ 85 h 151"/>
                <a:gd name="T16" fmla="*/ 31 w 157"/>
                <a:gd name="T17" fmla="*/ 82 h 151"/>
                <a:gd name="T18" fmla="*/ 38 w 157"/>
                <a:gd name="T19" fmla="*/ 75 h 151"/>
                <a:gd name="T20" fmla="*/ 45 w 157"/>
                <a:gd name="T21" fmla="*/ 75 h 151"/>
                <a:gd name="T22" fmla="*/ 50 w 157"/>
                <a:gd name="T23" fmla="*/ 71 h 151"/>
                <a:gd name="T24" fmla="*/ 57 w 157"/>
                <a:gd name="T25" fmla="*/ 73 h 151"/>
                <a:gd name="T26" fmla="*/ 86 w 157"/>
                <a:gd name="T27" fmla="*/ 44 h 151"/>
                <a:gd name="T28" fmla="*/ 95 w 157"/>
                <a:gd name="T29" fmla="*/ 18 h 151"/>
                <a:gd name="T30" fmla="*/ 116 w 157"/>
                <a:gd name="T31" fmla="*/ 7 h 151"/>
                <a:gd name="T32" fmla="*/ 121 w 157"/>
                <a:gd name="T33" fmla="*/ 0 h 151"/>
                <a:gd name="T34" fmla="*/ 126 w 157"/>
                <a:gd name="T35" fmla="*/ 11 h 151"/>
                <a:gd name="T36" fmla="*/ 133 w 157"/>
                <a:gd name="T37" fmla="*/ 14 h 151"/>
                <a:gd name="T38" fmla="*/ 135 w 157"/>
                <a:gd name="T39" fmla="*/ 21 h 151"/>
                <a:gd name="T40" fmla="*/ 140 w 157"/>
                <a:gd name="T41" fmla="*/ 23 h 151"/>
                <a:gd name="T42" fmla="*/ 140 w 157"/>
                <a:gd name="T43" fmla="*/ 30 h 151"/>
                <a:gd name="T44" fmla="*/ 142 w 157"/>
                <a:gd name="T45" fmla="*/ 30 h 151"/>
                <a:gd name="T46" fmla="*/ 157 w 157"/>
                <a:gd name="T47" fmla="*/ 73 h 151"/>
                <a:gd name="T48" fmla="*/ 152 w 157"/>
                <a:gd name="T49" fmla="*/ 78 h 151"/>
                <a:gd name="T50" fmla="*/ 152 w 157"/>
                <a:gd name="T51" fmla="*/ 104 h 151"/>
                <a:gd name="T52" fmla="*/ 147 w 157"/>
                <a:gd name="T53" fmla="*/ 118 h 151"/>
                <a:gd name="T54" fmla="*/ 152 w 157"/>
                <a:gd name="T55" fmla="*/ 127 h 151"/>
                <a:gd name="T56" fmla="*/ 149 w 157"/>
                <a:gd name="T57" fmla="*/ 134 h 151"/>
                <a:gd name="T58" fmla="*/ 152 w 157"/>
                <a:gd name="T59" fmla="*/ 149 h 151"/>
                <a:gd name="T60" fmla="*/ 0 w 157"/>
                <a:gd name="T6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151">
                  <a:moveTo>
                    <a:pt x="0" y="151"/>
                  </a:moveTo>
                  <a:lnTo>
                    <a:pt x="5" y="149"/>
                  </a:lnTo>
                  <a:lnTo>
                    <a:pt x="7" y="137"/>
                  </a:lnTo>
                  <a:lnTo>
                    <a:pt x="3" y="125"/>
                  </a:lnTo>
                  <a:lnTo>
                    <a:pt x="5" y="111"/>
                  </a:lnTo>
                  <a:lnTo>
                    <a:pt x="12" y="111"/>
                  </a:lnTo>
                  <a:lnTo>
                    <a:pt x="17" y="104"/>
                  </a:lnTo>
                  <a:lnTo>
                    <a:pt x="15" y="85"/>
                  </a:lnTo>
                  <a:lnTo>
                    <a:pt x="31" y="82"/>
                  </a:lnTo>
                  <a:lnTo>
                    <a:pt x="38" y="75"/>
                  </a:lnTo>
                  <a:lnTo>
                    <a:pt x="45" y="75"/>
                  </a:lnTo>
                  <a:lnTo>
                    <a:pt x="50" y="71"/>
                  </a:lnTo>
                  <a:lnTo>
                    <a:pt x="57" y="73"/>
                  </a:lnTo>
                  <a:lnTo>
                    <a:pt x="86" y="44"/>
                  </a:lnTo>
                  <a:lnTo>
                    <a:pt x="95" y="18"/>
                  </a:lnTo>
                  <a:lnTo>
                    <a:pt x="116" y="7"/>
                  </a:lnTo>
                  <a:lnTo>
                    <a:pt x="121" y="0"/>
                  </a:lnTo>
                  <a:lnTo>
                    <a:pt x="126" y="11"/>
                  </a:lnTo>
                  <a:lnTo>
                    <a:pt x="133" y="14"/>
                  </a:lnTo>
                  <a:lnTo>
                    <a:pt x="135" y="21"/>
                  </a:lnTo>
                  <a:lnTo>
                    <a:pt x="140" y="23"/>
                  </a:lnTo>
                  <a:lnTo>
                    <a:pt x="140" y="30"/>
                  </a:lnTo>
                  <a:lnTo>
                    <a:pt x="142" y="30"/>
                  </a:lnTo>
                  <a:lnTo>
                    <a:pt x="157" y="73"/>
                  </a:lnTo>
                  <a:lnTo>
                    <a:pt x="152" y="78"/>
                  </a:lnTo>
                  <a:lnTo>
                    <a:pt x="152" y="104"/>
                  </a:lnTo>
                  <a:lnTo>
                    <a:pt x="147" y="118"/>
                  </a:lnTo>
                  <a:lnTo>
                    <a:pt x="152" y="127"/>
                  </a:lnTo>
                  <a:lnTo>
                    <a:pt x="149" y="134"/>
                  </a:lnTo>
                  <a:lnTo>
                    <a:pt x="152" y="149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6" name="Freeform 248"/>
            <p:cNvSpPr>
              <a:spLocks/>
            </p:cNvSpPr>
            <p:nvPr/>
          </p:nvSpPr>
          <p:spPr bwMode="auto">
            <a:xfrm>
              <a:off x="4418031" y="3413413"/>
              <a:ext cx="70563" cy="143874"/>
            </a:xfrm>
            <a:custGeom>
              <a:avLst/>
              <a:gdLst>
                <a:gd name="T0" fmla="*/ 0 w 54"/>
                <a:gd name="T1" fmla="*/ 3 h 114"/>
                <a:gd name="T2" fmla="*/ 5 w 54"/>
                <a:gd name="T3" fmla="*/ 5 h 114"/>
                <a:gd name="T4" fmla="*/ 14 w 54"/>
                <a:gd name="T5" fmla="*/ 0 h 114"/>
                <a:gd name="T6" fmla="*/ 28 w 54"/>
                <a:gd name="T7" fmla="*/ 0 h 114"/>
                <a:gd name="T8" fmla="*/ 28 w 54"/>
                <a:gd name="T9" fmla="*/ 3 h 114"/>
                <a:gd name="T10" fmla="*/ 40 w 54"/>
                <a:gd name="T11" fmla="*/ 7 h 114"/>
                <a:gd name="T12" fmla="*/ 45 w 54"/>
                <a:gd name="T13" fmla="*/ 17 h 114"/>
                <a:gd name="T14" fmla="*/ 43 w 54"/>
                <a:gd name="T15" fmla="*/ 31 h 114"/>
                <a:gd name="T16" fmla="*/ 35 w 54"/>
                <a:gd name="T17" fmla="*/ 38 h 114"/>
                <a:gd name="T18" fmla="*/ 35 w 54"/>
                <a:gd name="T19" fmla="*/ 52 h 114"/>
                <a:gd name="T20" fmla="*/ 38 w 54"/>
                <a:gd name="T21" fmla="*/ 64 h 114"/>
                <a:gd name="T22" fmla="*/ 47 w 54"/>
                <a:gd name="T23" fmla="*/ 74 h 114"/>
                <a:gd name="T24" fmla="*/ 43 w 54"/>
                <a:gd name="T25" fmla="*/ 88 h 114"/>
                <a:gd name="T26" fmla="*/ 54 w 54"/>
                <a:gd name="T27" fmla="*/ 109 h 114"/>
                <a:gd name="T28" fmla="*/ 50 w 54"/>
                <a:gd name="T29" fmla="*/ 114 h 114"/>
                <a:gd name="T30" fmla="*/ 28 w 54"/>
                <a:gd name="T31" fmla="*/ 100 h 114"/>
                <a:gd name="T32" fmla="*/ 24 w 54"/>
                <a:gd name="T33" fmla="*/ 88 h 114"/>
                <a:gd name="T34" fmla="*/ 26 w 54"/>
                <a:gd name="T35" fmla="*/ 74 h 114"/>
                <a:gd name="T36" fmla="*/ 17 w 54"/>
                <a:gd name="T37" fmla="*/ 55 h 114"/>
                <a:gd name="T38" fmla="*/ 19 w 54"/>
                <a:gd name="T39" fmla="*/ 50 h 114"/>
                <a:gd name="T40" fmla="*/ 14 w 54"/>
                <a:gd name="T41" fmla="*/ 45 h 114"/>
                <a:gd name="T42" fmla="*/ 12 w 54"/>
                <a:gd name="T43" fmla="*/ 29 h 114"/>
                <a:gd name="T44" fmla="*/ 5 w 54"/>
                <a:gd name="T45" fmla="*/ 17 h 114"/>
                <a:gd name="T46" fmla="*/ 7 w 54"/>
                <a:gd name="T47" fmla="*/ 10 h 114"/>
                <a:gd name="T48" fmla="*/ 2 w 54"/>
                <a:gd name="T49" fmla="*/ 7 h 114"/>
                <a:gd name="T50" fmla="*/ 0 w 54"/>
                <a:gd name="T51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114">
                  <a:moveTo>
                    <a:pt x="0" y="3"/>
                  </a:moveTo>
                  <a:lnTo>
                    <a:pt x="5" y="5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40" y="7"/>
                  </a:lnTo>
                  <a:lnTo>
                    <a:pt x="45" y="17"/>
                  </a:lnTo>
                  <a:lnTo>
                    <a:pt x="43" y="31"/>
                  </a:lnTo>
                  <a:lnTo>
                    <a:pt x="35" y="38"/>
                  </a:lnTo>
                  <a:lnTo>
                    <a:pt x="35" y="52"/>
                  </a:lnTo>
                  <a:lnTo>
                    <a:pt x="38" y="64"/>
                  </a:lnTo>
                  <a:lnTo>
                    <a:pt x="47" y="74"/>
                  </a:lnTo>
                  <a:lnTo>
                    <a:pt x="43" y="88"/>
                  </a:lnTo>
                  <a:lnTo>
                    <a:pt x="54" y="109"/>
                  </a:lnTo>
                  <a:lnTo>
                    <a:pt x="50" y="114"/>
                  </a:lnTo>
                  <a:lnTo>
                    <a:pt x="28" y="100"/>
                  </a:lnTo>
                  <a:lnTo>
                    <a:pt x="24" y="88"/>
                  </a:lnTo>
                  <a:lnTo>
                    <a:pt x="26" y="74"/>
                  </a:lnTo>
                  <a:lnTo>
                    <a:pt x="17" y="55"/>
                  </a:lnTo>
                  <a:lnTo>
                    <a:pt x="19" y="50"/>
                  </a:lnTo>
                  <a:lnTo>
                    <a:pt x="14" y="45"/>
                  </a:lnTo>
                  <a:lnTo>
                    <a:pt x="12" y="29"/>
                  </a:lnTo>
                  <a:lnTo>
                    <a:pt x="5" y="17"/>
                  </a:lnTo>
                  <a:lnTo>
                    <a:pt x="7" y="10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7" name="Freeform 249"/>
            <p:cNvSpPr>
              <a:spLocks/>
            </p:cNvSpPr>
            <p:nvPr/>
          </p:nvSpPr>
          <p:spPr bwMode="auto">
            <a:xfrm>
              <a:off x="4488594" y="3195077"/>
              <a:ext cx="300545" cy="296583"/>
            </a:xfrm>
            <a:custGeom>
              <a:avLst/>
              <a:gdLst>
                <a:gd name="T0" fmla="*/ 3 w 230"/>
                <a:gd name="T1" fmla="*/ 104 h 235"/>
                <a:gd name="T2" fmla="*/ 24 w 230"/>
                <a:gd name="T3" fmla="*/ 86 h 235"/>
                <a:gd name="T4" fmla="*/ 38 w 230"/>
                <a:gd name="T5" fmla="*/ 90 h 235"/>
                <a:gd name="T6" fmla="*/ 55 w 230"/>
                <a:gd name="T7" fmla="*/ 69 h 235"/>
                <a:gd name="T8" fmla="*/ 62 w 230"/>
                <a:gd name="T9" fmla="*/ 67 h 235"/>
                <a:gd name="T10" fmla="*/ 57 w 230"/>
                <a:gd name="T11" fmla="*/ 55 h 235"/>
                <a:gd name="T12" fmla="*/ 60 w 230"/>
                <a:gd name="T13" fmla="*/ 38 h 235"/>
                <a:gd name="T14" fmla="*/ 57 w 230"/>
                <a:gd name="T15" fmla="*/ 24 h 235"/>
                <a:gd name="T16" fmla="*/ 55 w 230"/>
                <a:gd name="T17" fmla="*/ 15 h 235"/>
                <a:gd name="T18" fmla="*/ 57 w 230"/>
                <a:gd name="T19" fmla="*/ 3 h 235"/>
                <a:gd name="T20" fmla="*/ 79 w 230"/>
                <a:gd name="T21" fmla="*/ 7 h 235"/>
                <a:gd name="T22" fmla="*/ 86 w 230"/>
                <a:gd name="T23" fmla="*/ 41 h 235"/>
                <a:gd name="T24" fmla="*/ 102 w 230"/>
                <a:gd name="T25" fmla="*/ 60 h 235"/>
                <a:gd name="T26" fmla="*/ 116 w 230"/>
                <a:gd name="T27" fmla="*/ 76 h 235"/>
                <a:gd name="T28" fmla="*/ 147 w 230"/>
                <a:gd name="T29" fmla="*/ 86 h 235"/>
                <a:gd name="T30" fmla="*/ 157 w 230"/>
                <a:gd name="T31" fmla="*/ 104 h 235"/>
                <a:gd name="T32" fmla="*/ 218 w 230"/>
                <a:gd name="T33" fmla="*/ 112 h 235"/>
                <a:gd name="T34" fmla="*/ 228 w 230"/>
                <a:gd name="T35" fmla="*/ 135 h 235"/>
                <a:gd name="T36" fmla="*/ 228 w 230"/>
                <a:gd name="T37" fmla="*/ 164 h 235"/>
                <a:gd name="T38" fmla="*/ 209 w 230"/>
                <a:gd name="T39" fmla="*/ 180 h 235"/>
                <a:gd name="T40" fmla="*/ 216 w 230"/>
                <a:gd name="T41" fmla="*/ 202 h 235"/>
                <a:gd name="T42" fmla="*/ 204 w 230"/>
                <a:gd name="T43" fmla="*/ 216 h 235"/>
                <a:gd name="T44" fmla="*/ 192 w 230"/>
                <a:gd name="T45" fmla="*/ 230 h 235"/>
                <a:gd name="T46" fmla="*/ 176 w 230"/>
                <a:gd name="T47" fmla="*/ 220 h 235"/>
                <a:gd name="T48" fmla="*/ 157 w 230"/>
                <a:gd name="T49" fmla="*/ 216 h 235"/>
                <a:gd name="T50" fmla="*/ 157 w 230"/>
                <a:gd name="T51" fmla="*/ 228 h 235"/>
                <a:gd name="T52" fmla="*/ 138 w 230"/>
                <a:gd name="T53" fmla="*/ 230 h 235"/>
                <a:gd name="T54" fmla="*/ 128 w 230"/>
                <a:gd name="T55" fmla="*/ 232 h 235"/>
                <a:gd name="T56" fmla="*/ 112 w 230"/>
                <a:gd name="T57" fmla="*/ 225 h 235"/>
                <a:gd name="T58" fmla="*/ 97 w 230"/>
                <a:gd name="T59" fmla="*/ 216 h 235"/>
                <a:gd name="T60" fmla="*/ 86 w 230"/>
                <a:gd name="T61" fmla="*/ 213 h 235"/>
                <a:gd name="T62" fmla="*/ 93 w 230"/>
                <a:gd name="T63" fmla="*/ 192 h 235"/>
                <a:gd name="T64" fmla="*/ 83 w 230"/>
                <a:gd name="T65" fmla="*/ 173 h 235"/>
                <a:gd name="T66" fmla="*/ 76 w 230"/>
                <a:gd name="T67" fmla="*/ 168 h 235"/>
                <a:gd name="T68" fmla="*/ 64 w 230"/>
                <a:gd name="T69" fmla="*/ 164 h 235"/>
                <a:gd name="T70" fmla="*/ 36 w 230"/>
                <a:gd name="T71" fmla="*/ 145 h 235"/>
                <a:gd name="T72" fmla="*/ 19 w 230"/>
                <a:gd name="T73" fmla="*/ 135 h 235"/>
                <a:gd name="T74" fmla="*/ 0 w 230"/>
                <a:gd name="T75" fmla="*/ 1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35">
                  <a:moveTo>
                    <a:pt x="0" y="121"/>
                  </a:moveTo>
                  <a:lnTo>
                    <a:pt x="3" y="104"/>
                  </a:lnTo>
                  <a:lnTo>
                    <a:pt x="10" y="93"/>
                  </a:lnTo>
                  <a:lnTo>
                    <a:pt x="24" y="86"/>
                  </a:lnTo>
                  <a:lnTo>
                    <a:pt x="29" y="90"/>
                  </a:lnTo>
                  <a:lnTo>
                    <a:pt x="38" y="90"/>
                  </a:lnTo>
                  <a:lnTo>
                    <a:pt x="45" y="76"/>
                  </a:lnTo>
                  <a:lnTo>
                    <a:pt x="55" y="69"/>
                  </a:lnTo>
                  <a:lnTo>
                    <a:pt x="60" y="69"/>
                  </a:lnTo>
                  <a:lnTo>
                    <a:pt x="62" y="67"/>
                  </a:lnTo>
                  <a:lnTo>
                    <a:pt x="57" y="60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60" y="38"/>
                  </a:lnTo>
                  <a:lnTo>
                    <a:pt x="55" y="31"/>
                  </a:lnTo>
                  <a:lnTo>
                    <a:pt x="57" y="24"/>
                  </a:lnTo>
                  <a:lnTo>
                    <a:pt x="50" y="17"/>
                  </a:lnTo>
                  <a:lnTo>
                    <a:pt x="55" y="15"/>
                  </a:lnTo>
                  <a:lnTo>
                    <a:pt x="52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9" y="7"/>
                  </a:lnTo>
                  <a:lnTo>
                    <a:pt x="86" y="26"/>
                  </a:lnTo>
                  <a:lnTo>
                    <a:pt x="86" y="41"/>
                  </a:lnTo>
                  <a:lnTo>
                    <a:pt x="97" y="45"/>
                  </a:lnTo>
                  <a:lnTo>
                    <a:pt x="102" y="60"/>
                  </a:lnTo>
                  <a:lnTo>
                    <a:pt x="112" y="64"/>
                  </a:lnTo>
                  <a:lnTo>
                    <a:pt x="116" y="76"/>
                  </a:lnTo>
                  <a:lnTo>
                    <a:pt x="142" y="81"/>
                  </a:lnTo>
                  <a:lnTo>
                    <a:pt x="147" y="86"/>
                  </a:lnTo>
                  <a:lnTo>
                    <a:pt x="147" y="93"/>
                  </a:lnTo>
                  <a:lnTo>
                    <a:pt x="157" y="104"/>
                  </a:lnTo>
                  <a:lnTo>
                    <a:pt x="221" y="109"/>
                  </a:lnTo>
                  <a:lnTo>
                    <a:pt x="218" y="112"/>
                  </a:lnTo>
                  <a:lnTo>
                    <a:pt x="230" y="126"/>
                  </a:lnTo>
                  <a:lnTo>
                    <a:pt x="228" y="135"/>
                  </a:lnTo>
                  <a:lnTo>
                    <a:pt x="225" y="135"/>
                  </a:lnTo>
                  <a:lnTo>
                    <a:pt x="228" y="164"/>
                  </a:lnTo>
                  <a:lnTo>
                    <a:pt x="221" y="176"/>
                  </a:lnTo>
                  <a:lnTo>
                    <a:pt x="209" y="180"/>
                  </a:lnTo>
                  <a:lnTo>
                    <a:pt x="216" y="192"/>
                  </a:lnTo>
                  <a:lnTo>
                    <a:pt x="216" y="202"/>
                  </a:lnTo>
                  <a:lnTo>
                    <a:pt x="209" y="204"/>
                  </a:lnTo>
                  <a:lnTo>
                    <a:pt x="204" y="216"/>
                  </a:lnTo>
                  <a:lnTo>
                    <a:pt x="194" y="216"/>
                  </a:lnTo>
                  <a:lnTo>
                    <a:pt x="192" y="230"/>
                  </a:lnTo>
                  <a:lnTo>
                    <a:pt x="180" y="230"/>
                  </a:lnTo>
                  <a:lnTo>
                    <a:pt x="176" y="220"/>
                  </a:lnTo>
                  <a:lnTo>
                    <a:pt x="164" y="225"/>
                  </a:lnTo>
                  <a:lnTo>
                    <a:pt x="157" y="216"/>
                  </a:lnTo>
                  <a:lnTo>
                    <a:pt x="154" y="216"/>
                  </a:lnTo>
                  <a:lnTo>
                    <a:pt x="157" y="228"/>
                  </a:lnTo>
                  <a:lnTo>
                    <a:pt x="152" y="235"/>
                  </a:lnTo>
                  <a:lnTo>
                    <a:pt x="138" y="230"/>
                  </a:lnTo>
                  <a:lnTo>
                    <a:pt x="133" y="232"/>
                  </a:lnTo>
                  <a:lnTo>
                    <a:pt x="128" y="232"/>
                  </a:lnTo>
                  <a:lnTo>
                    <a:pt x="123" y="223"/>
                  </a:lnTo>
                  <a:lnTo>
                    <a:pt x="112" y="225"/>
                  </a:lnTo>
                  <a:lnTo>
                    <a:pt x="100" y="225"/>
                  </a:lnTo>
                  <a:lnTo>
                    <a:pt x="97" y="216"/>
                  </a:lnTo>
                  <a:lnTo>
                    <a:pt x="90" y="218"/>
                  </a:lnTo>
                  <a:lnTo>
                    <a:pt x="86" y="213"/>
                  </a:lnTo>
                  <a:lnTo>
                    <a:pt x="86" y="204"/>
                  </a:lnTo>
                  <a:lnTo>
                    <a:pt x="93" y="192"/>
                  </a:lnTo>
                  <a:lnTo>
                    <a:pt x="83" y="187"/>
                  </a:lnTo>
                  <a:lnTo>
                    <a:pt x="83" y="173"/>
                  </a:lnTo>
                  <a:lnTo>
                    <a:pt x="79" y="173"/>
                  </a:lnTo>
                  <a:lnTo>
                    <a:pt x="76" y="168"/>
                  </a:lnTo>
                  <a:lnTo>
                    <a:pt x="69" y="164"/>
                  </a:lnTo>
                  <a:lnTo>
                    <a:pt x="64" y="164"/>
                  </a:lnTo>
                  <a:lnTo>
                    <a:pt x="45" y="147"/>
                  </a:lnTo>
                  <a:lnTo>
                    <a:pt x="36" y="145"/>
                  </a:lnTo>
                  <a:lnTo>
                    <a:pt x="26" y="135"/>
                  </a:lnTo>
                  <a:lnTo>
                    <a:pt x="19" y="135"/>
                  </a:lnTo>
                  <a:lnTo>
                    <a:pt x="17" y="123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8" name="Freeform 250"/>
            <p:cNvSpPr>
              <a:spLocks/>
            </p:cNvSpPr>
            <p:nvPr/>
          </p:nvSpPr>
          <p:spPr bwMode="auto">
            <a:xfrm>
              <a:off x="4517341" y="3111782"/>
              <a:ext cx="185554" cy="113585"/>
            </a:xfrm>
            <a:custGeom>
              <a:avLst/>
              <a:gdLst>
                <a:gd name="T0" fmla="*/ 0 w 142"/>
                <a:gd name="T1" fmla="*/ 83 h 90"/>
                <a:gd name="T2" fmla="*/ 9 w 142"/>
                <a:gd name="T3" fmla="*/ 76 h 90"/>
                <a:gd name="T4" fmla="*/ 12 w 142"/>
                <a:gd name="T5" fmla="*/ 59 h 90"/>
                <a:gd name="T6" fmla="*/ 14 w 142"/>
                <a:gd name="T7" fmla="*/ 62 h 90"/>
                <a:gd name="T8" fmla="*/ 21 w 142"/>
                <a:gd name="T9" fmla="*/ 52 h 90"/>
                <a:gd name="T10" fmla="*/ 23 w 142"/>
                <a:gd name="T11" fmla="*/ 54 h 90"/>
                <a:gd name="T12" fmla="*/ 28 w 142"/>
                <a:gd name="T13" fmla="*/ 50 h 90"/>
                <a:gd name="T14" fmla="*/ 40 w 142"/>
                <a:gd name="T15" fmla="*/ 47 h 90"/>
                <a:gd name="T16" fmla="*/ 42 w 142"/>
                <a:gd name="T17" fmla="*/ 40 h 90"/>
                <a:gd name="T18" fmla="*/ 49 w 142"/>
                <a:gd name="T19" fmla="*/ 36 h 90"/>
                <a:gd name="T20" fmla="*/ 57 w 142"/>
                <a:gd name="T21" fmla="*/ 38 h 90"/>
                <a:gd name="T22" fmla="*/ 64 w 142"/>
                <a:gd name="T23" fmla="*/ 33 h 90"/>
                <a:gd name="T24" fmla="*/ 80 w 142"/>
                <a:gd name="T25" fmla="*/ 36 h 90"/>
                <a:gd name="T26" fmla="*/ 97 w 142"/>
                <a:gd name="T27" fmla="*/ 21 h 90"/>
                <a:gd name="T28" fmla="*/ 106 w 142"/>
                <a:gd name="T29" fmla="*/ 10 h 90"/>
                <a:gd name="T30" fmla="*/ 120 w 142"/>
                <a:gd name="T31" fmla="*/ 5 h 90"/>
                <a:gd name="T32" fmla="*/ 123 w 142"/>
                <a:gd name="T33" fmla="*/ 0 h 90"/>
                <a:gd name="T34" fmla="*/ 125 w 142"/>
                <a:gd name="T35" fmla="*/ 12 h 90"/>
                <a:gd name="T36" fmla="*/ 120 w 142"/>
                <a:gd name="T37" fmla="*/ 28 h 90"/>
                <a:gd name="T38" fmla="*/ 123 w 142"/>
                <a:gd name="T39" fmla="*/ 36 h 90"/>
                <a:gd name="T40" fmla="*/ 142 w 142"/>
                <a:gd name="T41" fmla="*/ 54 h 90"/>
                <a:gd name="T42" fmla="*/ 135 w 142"/>
                <a:gd name="T43" fmla="*/ 64 h 90"/>
                <a:gd name="T44" fmla="*/ 118 w 142"/>
                <a:gd name="T45" fmla="*/ 73 h 90"/>
                <a:gd name="T46" fmla="*/ 109 w 142"/>
                <a:gd name="T47" fmla="*/ 71 h 90"/>
                <a:gd name="T48" fmla="*/ 106 w 142"/>
                <a:gd name="T49" fmla="*/ 66 h 90"/>
                <a:gd name="T50" fmla="*/ 94 w 142"/>
                <a:gd name="T51" fmla="*/ 69 h 90"/>
                <a:gd name="T52" fmla="*/ 83 w 142"/>
                <a:gd name="T53" fmla="*/ 64 h 90"/>
                <a:gd name="T54" fmla="*/ 57 w 142"/>
                <a:gd name="T55" fmla="*/ 73 h 90"/>
                <a:gd name="T56" fmla="*/ 45 w 142"/>
                <a:gd name="T57" fmla="*/ 66 h 90"/>
                <a:gd name="T58" fmla="*/ 35 w 142"/>
                <a:gd name="T59" fmla="*/ 69 h 90"/>
                <a:gd name="T60" fmla="*/ 30 w 142"/>
                <a:gd name="T61" fmla="*/ 76 h 90"/>
                <a:gd name="T62" fmla="*/ 33 w 142"/>
                <a:gd name="T63" fmla="*/ 81 h 90"/>
                <a:gd name="T64" fmla="*/ 21 w 142"/>
                <a:gd name="T65" fmla="*/ 90 h 90"/>
                <a:gd name="T66" fmla="*/ 16 w 142"/>
                <a:gd name="T67" fmla="*/ 85 h 90"/>
                <a:gd name="T68" fmla="*/ 12 w 142"/>
                <a:gd name="T69" fmla="*/ 90 h 90"/>
                <a:gd name="T70" fmla="*/ 9 w 142"/>
                <a:gd name="T71" fmla="*/ 88 h 90"/>
                <a:gd name="T72" fmla="*/ 2 w 142"/>
                <a:gd name="T73" fmla="*/ 88 h 90"/>
                <a:gd name="T74" fmla="*/ 0 w 142"/>
                <a:gd name="T7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90">
                  <a:moveTo>
                    <a:pt x="0" y="83"/>
                  </a:moveTo>
                  <a:lnTo>
                    <a:pt x="9" y="76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21" y="52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40" y="47"/>
                  </a:lnTo>
                  <a:lnTo>
                    <a:pt x="42" y="40"/>
                  </a:lnTo>
                  <a:lnTo>
                    <a:pt x="49" y="36"/>
                  </a:lnTo>
                  <a:lnTo>
                    <a:pt x="57" y="38"/>
                  </a:lnTo>
                  <a:lnTo>
                    <a:pt x="64" y="33"/>
                  </a:lnTo>
                  <a:lnTo>
                    <a:pt x="80" y="36"/>
                  </a:lnTo>
                  <a:lnTo>
                    <a:pt x="97" y="21"/>
                  </a:lnTo>
                  <a:lnTo>
                    <a:pt x="106" y="10"/>
                  </a:lnTo>
                  <a:lnTo>
                    <a:pt x="120" y="5"/>
                  </a:lnTo>
                  <a:lnTo>
                    <a:pt x="123" y="0"/>
                  </a:lnTo>
                  <a:lnTo>
                    <a:pt x="125" y="12"/>
                  </a:lnTo>
                  <a:lnTo>
                    <a:pt x="120" y="28"/>
                  </a:lnTo>
                  <a:lnTo>
                    <a:pt x="123" y="36"/>
                  </a:lnTo>
                  <a:lnTo>
                    <a:pt x="142" y="54"/>
                  </a:lnTo>
                  <a:lnTo>
                    <a:pt x="135" y="64"/>
                  </a:lnTo>
                  <a:lnTo>
                    <a:pt x="118" y="73"/>
                  </a:lnTo>
                  <a:lnTo>
                    <a:pt x="109" y="71"/>
                  </a:lnTo>
                  <a:lnTo>
                    <a:pt x="106" y="66"/>
                  </a:lnTo>
                  <a:lnTo>
                    <a:pt x="94" y="69"/>
                  </a:lnTo>
                  <a:lnTo>
                    <a:pt x="83" y="64"/>
                  </a:lnTo>
                  <a:lnTo>
                    <a:pt x="57" y="73"/>
                  </a:lnTo>
                  <a:lnTo>
                    <a:pt x="45" y="66"/>
                  </a:lnTo>
                  <a:lnTo>
                    <a:pt x="35" y="69"/>
                  </a:lnTo>
                  <a:lnTo>
                    <a:pt x="30" y="76"/>
                  </a:lnTo>
                  <a:lnTo>
                    <a:pt x="33" y="81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90"/>
                  </a:lnTo>
                  <a:lnTo>
                    <a:pt x="9" y="88"/>
                  </a:lnTo>
                  <a:lnTo>
                    <a:pt x="2" y="88"/>
                  </a:lnTo>
                  <a:lnTo>
                    <a:pt x="0" y="8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49" name="Freeform 251"/>
            <p:cNvSpPr>
              <a:spLocks/>
            </p:cNvSpPr>
            <p:nvPr/>
          </p:nvSpPr>
          <p:spPr bwMode="auto">
            <a:xfrm>
              <a:off x="4591824" y="3192553"/>
              <a:ext cx="188167" cy="140089"/>
            </a:xfrm>
            <a:custGeom>
              <a:avLst/>
              <a:gdLst>
                <a:gd name="T0" fmla="*/ 0 w 144"/>
                <a:gd name="T1" fmla="*/ 9 h 111"/>
                <a:gd name="T2" fmla="*/ 26 w 144"/>
                <a:gd name="T3" fmla="*/ 0 h 111"/>
                <a:gd name="T4" fmla="*/ 37 w 144"/>
                <a:gd name="T5" fmla="*/ 5 h 111"/>
                <a:gd name="T6" fmla="*/ 49 w 144"/>
                <a:gd name="T7" fmla="*/ 2 h 111"/>
                <a:gd name="T8" fmla="*/ 52 w 144"/>
                <a:gd name="T9" fmla="*/ 7 h 111"/>
                <a:gd name="T10" fmla="*/ 63 w 144"/>
                <a:gd name="T11" fmla="*/ 9 h 111"/>
                <a:gd name="T12" fmla="*/ 68 w 144"/>
                <a:gd name="T13" fmla="*/ 24 h 111"/>
                <a:gd name="T14" fmla="*/ 85 w 144"/>
                <a:gd name="T15" fmla="*/ 31 h 111"/>
                <a:gd name="T16" fmla="*/ 92 w 144"/>
                <a:gd name="T17" fmla="*/ 43 h 111"/>
                <a:gd name="T18" fmla="*/ 97 w 144"/>
                <a:gd name="T19" fmla="*/ 43 h 111"/>
                <a:gd name="T20" fmla="*/ 104 w 144"/>
                <a:gd name="T21" fmla="*/ 59 h 111"/>
                <a:gd name="T22" fmla="*/ 99 w 144"/>
                <a:gd name="T23" fmla="*/ 71 h 111"/>
                <a:gd name="T24" fmla="*/ 106 w 144"/>
                <a:gd name="T25" fmla="*/ 83 h 111"/>
                <a:gd name="T26" fmla="*/ 108 w 144"/>
                <a:gd name="T27" fmla="*/ 85 h 111"/>
                <a:gd name="T28" fmla="*/ 118 w 144"/>
                <a:gd name="T29" fmla="*/ 80 h 111"/>
                <a:gd name="T30" fmla="*/ 123 w 144"/>
                <a:gd name="T31" fmla="*/ 80 h 111"/>
                <a:gd name="T32" fmla="*/ 144 w 144"/>
                <a:gd name="T33" fmla="*/ 95 h 111"/>
                <a:gd name="T34" fmla="*/ 142 w 144"/>
                <a:gd name="T35" fmla="*/ 111 h 111"/>
                <a:gd name="T36" fmla="*/ 78 w 144"/>
                <a:gd name="T37" fmla="*/ 106 h 111"/>
                <a:gd name="T38" fmla="*/ 68 w 144"/>
                <a:gd name="T39" fmla="*/ 95 h 111"/>
                <a:gd name="T40" fmla="*/ 68 w 144"/>
                <a:gd name="T41" fmla="*/ 88 h 111"/>
                <a:gd name="T42" fmla="*/ 63 w 144"/>
                <a:gd name="T43" fmla="*/ 83 h 111"/>
                <a:gd name="T44" fmla="*/ 37 w 144"/>
                <a:gd name="T45" fmla="*/ 78 h 111"/>
                <a:gd name="T46" fmla="*/ 33 w 144"/>
                <a:gd name="T47" fmla="*/ 66 h 111"/>
                <a:gd name="T48" fmla="*/ 23 w 144"/>
                <a:gd name="T49" fmla="*/ 62 h 111"/>
                <a:gd name="T50" fmla="*/ 18 w 144"/>
                <a:gd name="T51" fmla="*/ 47 h 111"/>
                <a:gd name="T52" fmla="*/ 7 w 144"/>
                <a:gd name="T53" fmla="*/ 43 h 111"/>
                <a:gd name="T54" fmla="*/ 7 w 144"/>
                <a:gd name="T55" fmla="*/ 28 h 111"/>
                <a:gd name="T56" fmla="*/ 0 w 144"/>
                <a:gd name="T57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111">
                  <a:moveTo>
                    <a:pt x="0" y="9"/>
                  </a:moveTo>
                  <a:lnTo>
                    <a:pt x="26" y="0"/>
                  </a:lnTo>
                  <a:lnTo>
                    <a:pt x="37" y="5"/>
                  </a:lnTo>
                  <a:lnTo>
                    <a:pt x="49" y="2"/>
                  </a:lnTo>
                  <a:lnTo>
                    <a:pt x="52" y="7"/>
                  </a:lnTo>
                  <a:lnTo>
                    <a:pt x="63" y="9"/>
                  </a:lnTo>
                  <a:lnTo>
                    <a:pt x="68" y="24"/>
                  </a:lnTo>
                  <a:lnTo>
                    <a:pt x="85" y="31"/>
                  </a:lnTo>
                  <a:lnTo>
                    <a:pt x="92" y="43"/>
                  </a:lnTo>
                  <a:lnTo>
                    <a:pt x="97" y="43"/>
                  </a:lnTo>
                  <a:lnTo>
                    <a:pt x="104" y="59"/>
                  </a:lnTo>
                  <a:lnTo>
                    <a:pt x="99" y="71"/>
                  </a:lnTo>
                  <a:lnTo>
                    <a:pt x="106" y="83"/>
                  </a:lnTo>
                  <a:lnTo>
                    <a:pt x="108" y="85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4" y="95"/>
                  </a:lnTo>
                  <a:lnTo>
                    <a:pt x="142" y="111"/>
                  </a:lnTo>
                  <a:lnTo>
                    <a:pt x="78" y="106"/>
                  </a:lnTo>
                  <a:lnTo>
                    <a:pt x="68" y="95"/>
                  </a:lnTo>
                  <a:lnTo>
                    <a:pt x="68" y="88"/>
                  </a:lnTo>
                  <a:lnTo>
                    <a:pt x="63" y="83"/>
                  </a:lnTo>
                  <a:lnTo>
                    <a:pt x="37" y="78"/>
                  </a:lnTo>
                  <a:lnTo>
                    <a:pt x="33" y="66"/>
                  </a:lnTo>
                  <a:lnTo>
                    <a:pt x="23" y="62"/>
                  </a:lnTo>
                  <a:lnTo>
                    <a:pt x="18" y="47"/>
                  </a:lnTo>
                  <a:lnTo>
                    <a:pt x="7" y="43"/>
                  </a:lnTo>
                  <a:lnTo>
                    <a:pt x="7" y="28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50" name="Freeform 252"/>
            <p:cNvSpPr>
              <a:spLocks/>
            </p:cNvSpPr>
            <p:nvPr/>
          </p:nvSpPr>
          <p:spPr bwMode="auto">
            <a:xfrm>
              <a:off x="4671534" y="3057514"/>
              <a:ext cx="176407" cy="268818"/>
            </a:xfrm>
            <a:custGeom>
              <a:avLst/>
              <a:gdLst>
                <a:gd name="T0" fmla="*/ 17 w 135"/>
                <a:gd name="T1" fmla="*/ 107 h 213"/>
                <a:gd name="T2" fmla="*/ 5 w 135"/>
                <a:gd name="T3" fmla="*/ 79 h 213"/>
                <a:gd name="T4" fmla="*/ 7 w 135"/>
                <a:gd name="T5" fmla="*/ 55 h 213"/>
                <a:gd name="T6" fmla="*/ 2 w 135"/>
                <a:gd name="T7" fmla="*/ 41 h 213"/>
                <a:gd name="T8" fmla="*/ 19 w 135"/>
                <a:gd name="T9" fmla="*/ 34 h 213"/>
                <a:gd name="T10" fmla="*/ 31 w 135"/>
                <a:gd name="T11" fmla="*/ 22 h 213"/>
                <a:gd name="T12" fmla="*/ 38 w 135"/>
                <a:gd name="T13" fmla="*/ 10 h 213"/>
                <a:gd name="T14" fmla="*/ 69 w 135"/>
                <a:gd name="T15" fmla="*/ 0 h 213"/>
                <a:gd name="T16" fmla="*/ 71 w 135"/>
                <a:gd name="T17" fmla="*/ 19 h 213"/>
                <a:gd name="T18" fmla="*/ 83 w 135"/>
                <a:gd name="T19" fmla="*/ 26 h 213"/>
                <a:gd name="T20" fmla="*/ 95 w 135"/>
                <a:gd name="T21" fmla="*/ 36 h 213"/>
                <a:gd name="T22" fmla="*/ 109 w 135"/>
                <a:gd name="T23" fmla="*/ 38 h 213"/>
                <a:gd name="T24" fmla="*/ 135 w 135"/>
                <a:gd name="T25" fmla="*/ 69 h 213"/>
                <a:gd name="T26" fmla="*/ 126 w 135"/>
                <a:gd name="T27" fmla="*/ 86 h 213"/>
                <a:gd name="T28" fmla="*/ 121 w 135"/>
                <a:gd name="T29" fmla="*/ 97 h 213"/>
                <a:gd name="T30" fmla="*/ 92 w 135"/>
                <a:gd name="T31" fmla="*/ 105 h 213"/>
                <a:gd name="T32" fmla="*/ 83 w 135"/>
                <a:gd name="T33" fmla="*/ 100 h 213"/>
                <a:gd name="T34" fmla="*/ 92 w 135"/>
                <a:gd name="T35" fmla="*/ 114 h 213"/>
                <a:gd name="T36" fmla="*/ 85 w 135"/>
                <a:gd name="T37" fmla="*/ 124 h 213"/>
                <a:gd name="T38" fmla="*/ 90 w 135"/>
                <a:gd name="T39" fmla="*/ 145 h 213"/>
                <a:gd name="T40" fmla="*/ 102 w 135"/>
                <a:gd name="T41" fmla="*/ 159 h 213"/>
                <a:gd name="T42" fmla="*/ 97 w 135"/>
                <a:gd name="T43" fmla="*/ 161 h 213"/>
                <a:gd name="T44" fmla="*/ 99 w 135"/>
                <a:gd name="T45" fmla="*/ 171 h 213"/>
                <a:gd name="T46" fmla="*/ 99 w 135"/>
                <a:gd name="T47" fmla="*/ 192 h 213"/>
                <a:gd name="T48" fmla="*/ 97 w 135"/>
                <a:gd name="T49" fmla="*/ 211 h 213"/>
                <a:gd name="T50" fmla="*/ 88 w 135"/>
                <a:gd name="T51" fmla="*/ 209 h 213"/>
                <a:gd name="T52" fmla="*/ 83 w 135"/>
                <a:gd name="T53" fmla="*/ 204 h 213"/>
                <a:gd name="T54" fmla="*/ 57 w 135"/>
                <a:gd name="T55" fmla="*/ 187 h 213"/>
                <a:gd name="T56" fmla="*/ 45 w 135"/>
                <a:gd name="T57" fmla="*/ 190 h 213"/>
                <a:gd name="T58" fmla="*/ 43 w 135"/>
                <a:gd name="T59" fmla="*/ 166 h 213"/>
                <a:gd name="T60" fmla="*/ 31 w 135"/>
                <a:gd name="T61" fmla="*/ 150 h 213"/>
                <a:gd name="T62" fmla="*/ 7 w 135"/>
                <a:gd name="T63" fmla="*/ 13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213">
                  <a:moveTo>
                    <a:pt x="0" y="116"/>
                  </a:moveTo>
                  <a:lnTo>
                    <a:pt x="17" y="107"/>
                  </a:lnTo>
                  <a:lnTo>
                    <a:pt x="24" y="97"/>
                  </a:lnTo>
                  <a:lnTo>
                    <a:pt x="5" y="79"/>
                  </a:lnTo>
                  <a:lnTo>
                    <a:pt x="2" y="71"/>
                  </a:lnTo>
                  <a:lnTo>
                    <a:pt x="7" y="55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7" y="34"/>
                  </a:lnTo>
                  <a:lnTo>
                    <a:pt x="19" y="34"/>
                  </a:lnTo>
                  <a:lnTo>
                    <a:pt x="24" y="29"/>
                  </a:lnTo>
                  <a:lnTo>
                    <a:pt x="31" y="22"/>
                  </a:lnTo>
                  <a:lnTo>
                    <a:pt x="31" y="17"/>
                  </a:lnTo>
                  <a:lnTo>
                    <a:pt x="38" y="10"/>
                  </a:lnTo>
                  <a:lnTo>
                    <a:pt x="52" y="10"/>
                  </a:lnTo>
                  <a:lnTo>
                    <a:pt x="69" y="0"/>
                  </a:lnTo>
                  <a:lnTo>
                    <a:pt x="64" y="15"/>
                  </a:lnTo>
                  <a:lnTo>
                    <a:pt x="71" y="19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95" y="26"/>
                  </a:lnTo>
                  <a:lnTo>
                    <a:pt x="95" y="36"/>
                  </a:lnTo>
                  <a:lnTo>
                    <a:pt x="102" y="34"/>
                  </a:lnTo>
                  <a:lnTo>
                    <a:pt x="109" y="38"/>
                  </a:lnTo>
                  <a:lnTo>
                    <a:pt x="118" y="64"/>
                  </a:lnTo>
                  <a:lnTo>
                    <a:pt x="135" y="69"/>
                  </a:lnTo>
                  <a:lnTo>
                    <a:pt x="133" y="79"/>
                  </a:lnTo>
                  <a:lnTo>
                    <a:pt x="126" y="86"/>
                  </a:lnTo>
                  <a:lnTo>
                    <a:pt x="126" y="95"/>
                  </a:lnTo>
                  <a:lnTo>
                    <a:pt x="121" y="97"/>
                  </a:lnTo>
                  <a:lnTo>
                    <a:pt x="102" y="107"/>
                  </a:lnTo>
                  <a:lnTo>
                    <a:pt x="92" y="105"/>
                  </a:lnTo>
                  <a:lnTo>
                    <a:pt x="88" y="95"/>
                  </a:lnTo>
                  <a:lnTo>
                    <a:pt x="83" y="100"/>
                  </a:lnTo>
                  <a:lnTo>
                    <a:pt x="92" y="107"/>
                  </a:lnTo>
                  <a:lnTo>
                    <a:pt x="92" y="114"/>
                  </a:lnTo>
                  <a:lnTo>
                    <a:pt x="85" y="116"/>
                  </a:lnTo>
                  <a:lnTo>
                    <a:pt x="85" y="124"/>
                  </a:lnTo>
                  <a:lnTo>
                    <a:pt x="95" y="135"/>
                  </a:lnTo>
                  <a:lnTo>
                    <a:pt x="90" y="145"/>
                  </a:lnTo>
                  <a:lnTo>
                    <a:pt x="102" y="154"/>
                  </a:lnTo>
                  <a:lnTo>
                    <a:pt x="102" y="159"/>
                  </a:lnTo>
                  <a:lnTo>
                    <a:pt x="95" y="157"/>
                  </a:lnTo>
                  <a:lnTo>
                    <a:pt x="97" y="161"/>
                  </a:lnTo>
                  <a:lnTo>
                    <a:pt x="95" y="169"/>
                  </a:lnTo>
                  <a:lnTo>
                    <a:pt x="99" y="171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95" y="202"/>
                  </a:lnTo>
                  <a:lnTo>
                    <a:pt x="97" y="211"/>
                  </a:lnTo>
                  <a:lnTo>
                    <a:pt x="92" y="213"/>
                  </a:lnTo>
                  <a:lnTo>
                    <a:pt x="88" y="209"/>
                  </a:lnTo>
                  <a:lnTo>
                    <a:pt x="83" y="213"/>
                  </a:lnTo>
                  <a:lnTo>
                    <a:pt x="83" y="204"/>
                  </a:lnTo>
                  <a:lnTo>
                    <a:pt x="69" y="190"/>
                  </a:lnTo>
                  <a:lnTo>
                    <a:pt x="57" y="187"/>
                  </a:lnTo>
                  <a:lnTo>
                    <a:pt x="47" y="192"/>
                  </a:lnTo>
                  <a:lnTo>
                    <a:pt x="45" y="190"/>
                  </a:lnTo>
                  <a:lnTo>
                    <a:pt x="38" y="178"/>
                  </a:lnTo>
                  <a:lnTo>
                    <a:pt x="43" y="166"/>
                  </a:lnTo>
                  <a:lnTo>
                    <a:pt x="36" y="150"/>
                  </a:lnTo>
                  <a:lnTo>
                    <a:pt x="31" y="150"/>
                  </a:lnTo>
                  <a:lnTo>
                    <a:pt x="24" y="138"/>
                  </a:lnTo>
                  <a:lnTo>
                    <a:pt x="7" y="131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</p:grpSp>
      <p:sp>
        <p:nvSpPr>
          <p:cNvPr id="251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200" dirty="0"/>
              <a:t>Segmentação dos Municípios</a:t>
            </a:r>
            <a:br>
              <a:rPr lang="pt-BR" sz="2200" dirty="0"/>
            </a:br>
            <a:r>
              <a:rPr lang="pt-BR" sz="1800" dirty="0"/>
              <a:t>Grupo Prioritário</a:t>
            </a:r>
          </a:p>
        </p:txBody>
      </p:sp>
      <p:sp>
        <p:nvSpPr>
          <p:cNvPr id="258" name="Retângulo: Cantos Diagonais Recortados 4"/>
          <p:cNvSpPr/>
          <p:nvPr/>
        </p:nvSpPr>
        <p:spPr>
          <a:xfrm>
            <a:off x="321469" y="1181296"/>
            <a:ext cx="8521195" cy="388815"/>
          </a:xfrm>
          <a:prstGeom prst="round2Same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0" rtlCol="0" anchor="ctr"/>
          <a:lstStyle/>
          <a:p>
            <a:pPr marL="134538"/>
            <a:r>
              <a:rPr lang="pt-BR" b="1" cap="all" dirty="0">
                <a:solidFill>
                  <a:srgbClr val="FFFFFF"/>
                </a:solidFill>
              </a:rPr>
              <a:t>Grupo Prioritário (24 integrantes)</a:t>
            </a:r>
          </a:p>
        </p:txBody>
      </p:sp>
      <p:sp>
        <p:nvSpPr>
          <p:cNvPr id="259" name="Retângulo 258"/>
          <p:cNvSpPr/>
          <p:nvPr/>
        </p:nvSpPr>
        <p:spPr>
          <a:xfrm>
            <a:off x="4254407" y="1611487"/>
            <a:ext cx="4682424" cy="479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28" indent="-135728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400" cap="small" dirty="0"/>
              <a:t>Grupo com alto impacto sobre os indicadores finalísticos e alta representatividade em nível estadual (inclusão dos maiores municípios em termos populacionais, com pelo menos um de cada região administrativa do Estado)</a:t>
            </a:r>
          </a:p>
          <a:p>
            <a:pPr marL="135728" indent="-135728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1400" cap="small" dirty="0"/>
              <a:t>Os municípios do grupo prioritário representam:</a:t>
            </a:r>
          </a:p>
          <a:p>
            <a:pPr marL="535768" lvl="1" indent="-214308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400" b="1" cap="small" dirty="0"/>
              <a:t>66% da população </a:t>
            </a:r>
            <a:r>
              <a:rPr lang="pt-BR" sz="1400" cap="small" dirty="0"/>
              <a:t>do estado de Goiás (2016)</a:t>
            </a:r>
          </a:p>
          <a:p>
            <a:pPr marL="535768" lvl="1" indent="-214308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400" b="1" cap="small" dirty="0"/>
              <a:t>77% dos homicídios </a:t>
            </a:r>
            <a:r>
              <a:rPr lang="pt-BR" sz="1400" cap="small" dirty="0"/>
              <a:t>registrados no estado (2014)</a:t>
            </a:r>
          </a:p>
          <a:p>
            <a:pPr marL="535768" lvl="1" indent="-214308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400" b="1" cap="small" dirty="0"/>
              <a:t>67%</a:t>
            </a:r>
            <a:r>
              <a:rPr lang="pt-BR" sz="1400" cap="small" dirty="0"/>
              <a:t> </a:t>
            </a:r>
            <a:r>
              <a:rPr lang="pt-BR" sz="1400" b="1" cap="small" dirty="0"/>
              <a:t>dos óbitos infantis </a:t>
            </a:r>
            <a:r>
              <a:rPr lang="pt-BR" sz="1400" cap="small" dirty="0"/>
              <a:t>registrados no estado (2014)</a:t>
            </a:r>
          </a:p>
          <a:p>
            <a:pPr marL="535768" lvl="1" indent="-214308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400" b="1" cap="small" dirty="0"/>
              <a:t>62% dos alunos </a:t>
            </a:r>
            <a:r>
              <a:rPr lang="pt-BR" sz="1400" cap="small" dirty="0"/>
              <a:t>matriculados na educação básica (rede pública total – 2015)</a:t>
            </a:r>
          </a:p>
          <a:p>
            <a:pPr marL="535768" lvl="1" indent="-214308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400" b="1" cap="small" dirty="0"/>
              <a:t>67%</a:t>
            </a:r>
            <a:r>
              <a:rPr lang="pt-BR" sz="1400" cap="small" dirty="0"/>
              <a:t> </a:t>
            </a:r>
            <a:r>
              <a:rPr lang="pt-BR" sz="1400" b="1" cap="small" dirty="0"/>
              <a:t>da população de 0 a 5 anos </a:t>
            </a:r>
            <a:r>
              <a:rPr lang="pt-BR" sz="1400" cap="small" dirty="0"/>
              <a:t>(faixa etária pertinente à educação infantil - 2016)</a:t>
            </a:r>
          </a:p>
          <a:p>
            <a:pPr marL="535768" lvl="1" indent="-214308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pt-BR" sz="1400" b="1" cap="small" dirty="0"/>
              <a:t>71% do déficit habitacional absoluto</a:t>
            </a:r>
            <a:r>
              <a:rPr lang="pt-BR" sz="1400" cap="small" dirty="0"/>
              <a:t> observado no estado (2010)</a:t>
            </a:r>
          </a:p>
        </p:txBody>
      </p:sp>
      <p:grpSp>
        <p:nvGrpSpPr>
          <p:cNvPr id="260" name="Agrupar 259"/>
          <p:cNvGrpSpPr/>
          <p:nvPr/>
        </p:nvGrpSpPr>
        <p:grpSpPr>
          <a:xfrm>
            <a:off x="1827345" y="4550411"/>
            <a:ext cx="2494284" cy="476996"/>
            <a:chOff x="4643076" y="4540521"/>
            <a:chExt cx="3325712" cy="635994"/>
          </a:xfrm>
        </p:grpSpPr>
        <p:sp>
          <p:nvSpPr>
            <p:cNvPr id="261" name="Retângulo de cantos arredondados 14"/>
            <p:cNvSpPr/>
            <p:nvPr/>
          </p:nvSpPr>
          <p:spPr>
            <a:xfrm>
              <a:off x="4684841" y="4540521"/>
              <a:ext cx="2542268" cy="635994"/>
            </a:xfrm>
            <a:prstGeom prst="roundRect">
              <a:avLst>
                <a:gd name="adj" fmla="val 189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rIns="108000" rtlCol="0" anchor="t" anchorCtr="0"/>
            <a:lstStyle/>
            <a:p>
              <a:pPr>
                <a:lnSpc>
                  <a:spcPct val="114000"/>
                </a:lnSpc>
                <a:spcBef>
                  <a:spcPts val="450"/>
                </a:spcBef>
                <a:spcAft>
                  <a:spcPts val="225"/>
                </a:spcAft>
              </a:pPr>
              <a:endParaRPr lang="pt-BR" sz="1050" dirty="0">
                <a:solidFill>
                  <a:prstClr val="black"/>
                </a:solidFill>
              </a:endParaRPr>
            </a:p>
          </p:txBody>
        </p:sp>
        <p:sp>
          <p:nvSpPr>
            <p:cNvPr id="262" name="Retângulo 261"/>
            <p:cNvSpPr/>
            <p:nvPr/>
          </p:nvSpPr>
          <p:spPr>
            <a:xfrm>
              <a:off x="4643076" y="4558064"/>
              <a:ext cx="742084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25" b="1" cap="small" dirty="0"/>
                <a:t>Legenda:</a:t>
              </a:r>
            </a:p>
          </p:txBody>
        </p:sp>
        <p:sp>
          <p:nvSpPr>
            <p:cNvPr id="263" name="Retângulo 262"/>
            <p:cNvSpPr/>
            <p:nvPr/>
          </p:nvSpPr>
          <p:spPr>
            <a:xfrm>
              <a:off x="4998424" y="4826911"/>
              <a:ext cx="297036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675" dirty="0"/>
                <a:t>Município contemplado no Grupo Prioritário</a:t>
              </a:r>
            </a:p>
          </p:txBody>
        </p:sp>
      </p:grpSp>
      <p:sp>
        <p:nvSpPr>
          <p:cNvPr id="265" name="Retângulo 264"/>
          <p:cNvSpPr/>
          <p:nvPr/>
        </p:nvSpPr>
        <p:spPr>
          <a:xfrm>
            <a:off x="1924532" y="4784649"/>
            <a:ext cx="167586" cy="1329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50493" y="1281935"/>
            <a:ext cx="231416" cy="1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6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Agrupar 276"/>
          <p:cNvGrpSpPr/>
          <p:nvPr/>
        </p:nvGrpSpPr>
        <p:grpSpPr>
          <a:xfrm>
            <a:off x="321470" y="1828517"/>
            <a:ext cx="3314487" cy="3097085"/>
            <a:chOff x="1885950" y="1187027"/>
            <a:chExt cx="5368926" cy="5194301"/>
          </a:xfrm>
        </p:grpSpPr>
        <p:sp>
          <p:nvSpPr>
            <p:cNvPr id="278" name="Freeform 5"/>
            <p:cNvSpPr>
              <a:spLocks/>
            </p:cNvSpPr>
            <p:nvPr/>
          </p:nvSpPr>
          <p:spPr bwMode="auto">
            <a:xfrm>
              <a:off x="1885950" y="4385840"/>
              <a:ext cx="841375" cy="1157288"/>
            </a:xfrm>
            <a:custGeom>
              <a:avLst/>
              <a:gdLst>
                <a:gd name="T0" fmla="*/ 33 w 530"/>
                <a:gd name="T1" fmla="*/ 395 h 729"/>
                <a:gd name="T2" fmla="*/ 82 w 530"/>
                <a:gd name="T3" fmla="*/ 414 h 729"/>
                <a:gd name="T4" fmla="*/ 54 w 530"/>
                <a:gd name="T5" fmla="*/ 341 h 729"/>
                <a:gd name="T6" fmla="*/ 78 w 530"/>
                <a:gd name="T7" fmla="*/ 279 h 729"/>
                <a:gd name="T8" fmla="*/ 94 w 530"/>
                <a:gd name="T9" fmla="*/ 274 h 729"/>
                <a:gd name="T10" fmla="*/ 146 w 530"/>
                <a:gd name="T11" fmla="*/ 248 h 729"/>
                <a:gd name="T12" fmla="*/ 149 w 530"/>
                <a:gd name="T13" fmla="*/ 206 h 729"/>
                <a:gd name="T14" fmla="*/ 144 w 530"/>
                <a:gd name="T15" fmla="*/ 168 h 729"/>
                <a:gd name="T16" fmla="*/ 137 w 530"/>
                <a:gd name="T17" fmla="*/ 156 h 729"/>
                <a:gd name="T18" fmla="*/ 130 w 530"/>
                <a:gd name="T19" fmla="*/ 139 h 729"/>
                <a:gd name="T20" fmla="*/ 132 w 530"/>
                <a:gd name="T21" fmla="*/ 97 h 729"/>
                <a:gd name="T22" fmla="*/ 153 w 530"/>
                <a:gd name="T23" fmla="*/ 83 h 729"/>
                <a:gd name="T24" fmla="*/ 149 w 530"/>
                <a:gd name="T25" fmla="*/ 52 h 729"/>
                <a:gd name="T26" fmla="*/ 146 w 530"/>
                <a:gd name="T27" fmla="*/ 31 h 729"/>
                <a:gd name="T28" fmla="*/ 149 w 530"/>
                <a:gd name="T29" fmla="*/ 16 h 729"/>
                <a:gd name="T30" fmla="*/ 168 w 530"/>
                <a:gd name="T31" fmla="*/ 9 h 729"/>
                <a:gd name="T32" fmla="*/ 179 w 530"/>
                <a:gd name="T33" fmla="*/ 0 h 729"/>
                <a:gd name="T34" fmla="*/ 191 w 530"/>
                <a:gd name="T35" fmla="*/ 21 h 729"/>
                <a:gd name="T36" fmla="*/ 196 w 530"/>
                <a:gd name="T37" fmla="*/ 35 h 729"/>
                <a:gd name="T38" fmla="*/ 198 w 530"/>
                <a:gd name="T39" fmla="*/ 54 h 729"/>
                <a:gd name="T40" fmla="*/ 224 w 530"/>
                <a:gd name="T41" fmla="*/ 78 h 729"/>
                <a:gd name="T42" fmla="*/ 241 w 530"/>
                <a:gd name="T43" fmla="*/ 85 h 729"/>
                <a:gd name="T44" fmla="*/ 267 w 530"/>
                <a:gd name="T45" fmla="*/ 92 h 729"/>
                <a:gd name="T46" fmla="*/ 286 w 530"/>
                <a:gd name="T47" fmla="*/ 92 h 729"/>
                <a:gd name="T48" fmla="*/ 281 w 530"/>
                <a:gd name="T49" fmla="*/ 109 h 729"/>
                <a:gd name="T50" fmla="*/ 298 w 530"/>
                <a:gd name="T51" fmla="*/ 128 h 729"/>
                <a:gd name="T52" fmla="*/ 322 w 530"/>
                <a:gd name="T53" fmla="*/ 144 h 729"/>
                <a:gd name="T54" fmla="*/ 338 w 530"/>
                <a:gd name="T55" fmla="*/ 168 h 729"/>
                <a:gd name="T56" fmla="*/ 350 w 530"/>
                <a:gd name="T57" fmla="*/ 227 h 729"/>
                <a:gd name="T58" fmla="*/ 369 w 530"/>
                <a:gd name="T59" fmla="*/ 227 h 729"/>
                <a:gd name="T60" fmla="*/ 395 w 530"/>
                <a:gd name="T61" fmla="*/ 225 h 729"/>
                <a:gd name="T62" fmla="*/ 426 w 530"/>
                <a:gd name="T63" fmla="*/ 241 h 729"/>
                <a:gd name="T64" fmla="*/ 454 w 530"/>
                <a:gd name="T65" fmla="*/ 255 h 729"/>
                <a:gd name="T66" fmla="*/ 506 w 530"/>
                <a:gd name="T67" fmla="*/ 255 h 729"/>
                <a:gd name="T68" fmla="*/ 527 w 530"/>
                <a:gd name="T69" fmla="*/ 298 h 729"/>
                <a:gd name="T70" fmla="*/ 504 w 530"/>
                <a:gd name="T71" fmla="*/ 303 h 729"/>
                <a:gd name="T72" fmla="*/ 482 w 530"/>
                <a:gd name="T73" fmla="*/ 300 h 729"/>
                <a:gd name="T74" fmla="*/ 473 w 530"/>
                <a:gd name="T75" fmla="*/ 286 h 729"/>
                <a:gd name="T76" fmla="*/ 442 w 530"/>
                <a:gd name="T77" fmla="*/ 274 h 729"/>
                <a:gd name="T78" fmla="*/ 402 w 530"/>
                <a:gd name="T79" fmla="*/ 258 h 729"/>
                <a:gd name="T80" fmla="*/ 357 w 530"/>
                <a:gd name="T81" fmla="*/ 255 h 729"/>
                <a:gd name="T82" fmla="*/ 352 w 530"/>
                <a:gd name="T83" fmla="*/ 289 h 729"/>
                <a:gd name="T84" fmla="*/ 383 w 530"/>
                <a:gd name="T85" fmla="*/ 303 h 729"/>
                <a:gd name="T86" fmla="*/ 402 w 530"/>
                <a:gd name="T87" fmla="*/ 331 h 729"/>
                <a:gd name="T88" fmla="*/ 437 w 530"/>
                <a:gd name="T89" fmla="*/ 369 h 729"/>
                <a:gd name="T90" fmla="*/ 478 w 530"/>
                <a:gd name="T91" fmla="*/ 421 h 729"/>
                <a:gd name="T92" fmla="*/ 468 w 530"/>
                <a:gd name="T93" fmla="*/ 450 h 729"/>
                <a:gd name="T94" fmla="*/ 449 w 530"/>
                <a:gd name="T95" fmla="*/ 471 h 729"/>
                <a:gd name="T96" fmla="*/ 466 w 530"/>
                <a:gd name="T97" fmla="*/ 483 h 729"/>
                <a:gd name="T98" fmla="*/ 409 w 530"/>
                <a:gd name="T99" fmla="*/ 495 h 729"/>
                <a:gd name="T100" fmla="*/ 400 w 530"/>
                <a:gd name="T101" fmla="*/ 487 h 729"/>
                <a:gd name="T102" fmla="*/ 326 w 530"/>
                <a:gd name="T103" fmla="*/ 523 h 729"/>
                <a:gd name="T104" fmla="*/ 269 w 530"/>
                <a:gd name="T105" fmla="*/ 558 h 729"/>
                <a:gd name="T106" fmla="*/ 198 w 530"/>
                <a:gd name="T107" fmla="*/ 710 h 729"/>
                <a:gd name="T108" fmla="*/ 108 w 530"/>
                <a:gd name="T109" fmla="*/ 717 h 729"/>
                <a:gd name="T110" fmla="*/ 66 w 530"/>
                <a:gd name="T111" fmla="*/ 667 h 729"/>
                <a:gd name="T112" fmla="*/ 80 w 530"/>
                <a:gd name="T113" fmla="*/ 592 h 729"/>
                <a:gd name="T114" fmla="*/ 56 w 530"/>
                <a:gd name="T115" fmla="*/ 521 h 729"/>
                <a:gd name="T116" fmla="*/ 42 w 530"/>
                <a:gd name="T117" fmla="*/ 468 h 729"/>
                <a:gd name="T118" fmla="*/ 7 w 530"/>
                <a:gd name="T119" fmla="*/ 435 h 729"/>
                <a:gd name="T120" fmla="*/ 0 w 530"/>
                <a:gd name="T121" fmla="*/ 40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0" h="729">
                  <a:moveTo>
                    <a:pt x="4" y="383"/>
                  </a:moveTo>
                  <a:lnTo>
                    <a:pt x="11" y="388"/>
                  </a:lnTo>
                  <a:lnTo>
                    <a:pt x="26" y="388"/>
                  </a:lnTo>
                  <a:lnTo>
                    <a:pt x="33" y="395"/>
                  </a:lnTo>
                  <a:lnTo>
                    <a:pt x="40" y="405"/>
                  </a:lnTo>
                  <a:lnTo>
                    <a:pt x="54" y="407"/>
                  </a:lnTo>
                  <a:lnTo>
                    <a:pt x="61" y="412"/>
                  </a:lnTo>
                  <a:lnTo>
                    <a:pt x="82" y="414"/>
                  </a:lnTo>
                  <a:lnTo>
                    <a:pt x="33" y="362"/>
                  </a:lnTo>
                  <a:lnTo>
                    <a:pt x="33" y="352"/>
                  </a:lnTo>
                  <a:lnTo>
                    <a:pt x="42" y="341"/>
                  </a:lnTo>
                  <a:lnTo>
                    <a:pt x="54" y="341"/>
                  </a:lnTo>
                  <a:lnTo>
                    <a:pt x="68" y="315"/>
                  </a:lnTo>
                  <a:lnTo>
                    <a:pt x="71" y="298"/>
                  </a:lnTo>
                  <a:lnTo>
                    <a:pt x="80" y="284"/>
                  </a:lnTo>
                  <a:lnTo>
                    <a:pt x="78" y="279"/>
                  </a:lnTo>
                  <a:lnTo>
                    <a:pt x="71" y="281"/>
                  </a:lnTo>
                  <a:lnTo>
                    <a:pt x="75" y="274"/>
                  </a:lnTo>
                  <a:lnTo>
                    <a:pt x="87" y="277"/>
                  </a:lnTo>
                  <a:lnTo>
                    <a:pt x="94" y="274"/>
                  </a:lnTo>
                  <a:lnTo>
                    <a:pt x="99" y="267"/>
                  </a:lnTo>
                  <a:lnTo>
                    <a:pt x="125" y="255"/>
                  </a:lnTo>
                  <a:lnTo>
                    <a:pt x="130" y="248"/>
                  </a:lnTo>
                  <a:lnTo>
                    <a:pt x="146" y="248"/>
                  </a:lnTo>
                  <a:lnTo>
                    <a:pt x="168" y="236"/>
                  </a:lnTo>
                  <a:lnTo>
                    <a:pt x="168" y="222"/>
                  </a:lnTo>
                  <a:lnTo>
                    <a:pt x="158" y="220"/>
                  </a:lnTo>
                  <a:lnTo>
                    <a:pt x="149" y="206"/>
                  </a:lnTo>
                  <a:lnTo>
                    <a:pt x="156" y="194"/>
                  </a:lnTo>
                  <a:lnTo>
                    <a:pt x="151" y="175"/>
                  </a:lnTo>
                  <a:lnTo>
                    <a:pt x="146" y="175"/>
                  </a:lnTo>
                  <a:lnTo>
                    <a:pt x="144" y="168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37" y="161"/>
                  </a:lnTo>
                  <a:lnTo>
                    <a:pt x="137" y="156"/>
                  </a:lnTo>
                  <a:lnTo>
                    <a:pt x="135" y="158"/>
                  </a:lnTo>
                  <a:lnTo>
                    <a:pt x="135" y="151"/>
                  </a:lnTo>
                  <a:lnTo>
                    <a:pt x="127" y="139"/>
                  </a:lnTo>
                  <a:lnTo>
                    <a:pt x="130" y="139"/>
                  </a:lnTo>
                  <a:lnTo>
                    <a:pt x="130" y="132"/>
                  </a:lnTo>
                  <a:lnTo>
                    <a:pt x="137" y="118"/>
                  </a:lnTo>
                  <a:lnTo>
                    <a:pt x="137" y="102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90"/>
                  </a:lnTo>
                  <a:lnTo>
                    <a:pt x="139" y="83"/>
                  </a:lnTo>
                  <a:lnTo>
                    <a:pt x="153" y="83"/>
                  </a:lnTo>
                  <a:lnTo>
                    <a:pt x="158" y="75"/>
                  </a:lnTo>
                  <a:lnTo>
                    <a:pt x="151" y="64"/>
                  </a:lnTo>
                  <a:lnTo>
                    <a:pt x="151" y="54"/>
                  </a:lnTo>
                  <a:lnTo>
                    <a:pt x="149" y="52"/>
                  </a:lnTo>
                  <a:lnTo>
                    <a:pt x="156" y="40"/>
                  </a:lnTo>
                  <a:lnTo>
                    <a:pt x="153" y="40"/>
                  </a:lnTo>
                  <a:lnTo>
                    <a:pt x="151" y="31"/>
                  </a:lnTo>
                  <a:lnTo>
                    <a:pt x="146" y="31"/>
                  </a:lnTo>
                  <a:lnTo>
                    <a:pt x="149" y="28"/>
                  </a:lnTo>
                  <a:lnTo>
                    <a:pt x="142" y="21"/>
                  </a:lnTo>
                  <a:lnTo>
                    <a:pt x="146" y="16"/>
                  </a:lnTo>
                  <a:lnTo>
                    <a:pt x="149" y="16"/>
                  </a:lnTo>
                  <a:lnTo>
                    <a:pt x="149" y="23"/>
                  </a:lnTo>
                  <a:lnTo>
                    <a:pt x="158" y="19"/>
                  </a:lnTo>
                  <a:lnTo>
                    <a:pt x="158" y="14"/>
                  </a:lnTo>
                  <a:lnTo>
                    <a:pt x="168" y="9"/>
                  </a:lnTo>
                  <a:lnTo>
                    <a:pt x="165" y="7"/>
                  </a:lnTo>
                  <a:lnTo>
                    <a:pt x="170" y="4"/>
                  </a:lnTo>
                  <a:lnTo>
                    <a:pt x="177" y="7"/>
                  </a:lnTo>
                  <a:lnTo>
                    <a:pt x="179" y="0"/>
                  </a:lnTo>
                  <a:lnTo>
                    <a:pt x="196" y="4"/>
                  </a:lnTo>
                  <a:lnTo>
                    <a:pt x="194" y="7"/>
                  </a:lnTo>
                  <a:lnTo>
                    <a:pt x="194" y="14"/>
                  </a:lnTo>
                  <a:lnTo>
                    <a:pt x="191" y="21"/>
                  </a:lnTo>
                  <a:lnTo>
                    <a:pt x="194" y="19"/>
                  </a:lnTo>
                  <a:lnTo>
                    <a:pt x="198" y="26"/>
                  </a:lnTo>
                  <a:lnTo>
                    <a:pt x="196" y="28"/>
                  </a:lnTo>
                  <a:lnTo>
                    <a:pt x="196" y="35"/>
                  </a:lnTo>
                  <a:lnTo>
                    <a:pt x="194" y="35"/>
                  </a:lnTo>
                  <a:lnTo>
                    <a:pt x="201" y="45"/>
                  </a:lnTo>
                  <a:lnTo>
                    <a:pt x="194" y="52"/>
                  </a:lnTo>
                  <a:lnTo>
                    <a:pt x="198" y="54"/>
                  </a:lnTo>
                  <a:lnTo>
                    <a:pt x="196" y="59"/>
                  </a:lnTo>
                  <a:lnTo>
                    <a:pt x="208" y="64"/>
                  </a:lnTo>
                  <a:lnTo>
                    <a:pt x="213" y="64"/>
                  </a:lnTo>
                  <a:lnTo>
                    <a:pt x="224" y="78"/>
                  </a:lnTo>
                  <a:lnTo>
                    <a:pt x="232" y="80"/>
                  </a:lnTo>
                  <a:lnTo>
                    <a:pt x="229" y="85"/>
                  </a:lnTo>
                  <a:lnTo>
                    <a:pt x="234" y="90"/>
                  </a:lnTo>
                  <a:lnTo>
                    <a:pt x="241" y="85"/>
                  </a:lnTo>
                  <a:lnTo>
                    <a:pt x="243" y="90"/>
                  </a:lnTo>
                  <a:lnTo>
                    <a:pt x="251" y="87"/>
                  </a:lnTo>
                  <a:lnTo>
                    <a:pt x="258" y="92"/>
                  </a:lnTo>
                  <a:lnTo>
                    <a:pt x="267" y="92"/>
                  </a:lnTo>
                  <a:lnTo>
                    <a:pt x="269" y="90"/>
                  </a:lnTo>
                  <a:lnTo>
                    <a:pt x="277" y="90"/>
                  </a:lnTo>
                  <a:lnTo>
                    <a:pt x="286" y="90"/>
                  </a:lnTo>
                  <a:lnTo>
                    <a:pt x="286" y="92"/>
                  </a:lnTo>
                  <a:lnTo>
                    <a:pt x="291" y="90"/>
                  </a:lnTo>
                  <a:lnTo>
                    <a:pt x="295" y="94"/>
                  </a:lnTo>
                  <a:lnTo>
                    <a:pt x="293" y="102"/>
                  </a:lnTo>
                  <a:lnTo>
                    <a:pt x="281" y="109"/>
                  </a:lnTo>
                  <a:lnTo>
                    <a:pt x="288" y="116"/>
                  </a:lnTo>
                  <a:lnTo>
                    <a:pt x="293" y="116"/>
                  </a:lnTo>
                  <a:lnTo>
                    <a:pt x="291" y="118"/>
                  </a:lnTo>
                  <a:lnTo>
                    <a:pt x="298" y="128"/>
                  </a:lnTo>
                  <a:lnTo>
                    <a:pt x="307" y="125"/>
                  </a:lnTo>
                  <a:lnTo>
                    <a:pt x="307" y="128"/>
                  </a:lnTo>
                  <a:lnTo>
                    <a:pt x="326" y="137"/>
                  </a:lnTo>
                  <a:lnTo>
                    <a:pt x="322" y="144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40" y="165"/>
                  </a:lnTo>
                  <a:lnTo>
                    <a:pt x="338" y="168"/>
                  </a:lnTo>
                  <a:lnTo>
                    <a:pt x="343" y="170"/>
                  </a:lnTo>
                  <a:lnTo>
                    <a:pt x="345" y="182"/>
                  </a:lnTo>
                  <a:lnTo>
                    <a:pt x="340" y="201"/>
                  </a:lnTo>
                  <a:lnTo>
                    <a:pt x="350" y="227"/>
                  </a:lnTo>
                  <a:lnTo>
                    <a:pt x="352" y="227"/>
                  </a:lnTo>
                  <a:lnTo>
                    <a:pt x="357" y="220"/>
                  </a:lnTo>
                  <a:lnTo>
                    <a:pt x="359" y="220"/>
                  </a:lnTo>
                  <a:lnTo>
                    <a:pt x="369" y="227"/>
                  </a:lnTo>
                  <a:lnTo>
                    <a:pt x="371" y="239"/>
                  </a:lnTo>
                  <a:lnTo>
                    <a:pt x="385" y="236"/>
                  </a:lnTo>
                  <a:lnTo>
                    <a:pt x="388" y="229"/>
                  </a:lnTo>
                  <a:lnTo>
                    <a:pt x="395" y="225"/>
                  </a:lnTo>
                  <a:lnTo>
                    <a:pt x="407" y="239"/>
                  </a:lnTo>
                  <a:lnTo>
                    <a:pt x="414" y="244"/>
                  </a:lnTo>
                  <a:lnTo>
                    <a:pt x="416" y="248"/>
                  </a:lnTo>
                  <a:lnTo>
                    <a:pt x="426" y="241"/>
                  </a:lnTo>
                  <a:lnTo>
                    <a:pt x="430" y="244"/>
                  </a:lnTo>
                  <a:lnTo>
                    <a:pt x="433" y="248"/>
                  </a:lnTo>
                  <a:lnTo>
                    <a:pt x="442" y="246"/>
                  </a:lnTo>
                  <a:lnTo>
                    <a:pt x="454" y="255"/>
                  </a:lnTo>
                  <a:lnTo>
                    <a:pt x="464" y="253"/>
                  </a:lnTo>
                  <a:lnTo>
                    <a:pt x="482" y="255"/>
                  </a:lnTo>
                  <a:lnTo>
                    <a:pt x="497" y="248"/>
                  </a:lnTo>
                  <a:lnTo>
                    <a:pt x="506" y="255"/>
                  </a:lnTo>
                  <a:lnTo>
                    <a:pt x="508" y="270"/>
                  </a:lnTo>
                  <a:lnTo>
                    <a:pt x="520" y="277"/>
                  </a:lnTo>
                  <a:lnTo>
                    <a:pt x="530" y="291"/>
                  </a:lnTo>
                  <a:lnTo>
                    <a:pt x="527" y="298"/>
                  </a:lnTo>
                  <a:lnTo>
                    <a:pt x="523" y="296"/>
                  </a:lnTo>
                  <a:lnTo>
                    <a:pt x="516" y="298"/>
                  </a:lnTo>
                  <a:lnTo>
                    <a:pt x="513" y="303"/>
                  </a:lnTo>
                  <a:lnTo>
                    <a:pt x="504" y="303"/>
                  </a:lnTo>
                  <a:lnTo>
                    <a:pt x="501" y="307"/>
                  </a:lnTo>
                  <a:lnTo>
                    <a:pt x="490" y="305"/>
                  </a:lnTo>
                  <a:lnTo>
                    <a:pt x="487" y="310"/>
                  </a:lnTo>
                  <a:lnTo>
                    <a:pt x="482" y="300"/>
                  </a:lnTo>
                  <a:lnTo>
                    <a:pt x="475" y="298"/>
                  </a:lnTo>
                  <a:lnTo>
                    <a:pt x="478" y="293"/>
                  </a:lnTo>
                  <a:lnTo>
                    <a:pt x="475" y="293"/>
                  </a:lnTo>
                  <a:lnTo>
                    <a:pt x="473" y="286"/>
                  </a:lnTo>
                  <a:lnTo>
                    <a:pt x="454" y="291"/>
                  </a:lnTo>
                  <a:lnTo>
                    <a:pt x="442" y="279"/>
                  </a:lnTo>
                  <a:lnTo>
                    <a:pt x="445" y="274"/>
                  </a:lnTo>
                  <a:lnTo>
                    <a:pt x="442" y="274"/>
                  </a:lnTo>
                  <a:lnTo>
                    <a:pt x="440" y="265"/>
                  </a:lnTo>
                  <a:lnTo>
                    <a:pt x="435" y="267"/>
                  </a:lnTo>
                  <a:lnTo>
                    <a:pt x="423" y="260"/>
                  </a:lnTo>
                  <a:lnTo>
                    <a:pt x="402" y="258"/>
                  </a:lnTo>
                  <a:lnTo>
                    <a:pt x="393" y="260"/>
                  </a:lnTo>
                  <a:lnTo>
                    <a:pt x="378" y="255"/>
                  </a:lnTo>
                  <a:lnTo>
                    <a:pt x="366" y="258"/>
                  </a:lnTo>
                  <a:lnTo>
                    <a:pt x="357" y="255"/>
                  </a:lnTo>
                  <a:lnTo>
                    <a:pt x="352" y="263"/>
                  </a:lnTo>
                  <a:lnTo>
                    <a:pt x="338" y="270"/>
                  </a:lnTo>
                  <a:lnTo>
                    <a:pt x="333" y="277"/>
                  </a:lnTo>
                  <a:lnTo>
                    <a:pt x="352" y="289"/>
                  </a:lnTo>
                  <a:lnTo>
                    <a:pt x="355" y="296"/>
                  </a:lnTo>
                  <a:lnTo>
                    <a:pt x="364" y="293"/>
                  </a:lnTo>
                  <a:lnTo>
                    <a:pt x="371" y="300"/>
                  </a:lnTo>
                  <a:lnTo>
                    <a:pt x="383" y="303"/>
                  </a:lnTo>
                  <a:lnTo>
                    <a:pt x="404" y="298"/>
                  </a:lnTo>
                  <a:lnTo>
                    <a:pt x="414" y="305"/>
                  </a:lnTo>
                  <a:lnTo>
                    <a:pt x="414" y="312"/>
                  </a:lnTo>
                  <a:lnTo>
                    <a:pt x="402" y="331"/>
                  </a:lnTo>
                  <a:lnTo>
                    <a:pt x="407" y="338"/>
                  </a:lnTo>
                  <a:lnTo>
                    <a:pt x="404" y="345"/>
                  </a:lnTo>
                  <a:lnTo>
                    <a:pt x="419" y="348"/>
                  </a:lnTo>
                  <a:lnTo>
                    <a:pt x="437" y="369"/>
                  </a:lnTo>
                  <a:lnTo>
                    <a:pt x="437" y="393"/>
                  </a:lnTo>
                  <a:lnTo>
                    <a:pt x="459" y="400"/>
                  </a:lnTo>
                  <a:lnTo>
                    <a:pt x="466" y="409"/>
                  </a:lnTo>
                  <a:lnTo>
                    <a:pt x="478" y="421"/>
                  </a:lnTo>
                  <a:lnTo>
                    <a:pt x="468" y="431"/>
                  </a:lnTo>
                  <a:lnTo>
                    <a:pt x="471" y="435"/>
                  </a:lnTo>
                  <a:lnTo>
                    <a:pt x="464" y="442"/>
                  </a:lnTo>
                  <a:lnTo>
                    <a:pt x="468" y="450"/>
                  </a:lnTo>
                  <a:lnTo>
                    <a:pt x="475" y="454"/>
                  </a:lnTo>
                  <a:lnTo>
                    <a:pt x="471" y="464"/>
                  </a:lnTo>
                  <a:lnTo>
                    <a:pt x="449" y="464"/>
                  </a:lnTo>
                  <a:lnTo>
                    <a:pt x="449" y="471"/>
                  </a:lnTo>
                  <a:lnTo>
                    <a:pt x="454" y="473"/>
                  </a:lnTo>
                  <a:lnTo>
                    <a:pt x="473" y="478"/>
                  </a:lnTo>
                  <a:lnTo>
                    <a:pt x="473" y="480"/>
                  </a:lnTo>
                  <a:lnTo>
                    <a:pt x="466" y="483"/>
                  </a:lnTo>
                  <a:lnTo>
                    <a:pt x="456" y="495"/>
                  </a:lnTo>
                  <a:lnTo>
                    <a:pt x="430" y="490"/>
                  </a:lnTo>
                  <a:lnTo>
                    <a:pt x="409" y="502"/>
                  </a:lnTo>
                  <a:lnTo>
                    <a:pt x="409" y="495"/>
                  </a:lnTo>
                  <a:lnTo>
                    <a:pt x="404" y="495"/>
                  </a:lnTo>
                  <a:lnTo>
                    <a:pt x="404" y="490"/>
                  </a:lnTo>
                  <a:lnTo>
                    <a:pt x="400" y="492"/>
                  </a:lnTo>
                  <a:lnTo>
                    <a:pt x="400" y="487"/>
                  </a:lnTo>
                  <a:lnTo>
                    <a:pt x="378" y="509"/>
                  </a:lnTo>
                  <a:lnTo>
                    <a:pt x="362" y="511"/>
                  </a:lnTo>
                  <a:lnTo>
                    <a:pt x="345" y="528"/>
                  </a:lnTo>
                  <a:lnTo>
                    <a:pt x="326" y="523"/>
                  </a:lnTo>
                  <a:lnTo>
                    <a:pt x="310" y="528"/>
                  </a:lnTo>
                  <a:lnTo>
                    <a:pt x="303" y="535"/>
                  </a:lnTo>
                  <a:lnTo>
                    <a:pt x="277" y="544"/>
                  </a:lnTo>
                  <a:lnTo>
                    <a:pt x="269" y="558"/>
                  </a:lnTo>
                  <a:lnTo>
                    <a:pt x="255" y="554"/>
                  </a:lnTo>
                  <a:lnTo>
                    <a:pt x="246" y="556"/>
                  </a:lnTo>
                  <a:lnTo>
                    <a:pt x="215" y="601"/>
                  </a:lnTo>
                  <a:lnTo>
                    <a:pt x="198" y="710"/>
                  </a:lnTo>
                  <a:lnTo>
                    <a:pt x="175" y="712"/>
                  </a:lnTo>
                  <a:lnTo>
                    <a:pt x="146" y="703"/>
                  </a:lnTo>
                  <a:lnTo>
                    <a:pt x="132" y="705"/>
                  </a:lnTo>
                  <a:lnTo>
                    <a:pt x="108" y="717"/>
                  </a:lnTo>
                  <a:lnTo>
                    <a:pt x="104" y="729"/>
                  </a:lnTo>
                  <a:lnTo>
                    <a:pt x="82" y="724"/>
                  </a:lnTo>
                  <a:lnTo>
                    <a:pt x="68" y="710"/>
                  </a:lnTo>
                  <a:lnTo>
                    <a:pt x="66" y="667"/>
                  </a:lnTo>
                  <a:lnTo>
                    <a:pt x="56" y="641"/>
                  </a:lnTo>
                  <a:lnTo>
                    <a:pt x="49" y="606"/>
                  </a:lnTo>
                  <a:lnTo>
                    <a:pt x="56" y="596"/>
                  </a:lnTo>
                  <a:lnTo>
                    <a:pt x="80" y="592"/>
                  </a:lnTo>
                  <a:lnTo>
                    <a:pt x="82" y="561"/>
                  </a:lnTo>
                  <a:lnTo>
                    <a:pt x="68" y="537"/>
                  </a:lnTo>
                  <a:lnTo>
                    <a:pt x="54" y="528"/>
                  </a:lnTo>
                  <a:lnTo>
                    <a:pt x="56" y="521"/>
                  </a:lnTo>
                  <a:lnTo>
                    <a:pt x="49" y="509"/>
                  </a:lnTo>
                  <a:lnTo>
                    <a:pt x="52" y="492"/>
                  </a:lnTo>
                  <a:lnTo>
                    <a:pt x="40" y="473"/>
                  </a:lnTo>
                  <a:lnTo>
                    <a:pt x="42" y="468"/>
                  </a:lnTo>
                  <a:lnTo>
                    <a:pt x="37" y="459"/>
                  </a:lnTo>
                  <a:lnTo>
                    <a:pt x="35" y="459"/>
                  </a:lnTo>
                  <a:lnTo>
                    <a:pt x="23" y="442"/>
                  </a:lnTo>
                  <a:lnTo>
                    <a:pt x="7" y="435"/>
                  </a:lnTo>
                  <a:lnTo>
                    <a:pt x="4" y="426"/>
                  </a:lnTo>
                  <a:lnTo>
                    <a:pt x="2" y="423"/>
                  </a:lnTo>
                  <a:lnTo>
                    <a:pt x="4" y="414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4" y="38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79" name="Freeform 6"/>
            <p:cNvSpPr>
              <a:spLocks/>
            </p:cNvSpPr>
            <p:nvPr/>
          </p:nvSpPr>
          <p:spPr bwMode="auto">
            <a:xfrm>
              <a:off x="2147888" y="4701752"/>
              <a:ext cx="271463" cy="201613"/>
            </a:xfrm>
            <a:custGeom>
              <a:avLst/>
              <a:gdLst>
                <a:gd name="T0" fmla="*/ 119 w 171"/>
                <a:gd name="T1" fmla="*/ 120 h 127"/>
                <a:gd name="T2" fmla="*/ 130 w 171"/>
                <a:gd name="T3" fmla="*/ 111 h 127"/>
                <a:gd name="T4" fmla="*/ 135 w 171"/>
                <a:gd name="T5" fmla="*/ 97 h 127"/>
                <a:gd name="T6" fmla="*/ 140 w 171"/>
                <a:gd name="T7" fmla="*/ 94 h 127"/>
                <a:gd name="T8" fmla="*/ 147 w 171"/>
                <a:gd name="T9" fmla="*/ 97 h 127"/>
                <a:gd name="T10" fmla="*/ 157 w 171"/>
                <a:gd name="T11" fmla="*/ 94 h 127"/>
                <a:gd name="T12" fmla="*/ 171 w 171"/>
                <a:gd name="T13" fmla="*/ 66 h 127"/>
                <a:gd name="T14" fmla="*/ 128 w 171"/>
                <a:gd name="T15" fmla="*/ 59 h 127"/>
                <a:gd name="T16" fmla="*/ 126 w 171"/>
                <a:gd name="T17" fmla="*/ 52 h 127"/>
                <a:gd name="T18" fmla="*/ 126 w 171"/>
                <a:gd name="T19" fmla="*/ 45 h 127"/>
                <a:gd name="T20" fmla="*/ 119 w 171"/>
                <a:gd name="T21" fmla="*/ 42 h 127"/>
                <a:gd name="T22" fmla="*/ 119 w 171"/>
                <a:gd name="T23" fmla="*/ 30 h 127"/>
                <a:gd name="T24" fmla="*/ 112 w 171"/>
                <a:gd name="T25" fmla="*/ 23 h 127"/>
                <a:gd name="T26" fmla="*/ 114 w 171"/>
                <a:gd name="T27" fmla="*/ 21 h 127"/>
                <a:gd name="T28" fmla="*/ 109 w 171"/>
                <a:gd name="T29" fmla="*/ 19 h 127"/>
                <a:gd name="T30" fmla="*/ 95 w 171"/>
                <a:gd name="T31" fmla="*/ 0 h 127"/>
                <a:gd name="T32" fmla="*/ 93 w 171"/>
                <a:gd name="T33" fmla="*/ 2 h 127"/>
                <a:gd name="T34" fmla="*/ 90 w 171"/>
                <a:gd name="T35" fmla="*/ 7 h 127"/>
                <a:gd name="T36" fmla="*/ 76 w 171"/>
                <a:gd name="T37" fmla="*/ 9 h 127"/>
                <a:gd name="T38" fmla="*/ 69 w 171"/>
                <a:gd name="T39" fmla="*/ 14 h 127"/>
                <a:gd name="T40" fmla="*/ 69 w 171"/>
                <a:gd name="T41" fmla="*/ 21 h 127"/>
                <a:gd name="T42" fmla="*/ 57 w 171"/>
                <a:gd name="T43" fmla="*/ 28 h 127"/>
                <a:gd name="T44" fmla="*/ 52 w 171"/>
                <a:gd name="T45" fmla="*/ 35 h 127"/>
                <a:gd name="T46" fmla="*/ 38 w 171"/>
                <a:gd name="T47" fmla="*/ 40 h 127"/>
                <a:gd name="T48" fmla="*/ 36 w 171"/>
                <a:gd name="T49" fmla="*/ 45 h 127"/>
                <a:gd name="T50" fmla="*/ 43 w 171"/>
                <a:gd name="T51" fmla="*/ 54 h 127"/>
                <a:gd name="T52" fmla="*/ 41 w 171"/>
                <a:gd name="T53" fmla="*/ 64 h 127"/>
                <a:gd name="T54" fmla="*/ 14 w 171"/>
                <a:gd name="T55" fmla="*/ 92 h 127"/>
                <a:gd name="T56" fmla="*/ 0 w 171"/>
                <a:gd name="T57" fmla="*/ 97 h 127"/>
                <a:gd name="T58" fmla="*/ 10 w 171"/>
                <a:gd name="T59" fmla="*/ 104 h 127"/>
                <a:gd name="T60" fmla="*/ 7 w 171"/>
                <a:gd name="T61" fmla="*/ 113 h 127"/>
                <a:gd name="T62" fmla="*/ 0 w 171"/>
                <a:gd name="T63" fmla="*/ 123 h 127"/>
                <a:gd name="T64" fmla="*/ 3 w 171"/>
                <a:gd name="T65" fmla="*/ 127 h 127"/>
                <a:gd name="T66" fmla="*/ 22 w 171"/>
                <a:gd name="T67" fmla="*/ 104 h 127"/>
                <a:gd name="T68" fmla="*/ 59 w 171"/>
                <a:gd name="T69" fmla="*/ 101 h 127"/>
                <a:gd name="T70" fmla="*/ 71 w 171"/>
                <a:gd name="T71" fmla="*/ 104 h 127"/>
                <a:gd name="T72" fmla="*/ 76 w 171"/>
                <a:gd name="T73" fmla="*/ 106 h 127"/>
                <a:gd name="T74" fmla="*/ 95 w 171"/>
                <a:gd name="T75" fmla="*/ 116 h 127"/>
                <a:gd name="T76" fmla="*/ 104 w 171"/>
                <a:gd name="T77" fmla="*/ 113 h 127"/>
                <a:gd name="T78" fmla="*/ 107 w 171"/>
                <a:gd name="T79" fmla="*/ 108 h 127"/>
                <a:gd name="T80" fmla="*/ 112 w 171"/>
                <a:gd name="T81" fmla="*/ 106 h 127"/>
                <a:gd name="T82" fmla="*/ 116 w 171"/>
                <a:gd name="T83" fmla="*/ 123 h 127"/>
                <a:gd name="T84" fmla="*/ 119 w 171"/>
                <a:gd name="T85" fmla="*/ 12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127">
                  <a:moveTo>
                    <a:pt x="119" y="120"/>
                  </a:moveTo>
                  <a:lnTo>
                    <a:pt x="130" y="111"/>
                  </a:lnTo>
                  <a:lnTo>
                    <a:pt x="135" y="97"/>
                  </a:lnTo>
                  <a:lnTo>
                    <a:pt x="140" y="94"/>
                  </a:lnTo>
                  <a:lnTo>
                    <a:pt x="147" y="97"/>
                  </a:lnTo>
                  <a:lnTo>
                    <a:pt x="157" y="94"/>
                  </a:lnTo>
                  <a:lnTo>
                    <a:pt x="171" y="66"/>
                  </a:lnTo>
                  <a:lnTo>
                    <a:pt x="128" y="59"/>
                  </a:lnTo>
                  <a:lnTo>
                    <a:pt x="126" y="52"/>
                  </a:lnTo>
                  <a:lnTo>
                    <a:pt x="126" y="45"/>
                  </a:lnTo>
                  <a:lnTo>
                    <a:pt x="119" y="42"/>
                  </a:lnTo>
                  <a:lnTo>
                    <a:pt x="119" y="30"/>
                  </a:lnTo>
                  <a:lnTo>
                    <a:pt x="112" y="23"/>
                  </a:lnTo>
                  <a:lnTo>
                    <a:pt x="114" y="21"/>
                  </a:lnTo>
                  <a:lnTo>
                    <a:pt x="109" y="19"/>
                  </a:lnTo>
                  <a:lnTo>
                    <a:pt x="95" y="0"/>
                  </a:lnTo>
                  <a:lnTo>
                    <a:pt x="93" y="2"/>
                  </a:lnTo>
                  <a:lnTo>
                    <a:pt x="90" y="7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9" y="21"/>
                  </a:lnTo>
                  <a:lnTo>
                    <a:pt x="57" y="28"/>
                  </a:lnTo>
                  <a:lnTo>
                    <a:pt x="52" y="35"/>
                  </a:lnTo>
                  <a:lnTo>
                    <a:pt x="38" y="40"/>
                  </a:lnTo>
                  <a:lnTo>
                    <a:pt x="36" y="45"/>
                  </a:lnTo>
                  <a:lnTo>
                    <a:pt x="43" y="54"/>
                  </a:lnTo>
                  <a:lnTo>
                    <a:pt x="41" y="64"/>
                  </a:lnTo>
                  <a:lnTo>
                    <a:pt x="14" y="92"/>
                  </a:lnTo>
                  <a:lnTo>
                    <a:pt x="0" y="97"/>
                  </a:lnTo>
                  <a:lnTo>
                    <a:pt x="10" y="104"/>
                  </a:lnTo>
                  <a:lnTo>
                    <a:pt x="7" y="113"/>
                  </a:lnTo>
                  <a:lnTo>
                    <a:pt x="0" y="123"/>
                  </a:lnTo>
                  <a:lnTo>
                    <a:pt x="3" y="127"/>
                  </a:lnTo>
                  <a:lnTo>
                    <a:pt x="22" y="104"/>
                  </a:lnTo>
                  <a:lnTo>
                    <a:pt x="59" y="101"/>
                  </a:lnTo>
                  <a:lnTo>
                    <a:pt x="71" y="104"/>
                  </a:lnTo>
                  <a:lnTo>
                    <a:pt x="76" y="106"/>
                  </a:lnTo>
                  <a:lnTo>
                    <a:pt x="95" y="116"/>
                  </a:lnTo>
                  <a:lnTo>
                    <a:pt x="104" y="113"/>
                  </a:lnTo>
                  <a:lnTo>
                    <a:pt x="107" y="108"/>
                  </a:lnTo>
                  <a:lnTo>
                    <a:pt x="112" y="106"/>
                  </a:lnTo>
                  <a:lnTo>
                    <a:pt x="116" y="123"/>
                  </a:lnTo>
                  <a:lnTo>
                    <a:pt x="119" y="12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0" name="Freeform 7"/>
            <p:cNvSpPr>
              <a:spLocks/>
            </p:cNvSpPr>
            <p:nvPr/>
          </p:nvSpPr>
          <p:spPr bwMode="auto">
            <a:xfrm>
              <a:off x="1889125" y="4435052"/>
              <a:ext cx="263525" cy="608013"/>
            </a:xfrm>
            <a:custGeom>
              <a:avLst/>
              <a:gdLst>
                <a:gd name="T0" fmla="*/ 7 w 166"/>
                <a:gd name="T1" fmla="*/ 279 h 383"/>
                <a:gd name="T2" fmla="*/ 14 w 166"/>
                <a:gd name="T3" fmla="*/ 258 h 383"/>
                <a:gd name="T4" fmla="*/ 19 w 166"/>
                <a:gd name="T5" fmla="*/ 255 h 383"/>
                <a:gd name="T6" fmla="*/ 24 w 166"/>
                <a:gd name="T7" fmla="*/ 241 h 383"/>
                <a:gd name="T8" fmla="*/ 19 w 166"/>
                <a:gd name="T9" fmla="*/ 234 h 383"/>
                <a:gd name="T10" fmla="*/ 17 w 166"/>
                <a:gd name="T11" fmla="*/ 220 h 383"/>
                <a:gd name="T12" fmla="*/ 24 w 166"/>
                <a:gd name="T13" fmla="*/ 203 h 383"/>
                <a:gd name="T14" fmla="*/ 38 w 166"/>
                <a:gd name="T15" fmla="*/ 177 h 383"/>
                <a:gd name="T16" fmla="*/ 54 w 166"/>
                <a:gd name="T17" fmla="*/ 146 h 383"/>
                <a:gd name="T18" fmla="*/ 59 w 166"/>
                <a:gd name="T19" fmla="*/ 127 h 383"/>
                <a:gd name="T20" fmla="*/ 73 w 166"/>
                <a:gd name="T21" fmla="*/ 120 h 383"/>
                <a:gd name="T22" fmla="*/ 73 w 166"/>
                <a:gd name="T23" fmla="*/ 116 h 383"/>
                <a:gd name="T24" fmla="*/ 80 w 166"/>
                <a:gd name="T25" fmla="*/ 116 h 383"/>
                <a:gd name="T26" fmla="*/ 88 w 166"/>
                <a:gd name="T27" fmla="*/ 108 h 383"/>
                <a:gd name="T28" fmla="*/ 85 w 166"/>
                <a:gd name="T29" fmla="*/ 97 h 383"/>
                <a:gd name="T30" fmla="*/ 83 w 166"/>
                <a:gd name="T31" fmla="*/ 89 h 383"/>
                <a:gd name="T32" fmla="*/ 88 w 166"/>
                <a:gd name="T33" fmla="*/ 82 h 383"/>
                <a:gd name="T34" fmla="*/ 90 w 166"/>
                <a:gd name="T35" fmla="*/ 61 h 383"/>
                <a:gd name="T36" fmla="*/ 95 w 166"/>
                <a:gd name="T37" fmla="*/ 35 h 383"/>
                <a:gd name="T38" fmla="*/ 104 w 166"/>
                <a:gd name="T39" fmla="*/ 28 h 383"/>
                <a:gd name="T40" fmla="*/ 114 w 166"/>
                <a:gd name="T41" fmla="*/ 11 h 383"/>
                <a:gd name="T42" fmla="*/ 130 w 166"/>
                <a:gd name="T43" fmla="*/ 11 h 383"/>
                <a:gd name="T44" fmla="*/ 137 w 166"/>
                <a:gd name="T45" fmla="*/ 9 h 383"/>
                <a:gd name="T46" fmla="*/ 135 w 166"/>
                <a:gd name="T47" fmla="*/ 2 h 383"/>
                <a:gd name="T48" fmla="*/ 151 w 166"/>
                <a:gd name="T49" fmla="*/ 9 h 383"/>
                <a:gd name="T50" fmla="*/ 149 w 166"/>
                <a:gd name="T51" fmla="*/ 23 h 383"/>
                <a:gd name="T52" fmla="*/ 151 w 166"/>
                <a:gd name="T53" fmla="*/ 52 h 383"/>
                <a:gd name="T54" fmla="*/ 133 w 166"/>
                <a:gd name="T55" fmla="*/ 61 h 383"/>
                <a:gd name="T56" fmla="*/ 135 w 166"/>
                <a:gd name="T57" fmla="*/ 87 h 383"/>
                <a:gd name="T58" fmla="*/ 125 w 166"/>
                <a:gd name="T59" fmla="*/ 108 h 383"/>
                <a:gd name="T60" fmla="*/ 135 w 166"/>
                <a:gd name="T61" fmla="*/ 125 h 383"/>
                <a:gd name="T62" fmla="*/ 137 w 166"/>
                <a:gd name="T63" fmla="*/ 134 h 383"/>
                <a:gd name="T64" fmla="*/ 149 w 166"/>
                <a:gd name="T65" fmla="*/ 144 h 383"/>
                <a:gd name="T66" fmla="*/ 156 w 166"/>
                <a:gd name="T67" fmla="*/ 189 h 383"/>
                <a:gd name="T68" fmla="*/ 144 w 166"/>
                <a:gd name="T69" fmla="*/ 217 h 383"/>
                <a:gd name="T70" fmla="*/ 97 w 166"/>
                <a:gd name="T71" fmla="*/ 236 h 383"/>
                <a:gd name="T72" fmla="*/ 73 w 166"/>
                <a:gd name="T73" fmla="*/ 243 h 383"/>
                <a:gd name="T74" fmla="*/ 78 w 166"/>
                <a:gd name="T75" fmla="*/ 253 h 383"/>
                <a:gd name="T76" fmla="*/ 52 w 166"/>
                <a:gd name="T77" fmla="*/ 310 h 383"/>
                <a:gd name="T78" fmla="*/ 31 w 166"/>
                <a:gd name="T79" fmla="*/ 331 h 383"/>
                <a:gd name="T80" fmla="*/ 52 w 166"/>
                <a:gd name="T81" fmla="*/ 376 h 383"/>
                <a:gd name="T82" fmla="*/ 24 w 166"/>
                <a:gd name="T83" fmla="*/ 357 h 383"/>
                <a:gd name="T84" fmla="*/ 2 w 166"/>
                <a:gd name="T85" fmla="*/ 343 h 383"/>
                <a:gd name="T86" fmla="*/ 0 w 166"/>
                <a:gd name="T87" fmla="*/ 32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383">
                  <a:moveTo>
                    <a:pt x="2" y="307"/>
                  </a:moveTo>
                  <a:lnTo>
                    <a:pt x="9" y="286"/>
                  </a:lnTo>
                  <a:lnTo>
                    <a:pt x="7" y="279"/>
                  </a:lnTo>
                  <a:lnTo>
                    <a:pt x="7" y="272"/>
                  </a:lnTo>
                  <a:lnTo>
                    <a:pt x="19" y="260"/>
                  </a:lnTo>
                  <a:lnTo>
                    <a:pt x="14" y="258"/>
                  </a:lnTo>
                  <a:lnTo>
                    <a:pt x="19" y="258"/>
                  </a:lnTo>
                  <a:lnTo>
                    <a:pt x="17" y="253"/>
                  </a:lnTo>
                  <a:lnTo>
                    <a:pt x="19" y="255"/>
                  </a:lnTo>
                  <a:lnTo>
                    <a:pt x="24" y="250"/>
                  </a:lnTo>
                  <a:lnTo>
                    <a:pt x="19" y="248"/>
                  </a:lnTo>
                  <a:lnTo>
                    <a:pt x="24" y="241"/>
                  </a:lnTo>
                  <a:lnTo>
                    <a:pt x="19" y="241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29"/>
                  </a:lnTo>
                  <a:lnTo>
                    <a:pt x="14" y="227"/>
                  </a:lnTo>
                  <a:lnTo>
                    <a:pt x="17" y="220"/>
                  </a:lnTo>
                  <a:lnTo>
                    <a:pt x="12" y="217"/>
                  </a:lnTo>
                  <a:lnTo>
                    <a:pt x="12" y="213"/>
                  </a:lnTo>
                  <a:lnTo>
                    <a:pt x="24" y="203"/>
                  </a:lnTo>
                  <a:lnTo>
                    <a:pt x="21" y="196"/>
                  </a:lnTo>
                  <a:lnTo>
                    <a:pt x="28" y="194"/>
                  </a:lnTo>
                  <a:lnTo>
                    <a:pt x="38" y="177"/>
                  </a:lnTo>
                  <a:lnTo>
                    <a:pt x="40" y="153"/>
                  </a:lnTo>
                  <a:lnTo>
                    <a:pt x="47" y="153"/>
                  </a:lnTo>
                  <a:lnTo>
                    <a:pt x="54" y="146"/>
                  </a:lnTo>
                  <a:lnTo>
                    <a:pt x="52" y="142"/>
                  </a:lnTo>
                  <a:lnTo>
                    <a:pt x="62" y="134"/>
                  </a:lnTo>
                  <a:lnTo>
                    <a:pt x="59" y="127"/>
                  </a:lnTo>
                  <a:lnTo>
                    <a:pt x="66" y="127"/>
                  </a:lnTo>
                  <a:lnTo>
                    <a:pt x="66" y="123"/>
                  </a:lnTo>
                  <a:lnTo>
                    <a:pt x="73" y="120"/>
                  </a:lnTo>
                  <a:lnTo>
                    <a:pt x="71" y="118"/>
                  </a:lnTo>
                  <a:lnTo>
                    <a:pt x="76" y="120"/>
                  </a:lnTo>
                  <a:lnTo>
                    <a:pt x="73" y="116"/>
                  </a:lnTo>
                  <a:lnTo>
                    <a:pt x="78" y="116"/>
                  </a:lnTo>
                  <a:lnTo>
                    <a:pt x="78" y="113"/>
                  </a:lnTo>
                  <a:lnTo>
                    <a:pt x="80" y="116"/>
                  </a:lnTo>
                  <a:lnTo>
                    <a:pt x="80" y="111"/>
                  </a:lnTo>
                  <a:lnTo>
                    <a:pt x="85" y="111"/>
                  </a:lnTo>
                  <a:lnTo>
                    <a:pt x="88" y="108"/>
                  </a:lnTo>
                  <a:lnTo>
                    <a:pt x="88" y="104"/>
                  </a:lnTo>
                  <a:lnTo>
                    <a:pt x="83" y="104"/>
                  </a:lnTo>
                  <a:lnTo>
                    <a:pt x="85" y="97"/>
                  </a:lnTo>
                  <a:lnTo>
                    <a:pt x="80" y="99"/>
                  </a:lnTo>
                  <a:lnTo>
                    <a:pt x="83" y="94"/>
                  </a:lnTo>
                  <a:lnTo>
                    <a:pt x="83" y="89"/>
                  </a:lnTo>
                  <a:lnTo>
                    <a:pt x="88" y="85"/>
                  </a:lnTo>
                  <a:lnTo>
                    <a:pt x="85" y="82"/>
                  </a:lnTo>
                  <a:lnTo>
                    <a:pt x="88" y="82"/>
                  </a:lnTo>
                  <a:lnTo>
                    <a:pt x="90" y="73"/>
                  </a:lnTo>
                  <a:lnTo>
                    <a:pt x="88" y="59"/>
                  </a:lnTo>
                  <a:lnTo>
                    <a:pt x="90" y="61"/>
                  </a:lnTo>
                  <a:lnTo>
                    <a:pt x="92" y="52"/>
                  </a:lnTo>
                  <a:lnTo>
                    <a:pt x="97" y="49"/>
                  </a:lnTo>
                  <a:lnTo>
                    <a:pt x="95" y="35"/>
                  </a:lnTo>
                  <a:lnTo>
                    <a:pt x="99" y="35"/>
                  </a:lnTo>
                  <a:lnTo>
                    <a:pt x="99" y="33"/>
                  </a:lnTo>
                  <a:lnTo>
                    <a:pt x="104" y="28"/>
                  </a:lnTo>
                  <a:lnTo>
                    <a:pt x="109" y="9"/>
                  </a:lnTo>
                  <a:lnTo>
                    <a:pt x="111" y="14"/>
                  </a:lnTo>
                  <a:lnTo>
                    <a:pt x="114" y="11"/>
                  </a:lnTo>
                  <a:lnTo>
                    <a:pt x="114" y="14"/>
                  </a:lnTo>
                  <a:lnTo>
                    <a:pt x="128" y="16"/>
                  </a:lnTo>
                  <a:lnTo>
                    <a:pt x="130" y="11"/>
                  </a:lnTo>
                  <a:lnTo>
                    <a:pt x="135" y="11"/>
                  </a:lnTo>
                  <a:lnTo>
                    <a:pt x="133" y="7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40" y="9"/>
                  </a:lnTo>
                  <a:lnTo>
                    <a:pt x="135" y="2"/>
                  </a:lnTo>
                  <a:lnTo>
                    <a:pt x="147" y="2"/>
                  </a:lnTo>
                  <a:lnTo>
                    <a:pt x="149" y="0"/>
                  </a:lnTo>
                  <a:lnTo>
                    <a:pt x="151" y="9"/>
                  </a:lnTo>
                  <a:lnTo>
                    <a:pt x="154" y="9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49" y="33"/>
                  </a:lnTo>
                  <a:lnTo>
                    <a:pt x="156" y="44"/>
                  </a:lnTo>
                  <a:lnTo>
                    <a:pt x="151" y="52"/>
                  </a:lnTo>
                  <a:lnTo>
                    <a:pt x="137" y="52"/>
                  </a:lnTo>
                  <a:lnTo>
                    <a:pt x="137" y="59"/>
                  </a:lnTo>
                  <a:lnTo>
                    <a:pt x="133" y="61"/>
                  </a:lnTo>
                  <a:lnTo>
                    <a:pt x="130" y="66"/>
                  </a:lnTo>
                  <a:lnTo>
                    <a:pt x="135" y="71"/>
                  </a:lnTo>
                  <a:lnTo>
                    <a:pt x="135" y="87"/>
                  </a:lnTo>
                  <a:lnTo>
                    <a:pt x="128" y="101"/>
                  </a:lnTo>
                  <a:lnTo>
                    <a:pt x="128" y="108"/>
                  </a:lnTo>
                  <a:lnTo>
                    <a:pt x="125" y="108"/>
                  </a:lnTo>
                  <a:lnTo>
                    <a:pt x="133" y="120"/>
                  </a:lnTo>
                  <a:lnTo>
                    <a:pt x="133" y="127"/>
                  </a:lnTo>
                  <a:lnTo>
                    <a:pt x="135" y="125"/>
                  </a:lnTo>
                  <a:lnTo>
                    <a:pt x="135" y="130"/>
                  </a:lnTo>
                  <a:lnTo>
                    <a:pt x="140" y="130"/>
                  </a:lnTo>
                  <a:lnTo>
                    <a:pt x="137" y="134"/>
                  </a:lnTo>
                  <a:lnTo>
                    <a:pt x="142" y="137"/>
                  </a:lnTo>
                  <a:lnTo>
                    <a:pt x="144" y="144"/>
                  </a:lnTo>
                  <a:lnTo>
                    <a:pt x="149" y="144"/>
                  </a:lnTo>
                  <a:lnTo>
                    <a:pt x="154" y="163"/>
                  </a:lnTo>
                  <a:lnTo>
                    <a:pt x="147" y="175"/>
                  </a:lnTo>
                  <a:lnTo>
                    <a:pt x="156" y="189"/>
                  </a:lnTo>
                  <a:lnTo>
                    <a:pt x="166" y="191"/>
                  </a:lnTo>
                  <a:lnTo>
                    <a:pt x="166" y="205"/>
                  </a:lnTo>
                  <a:lnTo>
                    <a:pt x="144" y="217"/>
                  </a:lnTo>
                  <a:lnTo>
                    <a:pt x="128" y="217"/>
                  </a:lnTo>
                  <a:lnTo>
                    <a:pt x="123" y="224"/>
                  </a:lnTo>
                  <a:lnTo>
                    <a:pt x="97" y="236"/>
                  </a:lnTo>
                  <a:lnTo>
                    <a:pt x="92" y="243"/>
                  </a:lnTo>
                  <a:lnTo>
                    <a:pt x="85" y="246"/>
                  </a:lnTo>
                  <a:lnTo>
                    <a:pt x="73" y="243"/>
                  </a:lnTo>
                  <a:lnTo>
                    <a:pt x="69" y="250"/>
                  </a:lnTo>
                  <a:lnTo>
                    <a:pt x="76" y="248"/>
                  </a:lnTo>
                  <a:lnTo>
                    <a:pt x="78" y="253"/>
                  </a:lnTo>
                  <a:lnTo>
                    <a:pt x="69" y="267"/>
                  </a:lnTo>
                  <a:lnTo>
                    <a:pt x="66" y="284"/>
                  </a:lnTo>
                  <a:lnTo>
                    <a:pt x="52" y="310"/>
                  </a:lnTo>
                  <a:lnTo>
                    <a:pt x="40" y="310"/>
                  </a:lnTo>
                  <a:lnTo>
                    <a:pt x="28" y="324"/>
                  </a:lnTo>
                  <a:lnTo>
                    <a:pt x="31" y="331"/>
                  </a:lnTo>
                  <a:lnTo>
                    <a:pt x="80" y="383"/>
                  </a:lnTo>
                  <a:lnTo>
                    <a:pt x="59" y="381"/>
                  </a:lnTo>
                  <a:lnTo>
                    <a:pt x="52" y="376"/>
                  </a:lnTo>
                  <a:lnTo>
                    <a:pt x="38" y="374"/>
                  </a:lnTo>
                  <a:lnTo>
                    <a:pt x="31" y="364"/>
                  </a:lnTo>
                  <a:lnTo>
                    <a:pt x="24" y="357"/>
                  </a:lnTo>
                  <a:lnTo>
                    <a:pt x="9" y="357"/>
                  </a:lnTo>
                  <a:lnTo>
                    <a:pt x="2" y="352"/>
                  </a:lnTo>
                  <a:lnTo>
                    <a:pt x="2" y="343"/>
                  </a:lnTo>
                  <a:lnTo>
                    <a:pt x="0" y="333"/>
                  </a:lnTo>
                  <a:lnTo>
                    <a:pt x="2" y="331"/>
                  </a:lnTo>
                  <a:lnTo>
                    <a:pt x="0" y="324"/>
                  </a:lnTo>
                  <a:lnTo>
                    <a:pt x="2" y="312"/>
                  </a:lnTo>
                  <a:lnTo>
                    <a:pt x="2" y="30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1" name="Freeform 8"/>
            <p:cNvSpPr>
              <a:spLocks/>
            </p:cNvSpPr>
            <p:nvPr/>
          </p:nvSpPr>
          <p:spPr bwMode="auto">
            <a:xfrm>
              <a:off x="2095500" y="5336752"/>
              <a:ext cx="492125" cy="457200"/>
            </a:xfrm>
            <a:custGeom>
              <a:avLst/>
              <a:gdLst>
                <a:gd name="T0" fmla="*/ 83 w 310"/>
                <a:gd name="T1" fmla="*/ 0 h 288"/>
                <a:gd name="T2" fmla="*/ 100 w 310"/>
                <a:gd name="T3" fmla="*/ 28 h 288"/>
                <a:gd name="T4" fmla="*/ 119 w 310"/>
                <a:gd name="T5" fmla="*/ 45 h 288"/>
                <a:gd name="T6" fmla="*/ 137 w 310"/>
                <a:gd name="T7" fmla="*/ 61 h 288"/>
                <a:gd name="T8" fmla="*/ 147 w 310"/>
                <a:gd name="T9" fmla="*/ 73 h 288"/>
                <a:gd name="T10" fmla="*/ 159 w 310"/>
                <a:gd name="T11" fmla="*/ 78 h 288"/>
                <a:gd name="T12" fmla="*/ 175 w 310"/>
                <a:gd name="T13" fmla="*/ 99 h 288"/>
                <a:gd name="T14" fmla="*/ 201 w 310"/>
                <a:gd name="T15" fmla="*/ 113 h 288"/>
                <a:gd name="T16" fmla="*/ 201 w 310"/>
                <a:gd name="T17" fmla="*/ 125 h 288"/>
                <a:gd name="T18" fmla="*/ 225 w 310"/>
                <a:gd name="T19" fmla="*/ 132 h 288"/>
                <a:gd name="T20" fmla="*/ 227 w 310"/>
                <a:gd name="T21" fmla="*/ 142 h 288"/>
                <a:gd name="T22" fmla="*/ 232 w 310"/>
                <a:gd name="T23" fmla="*/ 154 h 288"/>
                <a:gd name="T24" fmla="*/ 232 w 310"/>
                <a:gd name="T25" fmla="*/ 158 h 288"/>
                <a:gd name="T26" fmla="*/ 244 w 310"/>
                <a:gd name="T27" fmla="*/ 168 h 288"/>
                <a:gd name="T28" fmla="*/ 258 w 310"/>
                <a:gd name="T29" fmla="*/ 177 h 288"/>
                <a:gd name="T30" fmla="*/ 268 w 310"/>
                <a:gd name="T31" fmla="*/ 182 h 288"/>
                <a:gd name="T32" fmla="*/ 289 w 310"/>
                <a:gd name="T33" fmla="*/ 184 h 288"/>
                <a:gd name="T34" fmla="*/ 296 w 310"/>
                <a:gd name="T35" fmla="*/ 191 h 288"/>
                <a:gd name="T36" fmla="*/ 301 w 310"/>
                <a:gd name="T37" fmla="*/ 199 h 288"/>
                <a:gd name="T38" fmla="*/ 291 w 310"/>
                <a:gd name="T39" fmla="*/ 208 h 288"/>
                <a:gd name="T40" fmla="*/ 310 w 310"/>
                <a:gd name="T41" fmla="*/ 239 h 288"/>
                <a:gd name="T42" fmla="*/ 268 w 310"/>
                <a:gd name="T43" fmla="*/ 234 h 288"/>
                <a:gd name="T44" fmla="*/ 244 w 310"/>
                <a:gd name="T45" fmla="*/ 262 h 288"/>
                <a:gd name="T46" fmla="*/ 204 w 310"/>
                <a:gd name="T47" fmla="*/ 277 h 288"/>
                <a:gd name="T48" fmla="*/ 190 w 310"/>
                <a:gd name="T49" fmla="*/ 270 h 288"/>
                <a:gd name="T50" fmla="*/ 156 w 310"/>
                <a:gd name="T51" fmla="*/ 286 h 288"/>
                <a:gd name="T52" fmla="*/ 133 w 310"/>
                <a:gd name="T53" fmla="*/ 281 h 288"/>
                <a:gd name="T54" fmla="*/ 97 w 310"/>
                <a:gd name="T55" fmla="*/ 286 h 288"/>
                <a:gd name="T56" fmla="*/ 64 w 310"/>
                <a:gd name="T57" fmla="*/ 277 h 288"/>
                <a:gd name="T58" fmla="*/ 43 w 310"/>
                <a:gd name="T59" fmla="*/ 265 h 288"/>
                <a:gd name="T60" fmla="*/ 24 w 310"/>
                <a:gd name="T61" fmla="*/ 253 h 288"/>
                <a:gd name="T62" fmla="*/ 12 w 310"/>
                <a:gd name="T63" fmla="*/ 251 h 288"/>
                <a:gd name="T64" fmla="*/ 0 w 310"/>
                <a:gd name="T65" fmla="*/ 222 h 288"/>
                <a:gd name="T66" fmla="*/ 10 w 310"/>
                <a:gd name="T67" fmla="*/ 206 h 288"/>
                <a:gd name="T68" fmla="*/ 26 w 310"/>
                <a:gd name="T69" fmla="*/ 191 h 288"/>
                <a:gd name="T70" fmla="*/ 43 w 310"/>
                <a:gd name="T71" fmla="*/ 165 h 288"/>
                <a:gd name="T72" fmla="*/ 83 w 310"/>
                <a:gd name="T73" fmla="*/ 149 h 288"/>
                <a:gd name="T74" fmla="*/ 95 w 310"/>
                <a:gd name="T75" fmla="*/ 128 h 288"/>
                <a:gd name="T76" fmla="*/ 66 w 310"/>
                <a:gd name="T77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0" h="288">
                  <a:moveTo>
                    <a:pt x="66" y="111"/>
                  </a:moveTo>
                  <a:lnTo>
                    <a:pt x="83" y="0"/>
                  </a:lnTo>
                  <a:lnTo>
                    <a:pt x="88" y="9"/>
                  </a:lnTo>
                  <a:lnTo>
                    <a:pt x="100" y="28"/>
                  </a:lnTo>
                  <a:lnTo>
                    <a:pt x="119" y="40"/>
                  </a:lnTo>
                  <a:lnTo>
                    <a:pt x="119" y="45"/>
                  </a:lnTo>
                  <a:lnTo>
                    <a:pt x="135" y="52"/>
                  </a:lnTo>
                  <a:lnTo>
                    <a:pt x="137" y="61"/>
                  </a:lnTo>
                  <a:lnTo>
                    <a:pt x="142" y="64"/>
                  </a:lnTo>
                  <a:lnTo>
                    <a:pt x="147" y="73"/>
                  </a:lnTo>
                  <a:lnTo>
                    <a:pt x="152" y="71"/>
                  </a:lnTo>
                  <a:lnTo>
                    <a:pt x="159" y="78"/>
                  </a:lnTo>
                  <a:lnTo>
                    <a:pt x="166" y="78"/>
                  </a:lnTo>
                  <a:lnTo>
                    <a:pt x="175" y="99"/>
                  </a:lnTo>
                  <a:lnTo>
                    <a:pt x="192" y="111"/>
                  </a:lnTo>
                  <a:lnTo>
                    <a:pt x="201" y="113"/>
                  </a:lnTo>
                  <a:lnTo>
                    <a:pt x="204" y="120"/>
                  </a:lnTo>
                  <a:lnTo>
                    <a:pt x="201" y="125"/>
                  </a:lnTo>
                  <a:lnTo>
                    <a:pt x="218" y="128"/>
                  </a:lnTo>
                  <a:lnTo>
                    <a:pt x="225" y="132"/>
                  </a:lnTo>
                  <a:lnTo>
                    <a:pt x="225" y="139"/>
                  </a:lnTo>
                  <a:lnTo>
                    <a:pt x="227" y="142"/>
                  </a:lnTo>
                  <a:lnTo>
                    <a:pt x="227" y="151"/>
                  </a:lnTo>
                  <a:lnTo>
                    <a:pt x="232" y="154"/>
                  </a:lnTo>
                  <a:lnTo>
                    <a:pt x="227" y="156"/>
                  </a:lnTo>
                  <a:lnTo>
                    <a:pt x="232" y="158"/>
                  </a:lnTo>
                  <a:lnTo>
                    <a:pt x="237" y="158"/>
                  </a:lnTo>
                  <a:lnTo>
                    <a:pt x="244" y="168"/>
                  </a:lnTo>
                  <a:lnTo>
                    <a:pt x="261" y="175"/>
                  </a:lnTo>
                  <a:lnTo>
                    <a:pt x="258" y="177"/>
                  </a:lnTo>
                  <a:lnTo>
                    <a:pt x="263" y="177"/>
                  </a:lnTo>
                  <a:lnTo>
                    <a:pt x="268" y="182"/>
                  </a:lnTo>
                  <a:lnTo>
                    <a:pt x="275" y="184"/>
                  </a:lnTo>
                  <a:lnTo>
                    <a:pt x="289" y="184"/>
                  </a:lnTo>
                  <a:lnTo>
                    <a:pt x="291" y="189"/>
                  </a:lnTo>
                  <a:lnTo>
                    <a:pt x="296" y="191"/>
                  </a:lnTo>
                  <a:lnTo>
                    <a:pt x="298" y="196"/>
                  </a:lnTo>
                  <a:lnTo>
                    <a:pt x="301" y="199"/>
                  </a:lnTo>
                  <a:lnTo>
                    <a:pt x="294" y="201"/>
                  </a:lnTo>
                  <a:lnTo>
                    <a:pt x="291" y="208"/>
                  </a:lnTo>
                  <a:lnTo>
                    <a:pt x="291" y="225"/>
                  </a:lnTo>
                  <a:lnTo>
                    <a:pt x="310" y="239"/>
                  </a:lnTo>
                  <a:lnTo>
                    <a:pt x="310" y="251"/>
                  </a:lnTo>
                  <a:lnTo>
                    <a:pt x="268" y="234"/>
                  </a:lnTo>
                  <a:lnTo>
                    <a:pt x="261" y="246"/>
                  </a:lnTo>
                  <a:lnTo>
                    <a:pt x="244" y="262"/>
                  </a:lnTo>
                  <a:lnTo>
                    <a:pt x="213" y="279"/>
                  </a:lnTo>
                  <a:lnTo>
                    <a:pt x="204" y="277"/>
                  </a:lnTo>
                  <a:lnTo>
                    <a:pt x="199" y="272"/>
                  </a:lnTo>
                  <a:lnTo>
                    <a:pt x="190" y="270"/>
                  </a:lnTo>
                  <a:lnTo>
                    <a:pt x="171" y="286"/>
                  </a:lnTo>
                  <a:lnTo>
                    <a:pt x="156" y="286"/>
                  </a:lnTo>
                  <a:lnTo>
                    <a:pt x="152" y="288"/>
                  </a:lnTo>
                  <a:lnTo>
                    <a:pt x="133" y="281"/>
                  </a:lnTo>
                  <a:lnTo>
                    <a:pt x="114" y="286"/>
                  </a:lnTo>
                  <a:lnTo>
                    <a:pt x="97" y="286"/>
                  </a:lnTo>
                  <a:lnTo>
                    <a:pt x="71" y="274"/>
                  </a:lnTo>
                  <a:lnTo>
                    <a:pt x="64" y="277"/>
                  </a:lnTo>
                  <a:lnTo>
                    <a:pt x="55" y="274"/>
                  </a:lnTo>
                  <a:lnTo>
                    <a:pt x="43" y="265"/>
                  </a:lnTo>
                  <a:lnTo>
                    <a:pt x="21" y="262"/>
                  </a:lnTo>
                  <a:lnTo>
                    <a:pt x="24" y="253"/>
                  </a:lnTo>
                  <a:lnTo>
                    <a:pt x="19" y="251"/>
                  </a:lnTo>
                  <a:lnTo>
                    <a:pt x="12" y="251"/>
                  </a:lnTo>
                  <a:lnTo>
                    <a:pt x="14" y="244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10" y="206"/>
                  </a:lnTo>
                  <a:lnTo>
                    <a:pt x="21" y="203"/>
                  </a:lnTo>
                  <a:lnTo>
                    <a:pt x="26" y="191"/>
                  </a:lnTo>
                  <a:lnTo>
                    <a:pt x="38" y="182"/>
                  </a:lnTo>
                  <a:lnTo>
                    <a:pt x="43" y="165"/>
                  </a:lnTo>
                  <a:lnTo>
                    <a:pt x="76" y="161"/>
                  </a:lnTo>
                  <a:lnTo>
                    <a:pt x="83" y="149"/>
                  </a:lnTo>
                  <a:lnTo>
                    <a:pt x="95" y="135"/>
                  </a:lnTo>
                  <a:lnTo>
                    <a:pt x="95" y="128"/>
                  </a:lnTo>
                  <a:lnTo>
                    <a:pt x="88" y="120"/>
                  </a:lnTo>
                  <a:lnTo>
                    <a:pt x="66" y="11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2" name="Freeform 9"/>
            <p:cNvSpPr>
              <a:spLocks/>
            </p:cNvSpPr>
            <p:nvPr/>
          </p:nvSpPr>
          <p:spPr bwMode="auto">
            <a:xfrm>
              <a:off x="2147888" y="4701752"/>
              <a:ext cx="271463" cy="201613"/>
            </a:xfrm>
            <a:custGeom>
              <a:avLst/>
              <a:gdLst>
                <a:gd name="T0" fmla="*/ 55 w 171"/>
                <a:gd name="T1" fmla="*/ 30 h 127"/>
                <a:gd name="T2" fmla="*/ 69 w 171"/>
                <a:gd name="T3" fmla="*/ 21 h 127"/>
                <a:gd name="T4" fmla="*/ 69 w 171"/>
                <a:gd name="T5" fmla="*/ 14 h 127"/>
                <a:gd name="T6" fmla="*/ 76 w 171"/>
                <a:gd name="T7" fmla="*/ 9 h 127"/>
                <a:gd name="T8" fmla="*/ 90 w 171"/>
                <a:gd name="T9" fmla="*/ 7 h 127"/>
                <a:gd name="T10" fmla="*/ 93 w 171"/>
                <a:gd name="T11" fmla="*/ 2 h 127"/>
                <a:gd name="T12" fmla="*/ 95 w 171"/>
                <a:gd name="T13" fmla="*/ 0 h 127"/>
                <a:gd name="T14" fmla="*/ 109 w 171"/>
                <a:gd name="T15" fmla="*/ 19 h 127"/>
                <a:gd name="T16" fmla="*/ 114 w 171"/>
                <a:gd name="T17" fmla="*/ 21 h 127"/>
                <a:gd name="T18" fmla="*/ 112 w 171"/>
                <a:gd name="T19" fmla="*/ 23 h 127"/>
                <a:gd name="T20" fmla="*/ 119 w 171"/>
                <a:gd name="T21" fmla="*/ 30 h 127"/>
                <a:gd name="T22" fmla="*/ 119 w 171"/>
                <a:gd name="T23" fmla="*/ 42 h 127"/>
                <a:gd name="T24" fmla="*/ 126 w 171"/>
                <a:gd name="T25" fmla="*/ 45 h 127"/>
                <a:gd name="T26" fmla="*/ 126 w 171"/>
                <a:gd name="T27" fmla="*/ 52 h 127"/>
                <a:gd name="T28" fmla="*/ 128 w 171"/>
                <a:gd name="T29" fmla="*/ 59 h 127"/>
                <a:gd name="T30" fmla="*/ 171 w 171"/>
                <a:gd name="T31" fmla="*/ 66 h 127"/>
                <a:gd name="T32" fmla="*/ 157 w 171"/>
                <a:gd name="T33" fmla="*/ 94 h 127"/>
                <a:gd name="T34" fmla="*/ 147 w 171"/>
                <a:gd name="T35" fmla="*/ 97 h 127"/>
                <a:gd name="T36" fmla="*/ 140 w 171"/>
                <a:gd name="T37" fmla="*/ 94 h 127"/>
                <a:gd name="T38" fmla="*/ 135 w 171"/>
                <a:gd name="T39" fmla="*/ 97 h 127"/>
                <a:gd name="T40" fmla="*/ 133 w 171"/>
                <a:gd name="T41" fmla="*/ 101 h 127"/>
                <a:gd name="T42" fmla="*/ 135 w 171"/>
                <a:gd name="T43" fmla="*/ 106 h 127"/>
                <a:gd name="T44" fmla="*/ 123 w 171"/>
                <a:gd name="T45" fmla="*/ 113 h 127"/>
                <a:gd name="T46" fmla="*/ 121 w 171"/>
                <a:gd name="T47" fmla="*/ 120 h 127"/>
                <a:gd name="T48" fmla="*/ 116 w 171"/>
                <a:gd name="T49" fmla="*/ 123 h 127"/>
                <a:gd name="T50" fmla="*/ 112 w 171"/>
                <a:gd name="T51" fmla="*/ 106 h 127"/>
                <a:gd name="T52" fmla="*/ 107 w 171"/>
                <a:gd name="T53" fmla="*/ 108 h 127"/>
                <a:gd name="T54" fmla="*/ 104 w 171"/>
                <a:gd name="T55" fmla="*/ 113 h 127"/>
                <a:gd name="T56" fmla="*/ 95 w 171"/>
                <a:gd name="T57" fmla="*/ 116 h 127"/>
                <a:gd name="T58" fmla="*/ 76 w 171"/>
                <a:gd name="T59" fmla="*/ 106 h 127"/>
                <a:gd name="T60" fmla="*/ 71 w 171"/>
                <a:gd name="T61" fmla="*/ 104 h 127"/>
                <a:gd name="T62" fmla="*/ 59 w 171"/>
                <a:gd name="T63" fmla="*/ 101 h 127"/>
                <a:gd name="T64" fmla="*/ 22 w 171"/>
                <a:gd name="T65" fmla="*/ 104 h 127"/>
                <a:gd name="T66" fmla="*/ 3 w 171"/>
                <a:gd name="T67" fmla="*/ 127 h 127"/>
                <a:gd name="T68" fmla="*/ 0 w 171"/>
                <a:gd name="T69" fmla="*/ 123 h 127"/>
                <a:gd name="T70" fmla="*/ 7 w 171"/>
                <a:gd name="T71" fmla="*/ 113 h 127"/>
                <a:gd name="T72" fmla="*/ 10 w 171"/>
                <a:gd name="T73" fmla="*/ 104 h 127"/>
                <a:gd name="T74" fmla="*/ 0 w 171"/>
                <a:gd name="T75" fmla="*/ 97 h 127"/>
                <a:gd name="T76" fmla="*/ 14 w 171"/>
                <a:gd name="T77" fmla="*/ 92 h 127"/>
                <a:gd name="T78" fmla="*/ 41 w 171"/>
                <a:gd name="T79" fmla="*/ 64 h 127"/>
                <a:gd name="T80" fmla="*/ 43 w 171"/>
                <a:gd name="T81" fmla="*/ 54 h 127"/>
                <a:gd name="T82" fmla="*/ 36 w 171"/>
                <a:gd name="T83" fmla="*/ 45 h 127"/>
                <a:gd name="T84" fmla="*/ 41 w 171"/>
                <a:gd name="T85" fmla="*/ 37 h 127"/>
                <a:gd name="T86" fmla="*/ 52 w 171"/>
                <a:gd name="T87" fmla="*/ 35 h 127"/>
                <a:gd name="T88" fmla="*/ 55 w 171"/>
                <a:gd name="T89" fmla="*/ 3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" h="127">
                  <a:moveTo>
                    <a:pt x="55" y="30"/>
                  </a:moveTo>
                  <a:lnTo>
                    <a:pt x="69" y="21"/>
                  </a:lnTo>
                  <a:lnTo>
                    <a:pt x="69" y="14"/>
                  </a:lnTo>
                  <a:lnTo>
                    <a:pt x="76" y="9"/>
                  </a:lnTo>
                  <a:lnTo>
                    <a:pt x="90" y="7"/>
                  </a:lnTo>
                  <a:lnTo>
                    <a:pt x="93" y="2"/>
                  </a:lnTo>
                  <a:lnTo>
                    <a:pt x="95" y="0"/>
                  </a:lnTo>
                  <a:lnTo>
                    <a:pt x="109" y="19"/>
                  </a:lnTo>
                  <a:lnTo>
                    <a:pt x="114" y="21"/>
                  </a:lnTo>
                  <a:lnTo>
                    <a:pt x="112" y="23"/>
                  </a:lnTo>
                  <a:lnTo>
                    <a:pt x="119" y="30"/>
                  </a:lnTo>
                  <a:lnTo>
                    <a:pt x="119" y="42"/>
                  </a:lnTo>
                  <a:lnTo>
                    <a:pt x="126" y="45"/>
                  </a:lnTo>
                  <a:lnTo>
                    <a:pt x="126" y="52"/>
                  </a:lnTo>
                  <a:lnTo>
                    <a:pt x="128" y="59"/>
                  </a:lnTo>
                  <a:lnTo>
                    <a:pt x="171" y="66"/>
                  </a:lnTo>
                  <a:lnTo>
                    <a:pt x="157" y="94"/>
                  </a:lnTo>
                  <a:lnTo>
                    <a:pt x="147" y="97"/>
                  </a:lnTo>
                  <a:lnTo>
                    <a:pt x="140" y="94"/>
                  </a:lnTo>
                  <a:lnTo>
                    <a:pt x="135" y="97"/>
                  </a:lnTo>
                  <a:lnTo>
                    <a:pt x="133" y="101"/>
                  </a:lnTo>
                  <a:lnTo>
                    <a:pt x="135" y="106"/>
                  </a:lnTo>
                  <a:lnTo>
                    <a:pt x="123" y="113"/>
                  </a:lnTo>
                  <a:lnTo>
                    <a:pt x="121" y="120"/>
                  </a:lnTo>
                  <a:lnTo>
                    <a:pt x="116" y="123"/>
                  </a:lnTo>
                  <a:lnTo>
                    <a:pt x="112" y="106"/>
                  </a:lnTo>
                  <a:lnTo>
                    <a:pt x="107" y="108"/>
                  </a:lnTo>
                  <a:lnTo>
                    <a:pt x="104" y="113"/>
                  </a:lnTo>
                  <a:lnTo>
                    <a:pt x="95" y="116"/>
                  </a:lnTo>
                  <a:lnTo>
                    <a:pt x="76" y="106"/>
                  </a:lnTo>
                  <a:lnTo>
                    <a:pt x="71" y="104"/>
                  </a:lnTo>
                  <a:lnTo>
                    <a:pt x="59" y="101"/>
                  </a:lnTo>
                  <a:lnTo>
                    <a:pt x="22" y="104"/>
                  </a:lnTo>
                  <a:lnTo>
                    <a:pt x="3" y="127"/>
                  </a:lnTo>
                  <a:lnTo>
                    <a:pt x="0" y="123"/>
                  </a:lnTo>
                  <a:lnTo>
                    <a:pt x="7" y="113"/>
                  </a:lnTo>
                  <a:lnTo>
                    <a:pt x="10" y="104"/>
                  </a:lnTo>
                  <a:lnTo>
                    <a:pt x="0" y="97"/>
                  </a:lnTo>
                  <a:lnTo>
                    <a:pt x="14" y="92"/>
                  </a:lnTo>
                  <a:lnTo>
                    <a:pt x="41" y="64"/>
                  </a:lnTo>
                  <a:lnTo>
                    <a:pt x="43" y="54"/>
                  </a:lnTo>
                  <a:lnTo>
                    <a:pt x="36" y="45"/>
                  </a:lnTo>
                  <a:lnTo>
                    <a:pt x="41" y="37"/>
                  </a:lnTo>
                  <a:lnTo>
                    <a:pt x="52" y="35"/>
                  </a:lnTo>
                  <a:lnTo>
                    <a:pt x="55" y="30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3" name="Freeform 10"/>
            <p:cNvSpPr>
              <a:spLocks/>
            </p:cNvSpPr>
            <p:nvPr/>
          </p:nvSpPr>
          <p:spPr bwMode="auto">
            <a:xfrm>
              <a:off x="2189163" y="4201690"/>
              <a:ext cx="515938" cy="563563"/>
            </a:xfrm>
            <a:custGeom>
              <a:avLst/>
              <a:gdLst>
                <a:gd name="T0" fmla="*/ 12 w 325"/>
                <a:gd name="T1" fmla="*/ 104 h 355"/>
                <a:gd name="T2" fmla="*/ 22 w 325"/>
                <a:gd name="T3" fmla="*/ 94 h 355"/>
                <a:gd name="T4" fmla="*/ 33 w 325"/>
                <a:gd name="T5" fmla="*/ 75 h 355"/>
                <a:gd name="T6" fmla="*/ 45 w 325"/>
                <a:gd name="T7" fmla="*/ 64 h 355"/>
                <a:gd name="T8" fmla="*/ 52 w 325"/>
                <a:gd name="T9" fmla="*/ 59 h 355"/>
                <a:gd name="T10" fmla="*/ 43 w 325"/>
                <a:gd name="T11" fmla="*/ 42 h 355"/>
                <a:gd name="T12" fmla="*/ 50 w 325"/>
                <a:gd name="T13" fmla="*/ 33 h 355"/>
                <a:gd name="T14" fmla="*/ 67 w 325"/>
                <a:gd name="T15" fmla="*/ 31 h 355"/>
                <a:gd name="T16" fmla="*/ 81 w 325"/>
                <a:gd name="T17" fmla="*/ 26 h 355"/>
                <a:gd name="T18" fmla="*/ 86 w 325"/>
                <a:gd name="T19" fmla="*/ 21 h 355"/>
                <a:gd name="T20" fmla="*/ 93 w 325"/>
                <a:gd name="T21" fmla="*/ 9 h 355"/>
                <a:gd name="T22" fmla="*/ 100 w 325"/>
                <a:gd name="T23" fmla="*/ 0 h 355"/>
                <a:gd name="T24" fmla="*/ 114 w 325"/>
                <a:gd name="T25" fmla="*/ 9 h 355"/>
                <a:gd name="T26" fmla="*/ 119 w 325"/>
                <a:gd name="T27" fmla="*/ 9 h 355"/>
                <a:gd name="T28" fmla="*/ 133 w 325"/>
                <a:gd name="T29" fmla="*/ 16 h 355"/>
                <a:gd name="T30" fmla="*/ 159 w 325"/>
                <a:gd name="T31" fmla="*/ 21 h 355"/>
                <a:gd name="T32" fmla="*/ 185 w 325"/>
                <a:gd name="T33" fmla="*/ 9 h 355"/>
                <a:gd name="T34" fmla="*/ 197 w 325"/>
                <a:gd name="T35" fmla="*/ 19 h 355"/>
                <a:gd name="T36" fmla="*/ 235 w 325"/>
                <a:gd name="T37" fmla="*/ 26 h 355"/>
                <a:gd name="T38" fmla="*/ 254 w 325"/>
                <a:gd name="T39" fmla="*/ 31 h 355"/>
                <a:gd name="T40" fmla="*/ 282 w 325"/>
                <a:gd name="T41" fmla="*/ 28 h 355"/>
                <a:gd name="T42" fmla="*/ 306 w 325"/>
                <a:gd name="T43" fmla="*/ 47 h 355"/>
                <a:gd name="T44" fmla="*/ 325 w 325"/>
                <a:gd name="T45" fmla="*/ 59 h 355"/>
                <a:gd name="T46" fmla="*/ 320 w 325"/>
                <a:gd name="T47" fmla="*/ 75 h 355"/>
                <a:gd name="T48" fmla="*/ 325 w 325"/>
                <a:gd name="T49" fmla="*/ 92 h 355"/>
                <a:gd name="T50" fmla="*/ 322 w 325"/>
                <a:gd name="T51" fmla="*/ 102 h 355"/>
                <a:gd name="T52" fmla="*/ 313 w 325"/>
                <a:gd name="T53" fmla="*/ 111 h 355"/>
                <a:gd name="T54" fmla="*/ 303 w 325"/>
                <a:gd name="T55" fmla="*/ 123 h 355"/>
                <a:gd name="T56" fmla="*/ 289 w 325"/>
                <a:gd name="T57" fmla="*/ 132 h 355"/>
                <a:gd name="T58" fmla="*/ 268 w 325"/>
                <a:gd name="T59" fmla="*/ 144 h 355"/>
                <a:gd name="T60" fmla="*/ 258 w 325"/>
                <a:gd name="T61" fmla="*/ 165 h 355"/>
                <a:gd name="T62" fmla="*/ 237 w 325"/>
                <a:gd name="T63" fmla="*/ 196 h 355"/>
                <a:gd name="T64" fmla="*/ 199 w 325"/>
                <a:gd name="T65" fmla="*/ 189 h 355"/>
                <a:gd name="T66" fmla="*/ 197 w 325"/>
                <a:gd name="T67" fmla="*/ 189 h 355"/>
                <a:gd name="T68" fmla="*/ 194 w 325"/>
                <a:gd name="T69" fmla="*/ 194 h 355"/>
                <a:gd name="T70" fmla="*/ 194 w 325"/>
                <a:gd name="T71" fmla="*/ 210 h 355"/>
                <a:gd name="T72" fmla="*/ 190 w 325"/>
                <a:gd name="T73" fmla="*/ 218 h 355"/>
                <a:gd name="T74" fmla="*/ 194 w 325"/>
                <a:gd name="T75" fmla="*/ 234 h 355"/>
                <a:gd name="T76" fmla="*/ 197 w 325"/>
                <a:gd name="T77" fmla="*/ 248 h 355"/>
                <a:gd name="T78" fmla="*/ 202 w 325"/>
                <a:gd name="T79" fmla="*/ 277 h 355"/>
                <a:gd name="T80" fmla="*/ 199 w 325"/>
                <a:gd name="T81" fmla="*/ 293 h 355"/>
                <a:gd name="T82" fmla="*/ 197 w 325"/>
                <a:gd name="T83" fmla="*/ 307 h 355"/>
                <a:gd name="T84" fmla="*/ 192 w 325"/>
                <a:gd name="T85" fmla="*/ 341 h 355"/>
                <a:gd name="T86" fmla="*/ 180 w 325"/>
                <a:gd name="T87" fmla="*/ 355 h 355"/>
                <a:gd name="T88" fmla="*/ 166 w 325"/>
                <a:gd name="T89" fmla="*/ 336 h 355"/>
                <a:gd name="T90" fmla="*/ 149 w 325"/>
                <a:gd name="T91" fmla="*/ 317 h 355"/>
                <a:gd name="T92" fmla="*/ 147 w 325"/>
                <a:gd name="T93" fmla="*/ 284 h 355"/>
                <a:gd name="T94" fmla="*/ 145 w 325"/>
                <a:gd name="T95" fmla="*/ 270 h 355"/>
                <a:gd name="T96" fmla="*/ 116 w 325"/>
                <a:gd name="T97" fmla="*/ 244 h 355"/>
                <a:gd name="T98" fmla="*/ 100 w 325"/>
                <a:gd name="T99" fmla="*/ 234 h 355"/>
                <a:gd name="T100" fmla="*/ 90 w 325"/>
                <a:gd name="T101" fmla="*/ 225 h 355"/>
                <a:gd name="T102" fmla="*/ 102 w 325"/>
                <a:gd name="T103" fmla="*/ 208 h 355"/>
                <a:gd name="T104" fmla="*/ 78 w 325"/>
                <a:gd name="T105" fmla="*/ 206 h 355"/>
                <a:gd name="T106" fmla="*/ 60 w 325"/>
                <a:gd name="T107" fmla="*/ 203 h 355"/>
                <a:gd name="T108" fmla="*/ 43 w 325"/>
                <a:gd name="T109" fmla="*/ 206 h 355"/>
                <a:gd name="T110" fmla="*/ 33 w 325"/>
                <a:gd name="T111" fmla="*/ 194 h 355"/>
                <a:gd name="T112" fmla="*/ 5 w 325"/>
                <a:gd name="T113" fmla="*/ 175 h 355"/>
                <a:gd name="T114" fmla="*/ 10 w 325"/>
                <a:gd name="T115" fmla="*/ 161 h 355"/>
                <a:gd name="T116" fmla="*/ 5 w 325"/>
                <a:gd name="T117" fmla="*/ 144 h 355"/>
                <a:gd name="T118" fmla="*/ 0 w 325"/>
                <a:gd name="T119" fmla="*/ 137 h 355"/>
                <a:gd name="T120" fmla="*/ 5 w 325"/>
                <a:gd name="T121" fmla="*/ 12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5" h="355">
                  <a:moveTo>
                    <a:pt x="3" y="118"/>
                  </a:moveTo>
                  <a:lnTo>
                    <a:pt x="3" y="113"/>
                  </a:lnTo>
                  <a:lnTo>
                    <a:pt x="12" y="104"/>
                  </a:lnTo>
                  <a:lnTo>
                    <a:pt x="17" y="106"/>
                  </a:lnTo>
                  <a:lnTo>
                    <a:pt x="24" y="104"/>
                  </a:lnTo>
                  <a:lnTo>
                    <a:pt x="22" y="94"/>
                  </a:lnTo>
                  <a:lnTo>
                    <a:pt x="26" y="87"/>
                  </a:lnTo>
                  <a:lnTo>
                    <a:pt x="36" y="85"/>
                  </a:lnTo>
                  <a:lnTo>
                    <a:pt x="33" y="75"/>
                  </a:lnTo>
                  <a:lnTo>
                    <a:pt x="38" y="71"/>
                  </a:lnTo>
                  <a:lnTo>
                    <a:pt x="31" y="71"/>
                  </a:lnTo>
                  <a:lnTo>
                    <a:pt x="45" y="64"/>
                  </a:lnTo>
                  <a:lnTo>
                    <a:pt x="41" y="52"/>
                  </a:lnTo>
                  <a:lnTo>
                    <a:pt x="48" y="54"/>
                  </a:lnTo>
                  <a:lnTo>
                    <a:pt x="52" y="59"/>
                  </a:lnTo>
                  <a:lnTo>
                    <a:pt x="55" y="57"/>
                  </a:lnTo>
                  <a:lnTo>
                    <a:pt x="50" y="45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45" y="33"/>
                  </a:lnTo>
                  <a:lnTo>
                    <a:pt x="50" y="33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7" y="31"/>
                  </a:lnTo>
                  <a:lnTo>
                    <a:pt x="76" y="31"/>
                  </a:lnTo>
                  <a:lnTo>
                    <a:pt x="74" y="23"/>
                  </a:lnTo>
                  <a:lnTo>
                    <a:pt x="81" y="26"/>
                  </a:lnTo>
                  <a:lnTo>
                    <a:pt x="76" y="19"/>
                  </a:lnTo>
                  <a:lnTo>
                    <a:pt x="76" y="16"/>
                  </a:lnTo>
                  <a:lnTo>
                    <a:pt x="86" y="21"/>
                  </a:lnTo>
                  <a:lnTo>
                    <a:pt x="88" y="14"/>
                  </a:lnTo>
                  <a:lnTo>
                    <a:pt x="93" y="16"/>
                  </a:lnTo>
                  <a:lnTo>
                    <a:pt x="93" y="9"/>
                  </a:lnTo>
                  <a:lnTo>
                    <a:pt x="97" y="7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4"/>
                  </a:lnTo>
                  <a:lnTo>
                    <a:pt x="114" y="9"/>
                  </a:lnTo>
                  <a:lnTo>
                    <a:pt x="114" y="4"/>
                  </a:lnTo>
                  <a:lnTo>
                    <a:pt x="126" y="0"/>
                  </a:lnTo>
                  <a:lnTo>
                    <a:pt x="119" y="9"/>
                  </a:lnTo>
                  <a:lnTo>
                    <a:pt x="123" y="14"/>
                  </a:lnTo>
                  <a:lnTo>
                    <a:pt x="131" y="12"/>
                  </a:lnTo>
                  <a:lnTo>
                    <a:pt x="133" y="16"/>
                  </a:lnTo>
                  <a:lnTo>
                    <a:pt x="138" y="16"/>
                  </a:lnTo>
                  <a:lnTo>
                    <a:pt x="152" y="12"/>
                  </a:lnTo>
                  <a:lnTo>
                    <a:pt x="159" y="21"/>
                  </a:lnTo>
                  <a:lnTo>
                    <a:pt x="166" y="19"/>
                  </a:lnTo>
                  <a:lnTo>
                    <a:pt x="175" y="19"/>
                  </a:lnTo>
                  <a:lnTo>
                    <a:pt x="185" y="9"/>
                  </a:lnTo>
                  <a:lnTo>
                    <a:pt x="187" y="14"/>
                  </a:lnTo>
                  <a:lnTo>
                    <a:pt x="192" y="12"/>
                  </a:lnTo>
                  <a:lnTo>
                    <a:pt x="197" y="19"/>
                  </a:lnTo>
                  <a:lnTo>
                    <a:pt x="218" y="9"/>
                  </a:lnTo>
                  <a:lnTo>
                    <a:pt x="228" y="14"/>
                  </a:lnTo>
                  <a:lnTo>
                    <a:pt x="235" y="26"/>
                  </a:lnTo>
                  <a:lnTo>
                    <a:pt x="237" y="23"/>
                  </a:lnTo>
                  <a:lnTo>
                    <a:pt x="242" y="28"/>
                  </a:lnTo>
                  <a:lnTo>
                    <a:pt x="254" y="31"/>
                  </a:lnTo>
                  <a:lnTo>
                    <a:pt x="265" y="38"/>
                  </a:lnTo>
                  <a:lnTo>
                    <a:pt x="273" y="28"/>
                  </a:lnTo>
                  <a:lnTo>
                    <a:pt x="282" y="28"/>
                  </a:lnTo>
                  <a:lnTo>
                    <a:pt x="289" y="38"/>
                  </a:lnTo>
                  <a:lnTo>
                    <a:pt x="296" y="35"/>
                  </a:lnTo>
                  <a:lnTo>
                    <a:pt x="306" y="47"/>
                  </a:lnTo>
                  <a:lnTo>
                    <a:pt x="320" y="49"/>
                  </a:lnTo>
                  <a:lnTo>
                    <a:pt x="317" y="54"/>
                  </a:lnTo>
                  <a:lnTo>
                    <a:pt x="325" y="59"/>
                  </a:lnTo>
                  <a:lnTo>
                    <a:pt x="317" y="61"/>
                  </a:lnTo>
                  <a:lnTo>
                    <a:pt x="320" y="66"/>
                  </a:lnTo>
                  <a:lnTo>
                    <a:pt x="320" y="75"/>
                  </a:lnTo>
                  <a:lnTo>
                    <a:pt x="325" y="90"/>
                  </a:lnTo>
                  <a:lnTo>
                    <a:pt x="320" y="90"/>
                  </a:lnTo>
                  <a:lnTo>
                    <a:pt x="325" y="92"/>
                  </a:lnTo>
                  <a:lnTo>
                    <a:pt x="325" y="94"/>
                  </a:lnTo>
                  <a:lnTo>
                    <a:pt x="317" y="99"/>
                  </a:lnTo>
                  <a:lnTo>
                    <a:pt x="322" y="102"/>
                  </a:lnTo>
                  <a:lnTo>
                    <a:pt x="317" y="102"/>
                  </a:lnTo>
                  <a:lnTo>
                    <a:pt x="320" y="109"/>
                  </a:lnTo>
                  <a:lnTo>
                    <a:pt x="313" y="111"/>
                  </a:lnTo>
                  <a:lnTo>
                    <a:pt x="315" y="116"/>
                  </a:lnTo>
                  <a:lnTo>
                    <a:pt x="303" y="118"/>
                  </a:lnTo>
                  <a:lnTo>
                    <a:pt x="303" y="123"/>
                  </a:lnTo>
                  <a:lnTo>
                    <a:pt x="308" y="128"/>
                  </a:lnTo>
                  <a:lnTo>
                    <a:pt x="308" y="132"/>
                  </a:lnTo>
                  <a:lnTo>
                    <a:pt x="289" y="132"/>
                  </a:lnTo>
                  <a:lnTo>
                    <a:pt x="282" y="139"/>
                  </a:lnTo>
                  <a:lnTo>
                    <a:pt x="280" y="137"/>
                  </a:lnTo>
                  <a:lnTo>
                    <a:pt x="268" y="144"/>
                  </a:lnTo>
                  <a:lnTo>
                    <a:pt x="265" y="151"/>
                  </a:lnTo>
                  <a:lnTo>
                    <a:pt x="265" y="161"/>
                  </a:lnTo>
                  <a:lnTo>
                    <a:pt x="258" y="165"/>
                  </a:lnTo>
                  <a:lnTo>
                    <a:pt x="249" y="189"/>
                  </a:lnTo>
                  <a:lnTo>
                    <a:pt x="242" y="191"/>
                  </a:lnTo>
                  <a:lnTo>
                    <a:pt x="237" y="196"/>
                  </a:lnTo>
                  <a:lnTo>
                    <a:pt x="211" y="199"/>
                  </a:lnTo>
                  <a:lnTo>
                    <a:pt x="206" y="191"/>
                  </a:lnTo>
                  <a:lnTo>
                    <a:pt x="199" y="189"/>
                  </a:lnTo>
                  <a:lnTo>
                    <a:pt x="197" y="180"/>
                  </a:lnTo>
                  <a:lnTo>
                    <a:pt x="194" y="182"/>
                  </a:lnTo>
                  <a:lnTo>
                    <a:pt x="197" y="189"/>
                  </a:lnTo>
                  <a:lnTo>
                    <a:pt x="192" y="189"/>
                  </a:lnTo>
                  <a:lnTo>
                    <a:pt x="199" y="191"/>
                  </a:lnTo>
                  <a:lnTo>
                    <a:pt x="194" y="194"/>
                  </a:lnTo>
                  <a:lnTo>
                    <a:pt x="197" y="196"/>
                  </a:lnTo>
                  <a:lnTo>
                    <a:pt x="192" y="199"/>
                  </a:lnTo>
                  <a:lnTo>
                    <a:pt x="194" y="210"/>
                  </a:lnTo>
                  <a:lnTo>
                    <a:pt x="192" y="215"/>
                  </a:lnTo>
                  <a:lnTo>
                    <a:pt x="187" y="215"/>
                  </a:lnTo>
                  <a:lnTo>
                    <a:pt x="190" y="218"/>
                  </a:lnTo>
                  <a:lnTo>
                    <a:pt x="187" y="227"/>
                  </a:lnTo>
                  <a:lnTo>
                    <a:pt x="192" y="227"/>
                  </a:lnTo>
                  <a:lnTo>
                    <a:pt x="194" y="234"/>
                  </a:lnTo>
                  <a:lnTo>
                    <a:pt x="197" y="239"/>
                  </a:lnTo>
                  <a:lnTo>
                    <a:pt x="190" y="244"/>
                  </a:lnTo>
                  <a:lnTo>
                    <a:pt x="197" y="248"/>
                  </a:lnTo>
                  <a:lnTo>
                    <a:pt x="197" y="263"/>
                  </a:lnTo>
                  <a:lnTo>
                    <a:pt x="204" y="265"/>
                  </a:lnTo>
                  <a:lnTo>
                    <a:pt x="202" y="277"/>
                  </a:lnTo>
                  <a:lnTo>
                    <a:pt x="206" y="286"/>
                  </a:lnTo>
                  <a:lnTo>
                    <a:pt x="209" y="284"/>
                  </a:lnTo>
                  <a:lnTo>
                    <a:pt x="199" y="293"/>
                  </a:lnTo>
                  <a:lnTo>
                    <a:pt x="197" y="303"/>
                  </a:lnTo>
                  <a:lnTo>
                    <a:pt x="192" y="303"/>
                  </a:lnTo>
                  <a:lnTo>
                    <a:pt x="197" y="307"/>
                  </a:lnTo>
                  <a:lnTo>
                    <a:pt x="190" y="319"/>
                  </a:lnTo>
                  <a:lnTo>
                    <a:pt x="194" y="331"/>
                  </a:lnTo>
                  <a:lnTo>
                    <a:pt x="192" y="341"/>
                  </a:lnTo>
                  <a:lnTo>
                    <a:pt x="197" y="343"/>
                  </a:lnTo>
                  <a:lnTo>
                    <a:pt x="190" y="352"/>
                  </a:lnTo>
                  <a:lnTo>
                    <a:pt x="180" y="355"/>
                  </a:lnTo>
                  <a:lnTo>
                    <a:pt x="178" y="343"/>
                  </a:lnTo>
                  <a:lnTo>
                    <a:pt x="168" y="336"/>
                  </a:lnTo>
                  <a:lnTo>
                    <a:pt x="166" y="336"/>
                  </a:lnTo>
                  <a:lnTo>
                    <a:pt x="161" y="343"/>
                  </a:lnTo>
                  <a:lnTo>
                    <a:pt x="159" y="343"/>
                  </a:lnTo>
                  <a:lnTo>
                    <a:pt x="149" y="317"/>
                  </a:lnTo>
                  <a:lnTo>
                    <a:pt x="154" y="298"/>
                  </a:lnTo>
                  <a:lnTo>
                    <a:pt x="152" y="286"/>
                  </a:lnTo>
                  <a:lnTo>
                    <a:pt x="147" y="284"/>
                  </a:lnTo>
                  <a:lnTo>
                    <a:pt x="149" y="281"/>
                  </a:lnTo>
                  <a:lnTo>
                    <a:pt x="145" y="272"/>
                  </a:lnTo>
                  <a:lnTo>
                    <a:pt x="145" y="270"/>
                  </a:lnTo>
                  <a:lnTo>
                    <a:pt x="131" y="260"/>
                  </a:lnTo>
                  <a:lnTo>
                    <a:pt x="135" y="253"/>
                  </a:lnTo>
                  <a:lnTo>
                    <a:pt x="116" y="244"/>
                  </a:lnTo>
                  <a:lnTo>
                    <a:pt x="116" y="241"/>
                  </a:lnTo>
                  <a:lnTo>
                    <a:pt x="107" y="244"/>
                  </a:lnTo>
                  <a:lnTo>
                    <a:pt x="100" y="234"/>
                  </a:lnTo>
                  <a:lnTo>
                    <a:pt x="102" y="232"/>
                  </a:lnTo>
                  <a:lnTo>
                    <a:pt x="97" y="232"/>
                  </a:lnTo>
                  <a:lnTo>
                    <a:pt x="90" y="225"/>
                  </a:lnTo>
                  <a:lnTo>
                    <a:pt x="102" y="218"/>
                  </a:lnTo>
                  <a:lnTo>
                    <a:pt x="104" y="210"/>
                  </a:lnTo>
                  <a:lnTo>
                    <a:pt x="102" y="208"/>
                  </a:lnTo>
                  <a:lnTo>
                    <a:pt x="95" y="208"/>
                  </a:lnTo>
                  <a:lnTo>
                    <a:pt x="95" y="206"/>
                  </a:lnTo>
                  <a:lnTo>
                    <a:pt x="78" y="206"/>
                  </a:lnTo>
                  <a:lnTo>
                    <a:pt x="76" y="208"/>
                  </a:lnTo>
                  <a:lnTo>
                    <a:pt x="67" y="208"/>
                  </a:lnTo>
                  <a:lnTo>
                    <a:pt x="60" y="203"/>
                  </a:lnTo>
                  <a:lnTo>
                    <a:pt x="52" y="206"/>
                  </a:lnTo>
                  <a:lnTo>
                    <a:pt x="50" y="201"/>
                  </a:lnTo>
                  <a:lnTo>
                    <a:pt x="43" y="206"/>
                  </a:lnTo>
                  <a:lnTo>
                    <a:pt x="38" y="201"/>
                  </a:lnTo>
                  <a:lnTo>
                    <a:pt x="41" y="196"/>
                  </a:lnTo>
                  <a:lnTo>
                    <a:pt x="33" y="194"/>
                  </a:lnTo>
                  <a:lnTo>
                    <a:pt x="22" y="180"/>
                  </a:lnTo>
                  <a:lnTo>
                    <a:pt x="17" y="180"/>
                  </a:lnTo>
                  <a:lnTo>
                    <a:pt x="5" y="175"/>
                  </a:lnTo>
                  <a:lnTo>
                    <a:pt x="7" y="170"/>
                  </a:lnTo>
                  <a:lnTo>
                    <a:pt x="3" y="168"/>
                  </a:lnTo>
                  <a:lnTo>
                    <a:pt x="10" y="161"/>
                  </a:lnTo>
                  <a:lnTo>
                    <a:pt x="3" y="151"/>
                  </a:lnTo>
                  <a:lnTo>
                    <a:pt x="5" y="151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3" y="135"/>
                  </a:lnTo>
                  <a:lnTo>
                    <a:pt x="0" y="137"/>
                  </a:lnTo>
                  <a:lnTo>
                    <a:pt x="3" y="130"/>
                  </a:lnTo>
                  <a:lnTo>
                    <a:pt x="3" y="123"/>
                  </a:lnTo>
                  <a:lnTo>
                    <a:pt x="5" y="120"/>
                  </a:lnTo>
                  <a:lnTo>
                    <a:pt x="3" y="11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4" name="Freeform 11"/>
            <p:cNvSpPr>
              <a:spLocks/>
            </p:cNvSpPr>
            <p:nvPr/>
          </p:nvSpPr>
          <p:spPr bwMode="auto">
            <a:xfrm>
              <a:off x="2227263" y="5147840"/>
              <a:ext cx="841375" cy="601663"/>
            </a:xfrm>
            <a:custGeom>
              <a:avLst/>
              <a:gdLst>
                <a:gd name="T0" fmla="*/ 40 w 530"/>
                <a:gd name="T1" fmla="*/ 74 h 379"/>
                <a:gd name="T2" fmla="*/ 88 w 530"/>
                <a:gd name="T3" fmla="*/ 55 h 379"/>
                <a:gd name="T4" fmla="*/ 130 w 530"/>
                <a:gd name="T5" fmla="*/ 48 h 379"/>
                <a:gd name="T6" fmla="*/ 185 w 530"/>
                <a:gd name="T7" fmla="*/ 7 h 379"/>
                <a:gd name="T8" fmla="*/ 189 w 530"/>
                <a:gd name="T9" fmla="*/ 15 h 379"/>
                <a:gd name="T10" fmla="*/ 215 w 530"/>
                <a:gd name="T11" fmla="*/ 10 h 379"/>
                <a:gd name="T12" fmla="*/ 258 w 530"/>
                <a:gd name="T13" fmla="*/ 0 h 379"/>
                <a:gd name="T14" fmla="*/ 275 w 530"/>
                <a:gd name="T15" fmla="*/ 31 h 379"/>
                <a:gd name="T16" fmla="*/ 275 w 530"/>
                <a:gd name="T17" fmla="*/ 67 h 379"/>
                <a:gd name="T18" fmla="*/ 289 w 530"/>
                <a:gd name="T19" fmla="*/ 97 h 379"/>
                <a:gd name="T20" fmla="*/ 303 w 530"/>
                <a:gd name="T21" fmla="*/ 104 h 379"/>
                <a:gd name="T22" fmla="*/ 346 w 530"/>
                <a:gd name="T23" fmla="*/ 126 h 379"/>
                <a:gd name="T24" fmla="*/ 353 w 530"/>
                <a:gd name="T25" fmla="*/ 154 h 379"/>
                <a:gd name="T26" fmla="*/ 395 w 530"/>
                <a:gd name="T27" fmla="*/ 159 h 379"/>
                <a:gd name="T28" fmla="*/ 438 w 530"/>
                <a:gd name="T29" fmla="*/ 180 h 379"/>
                <a:gd name="T30" fmla="*/ 457 w 530"/>
                <a:gd name="T31" fmla="*/ 192 h 379"/>
                <a:gd name="T32" fmla="*/ 483 w 530"/>
                <a:gd name="T33" fmla="*/ 199 h 379"/>
                <a:gd name="T34" fmla="*/ 509 w 530"/>
                <a:gd name="T35" fmla="*/ 209 h 379"/>
                <a:gd name="T36" fmla="*/ 528 w 530"/>
                <a:gd name="T37" fmla="*/ 239 h 379"/>
                <a:gd name="T38" fmla="*/ 502 w 530"/>
                <a:gd name="T39" fmla="*/ 254 h 379"/>
                <a:gd name="T40" fmla="*/ 523 w 530"/>
                <a:gd name="T41" fmla="*/ 284 h 379"/>
                <a:gd name="T42" fmla="*/ 516 w 530"/>
                <a:gd name="T43" fmla="*/ 315 h 379"/>
                <a:gd name="T44" fmla="*/ 492 w 530"/>
                <a:gd name="T45" fmla="*/ 306 h 379"/>
                <a:gd name="T46" fmla="*/ 457 w 530"/>
                <a:gd name="T47" fmla="*/ 310 h 379"/>
                <a:gd name="T48" fmla="*/ 452 w 530"/>
                <a:gd name="T49" fmla="*/ 329 h 379"/>
                <a:gd name="T50" fmla="*/ 431 w 530"/>
                <a:gd name="T51" fmla="*/ 351 h 379"/>
                <a:gd name="T52" fmla="*/ 409 w 530"/>
                <a:gd name="T53" fmla="*/ 367 h 379"/>
                <a:gd name="T54" fmla="*/ 388 w 530"/>
                <a:gd name="T55" fmla="*/ 372 h 379"/>
                <a:gd name="T56" fmla="*/ 365 w 530"/>
                <a:gd name="T57" fmla="*/ 348 h 379"/>
                <a:gd name="T58" fmla="*/ 350 w 530"/>
                <a:gd name="T59" fmla="*/ 341 h 379"/>
                <a:gd name="T60" fmla="*/ 338 w 530"/>
                <a:gd name="T61" fmla="*/ 329 h 379"/>
                <a:gd name="T62" fmla="*/ 315 w 530"/>
                <a:gd name="T63" fmla="*/ 325 h 379"/>
                <a:gd name="T64" fmla="*/ 296 w 530"/>
                <a:gd name="T65" fmla="*/ 320 h 379"/>
                <a:gd name="T66" fmla="*/ 279 w 530"/>
                <a:gd name="T67" fmla="*/ 320 h 379"/>
                <a:gd name="T68" fmla="*/ 263 w 530"/>
                <a:gd name="T69" fmla="*/ 318 h 379"/>
                <a:gd name="T70" fmla="*/ 241 w 530"/>
                <a:gd name="T71" fmla="*/ 322 h 379"/>
                <a:gd name="T72" fmla="*/ 225 w 530"/>
                <a:gd name="T73" fmla="*/ 313 h 379"/>
                <a:gd name="T74" fmla="*/ 206 w 530"/>
                <a:gd name="T75" fmla="*/ 303 h 379"/>
                <a:gd name="T76" fmla="*/ 180 w 530"/>
                <a:gd name="T77" fmla="*/ 296 h 379"/>
                <a:gd name="T78" fmla="*/ 161 w 530"/>
                <a:gd name="T79" fmla="*/ 287 h 379"/>
                <a:gd name="T80" fmla="*/ 144 w 530"/>
                <a:gd name="T81" fmla="*/ 275 h 379"/>
                <a:gd name="T82" fmla="*/ 144 w 530"/>
                <a:gd name="T83" fmla="*/ 261 h 379"/>
                <a:gd name="T84" fmla="*/ 135 w 530"/>
                <a:gd name="T85" fmla="*/ 247 h 379"/>
                <a:gd name="T86" fmla="*/ 118 w 530"/>
                <a:gd name="T87" fmla="*/ 232 h 379"/>
                <a:gd name="T88" fmla="*/ 83 w 530"/>
                <a:gd name="T89" fmla="*/ 197 h 379"/>
                <a:gd name="T90" fmla="*/ 64 w 530"/>
                <a:gd name="T91" fmla="*/ 192 h 379"/>
                <a:gd name="T92" fmla="*/ 52 w 530"/>
                <a:gd name="T93" fmla="*/ 171 h 379"/>
                <a:gd name="T94" fmla="*/ 17 w 530"/>
                <a:gd name="T95" fmla="*/ 14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0" h="379">
                  <a:moveTo>
                    <a:pt x="0" y="121"/>
                  </a:moveTo>
                  <a:lnTo>
                    <a:pt x="31" y="76"/>
                  </a:lnTo>
                  <a:lnTo>
                    <a:pt x="40" y="74"/>
                  </a:lnTo>
                  <a:lnTo>
                    <a:pt x="54" y="78"/>
                  </a:lnTo>
                  <a:lnTo>
                    <a:pt x="62" y="64"/>
                  </a:lnTo>
                  <a:lnTo>
                    <a:pt x="88" y="55"/>
                  </a:lnTo>
                  <a:lnTo>
                    <a:pt x="95" y="48"/>
                  </a:lnTo>
                  <a:lnTo>
                    <a:pt x="111" y="43"/>
                  </a:lnTo>
                  <a:lnTo>
                    <a:pt x="130" y="48"/>
                  </a:lnTo>
                  <a:lnTo>
                    <a:pt x="147" y="31"/>
                  </a:lnTo>
                  <a:lnTo>
                    <a:pt x="163" y="29"/>
                  </a:lnTo>
                  <a:lnTo>
                    <a:pt x="185" y="7"/>
                  </a:lnTo>
                  <a:lnTo>
                    <a:pt x="185" y="12"/>
                  </a:lnTo>
                  <a:lnTo>
                    <a:pt x="189" y="10"/>
                  </a:lnTo>
                  <a:lnTo>
                    <a:pt x="189" y="15"/>
                  </a:lnTo>
                  <a:lnTo>
                    <a:pt x="194" y="15"/>
                  </a:lnTo>
                  <a:lnTo>
                    <a:pt x="194" y="22"/>
                  </a:lnTo>
                  <a:lnTo>
                    <a:pt x="215" y="10"/>
                  </a:lnTo>
                  <a:lnTo>
                    <a:pt x="241" y="15"/>
                  </a:lnTo>
                  <a:lnTo>
                    <a:pt x="251" y="3"/>
                  </a:lnTo>
                  <a:lnTo>
                    <a:pt x="258" y="0"/>
                  </a:lnTo>
                  <a:lnTo>
                    <a:pt x="275" y="10"/>
                  </a:lnTo>
                  <a:lnTo>
                    <a:pt x="270" y="17"/>
                  </a:lnTo>
                  <a:lnTo>
                    <a:pt x="275" y="31"/>
                  </a:lnTo>
                  <a:lnTo>
                    <a:pt x="267" y="36"/>
                  </a:lnTo>
                  <a:lnTo>
                    <a:pt x="277" y="45"/>
                  </a:lnTo>
                  <a:lnTo>
                    <a:pt x="275" y="67"/>
                  </a:lnTo>
                  <a:lnTo>
                    <a:pt x="284" y="67"/>
                  </a:lnTo>
                  <a:lnTo>
                    <a:pt x="286" y="69"/>
                  </a:lnTo>
                  <a:lnTo>
                    <a:pt x="289" y="97"/>
                  </a:lnTo>
                  <a:lnTo>
                    <a:pt x="301" y="97"/>
                  </a:lnTo>
                  <a:lnTo>
                    <a:pt x="301" y="102"/>
                  </a:lnTo>
                  <a:lnTo>
                    <a:pt x="303" y="104"/>
                  </a:lnTo>
                  <a:lnTo>
                    <a:pt x="320" y="107"/>
                  </a:lnTo>
                  <a:lnTo>
                    <a:pt x="327" y="116"/>
                  </a:lnTo>
                  <a:lnTo>
                    <a:pt x="346" y="126"/>
                  </a:lnTo>
                  <a:lnTo>
                    <a:pt x="353" y="135"/>
                  </a:lnTo>
                  <a:lnTo>
                    <a:pt x="348" y="142"/>
                  </a:lnTo>
                  <a:lnTo>
                    <a:pt x="353" y="154"/>
                  </a:lnTo>
                  <a:lnTo>
                    <a:pt x="372" y="161"/>
                  </a:lnTo>
                  <a:lnTo>
                    <a:pt x="376" y="159"/>
                  </a:lnTo>
                  <a:lnTo>
                    <a:pt x="395" y="159"/>
                  </a:lnTo>
                  <a:lnTo>
                    <a:pt x="409" y="149"/>
                  </a:lnTo>
                  <a:lnTo>
                    <a:pt x="431" y="152"/>
                  </a:lnTo>
                  <a:lnTo>
                    <a:pt x="438" y="180"/>
                  </a:lnTo>
                  <a:lnTo>
                    <a:pt x="443" y="185"/>
                  </a:lnTo>
                  <a:lnTo>
                    <a:pt x="452" y="185"/>
                  </a:lnTo>
                  <a:lnTo>
                    <a:pt x="457" y="192"/>
                  </a:lnTo>
                  <a:lnTo>
                    <a:pt x="459" y="211"/>
                  </a:lnTo>
                  <a:lnTo>
                    <a:pt x="471" y="202"/>
                  </a:lnTo>
                  <a:lnTo>
                    <a:pt x="483" y="199"/>
                  </a:lnTo>
                  <a:lnTo>
                    <a:pt x="492" y="202"/>
                  </a:lnTo>
                  <a:lnTo>
                    <a:pt x="497" y="209"/>
                  </a:lnTo>
                  <a:lnTo>
                    <a:pt x="509" y="209"/>
                  </a:lnTo>
                  <a:lnTo>
                    <a:pt x="509" y="211"/>
                  </a:lnTo>
                  <a:lnTo>
                    <a:pt x="521" y="218"/>
                  </a:lnTo>
                  <a:lnTo>
                    <a:pt x="528" y="239"/>
                  </a:lnTo>
                  <a:lnTo>
                    <a:pt x="516" y="244"/>
                  </a:lnTo>
                  <a:lnTo>
                    <a:pt x="511" y="249"/>
                  </a:lnTo>
                  <a:lnTo>
                    <a:pt x="502" y="254"/>
                  </a:lnTo>
                  <a:lnTo>
                    <a:pt x="514" y="256"/>
                  </a:lnTo>
                  <a:lnTo>
                    <a:pt x="523" y="265"/>
                  </a:lnTo>
                  <a:lnTo>
                    <a:pt x="523" y="284"/>
                  </a:lnTo>
                  <a:lnTo>
                    <a:pt x="530" y="308"/>
                  </a:lnTo>
                  <a:lnTo>
                    <a:pt x="528" y="315"/>
                  </a:lnTo>
                  <a:lnTo>
                    <a:pt x="516" y="315"/>
                  </a:lnTo>
                  <a:lnTo>
                    <a:pt x="507" y="308"/>
                  </a:lnTo>
                  <a:lnTo>
                    <a:pt x="504" y="313"/>
                  </a:lnTo>
                  <a:lnTo>
                    <a:pt x="492" y="306"/>
                  </a:lnTo>
                  <a:lnTo>
                    <a:pt x="476" y="308"/>
                  </a:lnTo>
                  <a:lnTo>
                    <a:pt x="476" y="303"/>
                  </a:lnTo>
                  <a:lnTo>
                    <a:pt x="457" y="310"/>
                  </a:lnTo>
                  <a:lnTo>
                    <a:pt x="454" y="313"/>
                  </a:lnTo>
                  <a:lnTo>
                    <a:pt x="457" y="320"/>
                  </a:lnTo>
                  <a:lnTo>
                    <a:pt x="452" y="329"/>
                  </a:lnTo>
                  <a:lnTo>
                    <a:pt x="454" y="336"/>
                  </a:lnTo>
                  <a:lnTo>
                    <a:pt x="438" y="348"/>
                  </a:lnTo>
                  <a:lnTo>
                    <a:pt x="431" y="351"/>
                  </a:lnTo>
                  <a:lnTo>
                    <a:pt x="395" y="336"/>
                  </a:lnTo>
                  <a:lnTo>
                    <a:pt x="407" y="358"/>
                  </a:lnTo>
                  <a:lnTo>
                    <a:pt x="409" y="367"/>
                  </a:lnTo>
                  <a:lnTo>
                    <a:pt x="407" y="379"/>
                  </a:lnTo>
                  <a:lnTo>
                    <a:pt x="402" y="374"/>
                  </a:lnTo>
                  <a:lnTo>
                    <a:pt x="388" y="372"/>
                  </a:lnTo>
                  <a:lnTo>
                    <a:pt x="381" y="360"/>
                  </a:lnTo>
                  <a:lnTo>
                    <a:pt x="367" y="358"/>
                  </a:lnTo>
                  <a:lnTo>
                    <a:pt x="365" y="348"/>
                  </a:lnTo>
                  <a:lnTo>
                    <a:pt x="360" y="351"/>
                  </a:lnTo>
                  <a:lnTo>
                    <a:pt x="348" y="344"/>
                  </a:lnTo>
                  <a:lnTo>
                    <a:pt x="350" y="341"/>
                  </a:lnTo>
                  <a:lnTo>
                    <a:pt x="346" y="336"/>
                  </a:lnTo>
                  <a:lnTo>
                    <a:pt x="346" y="332"/>
                  </a:lnTo>
                  <a:lnTo>
                    <a:pt x="338" y="329"/>
                  </a:lnTo>
                  <a:lnTo>
                    <a:pt x="336" y="325"/>
                  </a:lnTo>
                  <a:lnTo>
                    <a:pt x="327" y="320"/>
                  </a:lnTo>
                  <a:lnTo>
                    <a:pt x="315" y="325"/>
                  </a:lnTo>
                  <a:lnTo>
                    <a:pt x="310" y="329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89" y="320"/>
                  </a:lnTo>
                  <a:lnTo>
                    <a:pt x="289" y="315"/>
                  </a:lnTo>
                  <a:lnTo>
                    <a:pt x="279" y="320"/>
                  </a:lnTo>
                  <a:lnTo>
                    <a:pt x="272" y="315"/>
                  </a:lnTo>
                  <a:lnTo>
                    <a:pt x="270" y="322"/>
                  </a:lnTo>
                  <a:lnTo>
                    <a:pt x="263" y="318"/>
                  </a:lnTo>
                  <a:lnTo>
                    <a:pt x="258" y="322"/>
                  </a:lnTo>
                  <a:lnTo>
                    <a:pt x="251" y="320"/>
                  </a:lnTo>
                  <a:lnTo>
                    <a:pt x="241" y="322"/>
                  </a:lnTo>
                  <a:lnTo>
                    <a:pt x="241" y="318"/>
                  </a:lnTo>
                  <a:lnTo>
                    <a:pt x="227" y="318"/>
                  </a:lnTo>
                  <a:lnTo>
                    <a:pt x="225" y="313"/>
                  </a:lnTo>
                  <a:lnTo>
                    <a:pt x="218" y="320"/>
                  </a:lnTo>
                  <a:lnTo>
                    <a:pt x="218" y="315"/>
                  </a:lnTo>
                  <a:lnTo>
                    <a:pt x="206" y="303"/>
                  </a:lnTo>
                  <a:lnTo>
                    <a:pt x="192" y="303"/>
                  </a:lnTo>
                  <a:lnTo>
                    <a:pt x="185" y="301"/>
                  </a:lnTo>
                  <a:lnTo>
                    <a:pt x="180" y="296"/>
                  </a:lnTo>
                  <a:lnTo>
                    <a:pt x="175" y="296"/>
                  </a:lnTo>
                  <a:lnTo>
                    <a:pt x="178" y="294"/>
                  </a:lnTo>
                  <a:lnTo>
                    <a:pt x="161" y="287"/>
                  </a:lnTo>
                  <a:lnTo>
                    <a:pt x="154" y="277"/>
                  </a:lnTo>
                  <a:lnTo>
                    <a:pt x="149" y="277"/>
                  </a:lnTo>
                  <a:lnTo>
                    <a:pt x="144" y="275"/>
                  </a:lnTo>
                  <a:lnTo>
                    <a:pt x="149" y="273"/>
                  </a:lnTo>
                  <a:lnTo>
                    <a:pt x="144" y="270"/>
                  </a:lnTo>
                  <a:lnTo>
                    <a:pt x="144" y="261"/>
                  </a:lnTo>
                  <a:lnTo>
                    <a:pt x="142" y="258"/>
                  </a:lnTo>
                  <a:lnTo>
                    <a:pt x="142" y="251"/>
                  </a:lnTo>
                  <a:lnTo>
                    <a:pt x="135" y="247"/>
                  </a:lnTo>
                  <a:lnTo>
                    <a:pt x="118" y="244"/>
                  </a:lnTo>
                  <a:lnTo>
                    <a:pt x="121" y="239"/>
                  </a:lnTo>
                  <a:lnTo>
                    <a:pt x="118" y="232"/>
                  </a:lnTo>
                  <a:lnTo>
                    <a:pt x="109" y="230"/>
                  </a:lnTo>
                  <a:lnTo>
                    <a:pt x="92" y="218"/>
                  </a:lnTo>
                  <a:lnTo>
                    <a:pt x="83" y="197"/>
                  </a:lnTo>
                  <a:lnTo>
                    <a:pt x="76" y="197"/>
                  </a:lnTo>
                  <a:lnTo>
                    <a:pt x="69" y="190"/>
                  </a:lnTo>
                  <a:lnTo>
                    <a:pt x="64" y="192"/>
                  </a:lnTo>
                  <a:lnTo>
                    <a:pt x="59" y="183"/>
                  </a:lnTo>
                  <a:lnTo>
                    <a:pt x="54" y="180"/>
                  </a:lnTo>
                  <a:lnTo>
                    <a:pt x="52" y="171"/>
                  </a:lnTo>
                  <a:lnTo>
                    <a:pt x="36" y="164"/>
                  </a:lnTo>
                  <a:lnTo>
                    <a:pt x="36" y="159"/>
                  </a:lnTo>
                  <a:lnTo>
                    <a:pt x="17" y="147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5" name="Freeform 12"/>
            <p:cNvSpPr>
              <a:spLocks/>
            </p:cNvSpPr>
            <p:nvPr/>
          </p:nvSpPr>
          <p:spPr bwMode="auto">
            <a:xfrm>
              <a:off x="2295525" y="3885777"/>
              <a:ext cx="363538" cy="376238"/>
            </a:xfrm>
            <a:custGeom>
              <a:avLst/>
              <a:gdLst>
                <a:gd name="T0" fmla="*/ 16 w 229"/>
                <a:gd name="T1" fmla="*/ 90 h 237"/>
                <a:gd name="T2" fmla="*/ 37 w 229"/>
                <a:gd name="T3" fmla="*/ 87 h 237"/>
                <a:gd name="T4" fmla="*/ 52 w 229"/>
                <a:gd name="T5" fmla="*/ 76 h 237"/>
                <a:gd name="T6" fmla="*/ 66 w 229"/>
                <a:gd name="T7" fmla="*/ 80 h 237"/>
                <a:gd name="T8" fmla="*/ 68 w 229"/>
                <a:gd name="T9" fmla="*/ 64 h 237"/>
                <a:gd name="T10" fmla="*/ 75 w 229"/>
                <a:gd name="T11" fmla="*/ 33 h 237"/>
                <a:gd name="T12" fmla="*/ 82 w 229"/>
                <a:gd name="T13" fmla="*/ 24 h 237"/>
                <a:gd name="T14" fmla="*/ 99 w 229"/>
                <a:gd name="T15" fmla="*/ 19 h 237"/>
                <a:gd name="T16" fmla="*/ 116 w 229"/>
                <a:gd name="T17" fmla="*/ 12 h 237"/>
                <a:gd name="T18" fmla="*/ 146 w 229"/>
                <a:gd name="T19" fmla="*/ 7 h 237"/>
                <a:gd name="T20" fmla="*/ 156 w 229"/>
                <a:gd name="T21" fmla="*/ 21 h 237"/>
                <a:gd name="T22" fmla="*/ 165 w 229"/>
                <a:gd name="T23" fmla="*/ 31 h 237"/>
                <a:gd name="T24" fmla="*/ 182 w 229"/>
                <a:gd name="T25" fmla="*/ 40 h 237"/>
                <a:gd name="T26" fmla="*/ 194 w 229"/>
                <a:gd name="T27" fmla="*/ 52 h 237"/>
                <a:gd name="T28" fmla="*/ 187 w 229"/>
                <a:gd name="T29" fmla="*/ 61 h 237"/>
                <a:gd name="T30" fmla="*/ 182 w 229"/>
                <a:gd name="T31" fmla="*/ 85 h 237"/>
                <a:gd name="T32" fmla="*/ 179 w 229"/>
                <a:gd name="T33" fmla="*/ 97 h 237"/>
                <a:gd name="T34" fmla="*/ 172 w 229"/>
                <a:gd name="T35" fmla="*/ 109 h 237"/>
                <a:gd name="T36" fmla="*/ 194 w 229"/>
                <a:gd name="T37" fmla="*/ 118 h 237"/>
                <a:gd name="T38" fmla="*/ 210 w 229"/>
                <a:gd name="T39" fmla="*/ 123 h 237"/>
                <a:gd name="T40" fmla="*/ 201 w 229"/>
                <a:gd name="T41" fmla="*/ 142 h 237"/>
                <a:gd name="T42" fmla="*/ 198 w 229"/>
                <a:gd name="T43" fmla="*/ 151 h 237"/>
                <a:gd name="T44" fmla="*/ 196 w 229"/>
                <a:gd name="T45" fmla="*/ 161 h 237"/>
                <a:gd name="T46" fmla="*/ 206 w 229"/>
                <a:gd name="T47" fmla="*/ 170 h 237"/>
                <a:gd name="T48" fmla="*/ 227 w 229"/>
                <a:gd name="T49" fmla="*/ 170 h 237"/>
                <a:gd name="T50" fmla="*/ 222 w 229"/>
                <a:gd name="T51" fmla="*/ 194 h 237"/>
                <a:gd name="T52" fmla="*/ 206 w 229"/>
                <a:gd name="T53" fmla="*/ 227 h 237"/>
                <a:gd name="T54" fmla="*/ 187 w 229"/>
                <a:gd name="T55" fmla="*/ 230 h 237"/>
                <a:gd name="T56" fmla="*/ 170 w 229"/>
                <a:gd name="T57" fmla="*/ 222 h 237"/>
                <a:gd name="T58" fmla="*/ 161 w 229"/>
                <a:gd name="T59" fmla="*/ 213 h 237"/>
                <a:gd name="T60" fmla="*/ 130 w 229"/>
                <a:gd name="T61" fmla="*/ 218 h 237"/>
                <a:gd name="T62" fmla="*/ 120 w 229"/>
                <a:gd name="T63" fmla="*/ 213 h 237"/>
                <a:gd name="T64" fmla="*/ 108 w 229"/>
                <a:gd name="T65" fmla="*/ 218 h 237"/>
                <a:gd name="T66" fmla="*/ 92 w 229"/>
                <a:gd name="T67" fmla="*/ 220 h 237"/>
                <a:gd name="T68" fmla="*/ 71 w 229"/>
                <a:gd name="T69" fmla="*/ 215 h 237"/>
                <a:gd name="T70" fmla="*/ 64 w 229"/>
                <a:gd name="T71" fmla="*/ 211 h 237"/>
                <a:gd name="T72" fmla="*/ 52 w 229"/>
                <a:gd name="T73" fmla="*/ 208 h 237"/>
                <a:gd name="T74" fmla="*/ 47 w 229"/>
                <a:gd name="T75" fmla="*/ 203 h 237"/>
                <a:gd name="T76" fmla="*/ 40 w 229"/>
                <a:gd name="T77" fmla="*/ 203 h 237"/>
                <a:gd name="T78" fmla="*/ 28 w 229"/>
                <a:gd name="T79" fmla="*/ 199 h 237"/>
                <a:gd name="T80" fmla="*/ 35 w 229"/>
                <a:gd name="T81" fmla="*/ 192 h 237"/>
                <a:gd name="T82" fmla="*/ 35 w 229"/>
                <a:gd name="T83" fmla="*/ 177 h 237"/>
                <a:gd name="T84" fmla="*/ 35 w 229"/>
                <a:gd name="T85" fmla="*/ 173 h 237"/>
                <a:gd name="T86" fmla="*/ 35 w 229"/>
                <a:gd name="T87" fmla="*/ 168 h 237"/>
                <a:gd name="T88" fmla="*/ 21 w 229"/>
                <a:gd name="T89" fmla="*/ 151 h 237"/>
                <a:gd name="T90" fmla="*/ 2 w 229"/>
                <a:gd name="T91" fmla="*/ 144 h 237"/>
                <a:gd name="T92" fmla="*/ 0 w 229"/>
                <a:gd name="T93" fmla="*/ 130 h 237"/>
                <a:gd name="T94" fmla="*/ 4 w 229"/>
                <a:gd name="T95" fmla="*/ 118 h 237"/>
                <a:gd name="T96" fmla="*/ 4 w 229"/>
                <a:gd name="T97" fmla="*/ 1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37">
                  <a:moveTo>
                    <a:pt x="4" y="102"/>
                  </a:moveTo>
                  <a:lnTo>
                    <a:pt x="16" y="90"/>
                  </a:lnTo>
                  <a:lnTo>
                    <a:pt x="30" y="92"/>
                  </a:lnTo>
                  <a:lnTo>
                    <a:pt x="37" y="87"/>
                  </a:lnTo>
                  <a:lnTo>
                    <a:pt x="47" y="85"/>
                  </a:lnTo>
                  <a:lnTo>
                    <a:pt x="52" y="76"/>
                  </a:lnTo>
                  <a:lnTo>
                    <a:pt x="59" y="83"/>
                  </a:lnTo>
                  <a:lnTo>
                    <a:pt x="66" y="80"/>
                  </a:lnTo>
                  <a:lnTo>
                    <a:pt x="56" y="66"/>
                  </a:lnTo>
                  <a:lnTo>
                    <a:pt x="68" y="64"/>
                  </a:lnTo>
                  <a:lnTo>
                    <a:pt x="66" y="38"/>
                  </a:lnTo>
                  <a:lnTo>
                    <a:pt x="75" y="33"/>
                  </a:lnTo>
                  <a:lnTo>
                    <a:pt x="75" y="26"/>
                  </a:lnTo>
                  <a:lnTo>
                    <a:pt x="82" y="24"/>
                  </a:lnTo>
                  <a:lnTo>
                    <a:pt x="87" y="26"/>
                  </a:lnTo>
                  <a:lnTo>
                    <a:pt x="99" y="19"/>
                  </a:lnTo>
                  <a:lnTo>
                    <a:pt x="106" y="19"/>
                  </a:lnTo>
                  <a:lnTo>
                    <a:pt x="116" y="12"/>
                  </a:lnTo>
                  <a:lnTo>
                    <a:pt x="135" y="5"/>
                  </a:lnTo>
                  <a:lnTo>
                    <a:pt x="146" y="7"/>
                  </a:lnTo>
                  <a:lnTo>
                    <a:pt x="151" y="0"/>
                  </a:lnTo>
                  <a:lnTo>
                    <a:pt x="156" y="21"/>
                  </a:lnTo>
                  <a:lnTo>
                    <a:pt x="163" y="24"/>
                  </a:lnTo>
                  <a:lnTo>
                    <a:pt x="165" y="31"/>
                  </a:lnTo>
                  <a:lnTo>
                    <a:pt x="172" y="31"/>
                  </a:lnTo>
                  <a:lnTo>
                    <a:pt x="182" y="40"/>
                  </a:lnTo>
                  <a:lnTo>
                    <a:pt x="184" y="47"/>
                  </a:lnTo>
                  <a:lnTo>
                    <a:pt x="194" y="52"/>
                  </a:lnTo>
                  <a:lnTo>
                    <a:pt x="194" y="59"/>
                  </a:lnTo>
                  <a:lnTo>
                    <a:pt x="187" y="61"/>
                  </a:lnTo>
                  <a:lnTo>
                    <a:pt x="177" y="76"/>
                  </a:lnTo>
                  <a:lnTo>
                    <a:pt x="182" y="85"/>
                  </a:lnTo>
                  <a:lnTo>
                    <a:pt x="175" y="92"/>
                  </a:lnTo>
                  <a:lnTo>
                    <a:pt x="179" y="97"/>
                  </a:lnTo>
                  <a:lnTo>
                    <a:pt x="170" y="99"/>
                  </a:lnTo>
                  <a:lnTo>
                    <a:pt x="172" y="109"/>
                  </a:lnTo>
                  <a:lnTo>
                    <a:pt x="191" y="114"/>
                  </a:lnTo>
                  <a:lnTo>
                    <a:pt x="194" y="118"/>
                  </a:lnTo>
                  <a:lnTo>
                    <a:pt x="220" y="118"/>
                  </a:lnTo>
                  <a:lnTo>
                    <a:pt x="210" y="123"/>
                  </a:lnTo>
                  <a:lnTo>
                    <a:pt x="210" y="137"/>
                  </a:lnTo>
                  <a:lnTo>
                    <a:pt x="201" y="142"/>
                  </a:lnTo>
                  <a:lnTo>
                    <a:pt x="203" y="149"/>
                  </a:lnTo>
                  <a:lnTo>
                    <a:pt x="198" y="151"/>
                  </a:lnTo>
                  <a:lnTo>
                    <a:pt x="201" y="156"/>
                  </a:lnTo>
                  <a:lnTo>
                    <a:pt x="196" y="161"/>
                  </a:lnTo>
                  <a:lnTo>
                    <a:pt x="203" y="163"/>
                  </a:lnTo>
                  <a:lnTo>
                    <a:pt x="206" y="170"/>
                  </a:lnTo>
                  <a:lnTo>
                    <a:pt x="222" y="175"/>
                  </a:lnTo>
                  <a:lnTo>
                    <a:pt x="227" y="170"/>
                  </a:lnTo>
                  <a:lnTo>
                    <a:pt x="229" y="175"/>
                  </a:lnTo>
                  <a:lnTo>
                    <a:pt x="222" y="194"/>
                  </a:lnTo>
                  <a:lnTo>
                    <a:pt x="206" y="220"/>
                  </a:lnTo>
                  <a:lnTo>
                    <a:pt x="206" y="227"/>
                  </a:lnTo>
                  <a:lnTo>
                    <a:pt x="198" y="237"/>
                  </a:lnTo>
                  <a:lnTo>
                    <a:pt x="187" y="230"/>
                  </a:lnTo>
                  <a:lnTo>
                    <a:pt x="175" y="227"/>
                  </a:lnTo>
                  <a:lnTo>
                    <a:pt x="170" y="222"/>
                  </a:lnTo>
                  <a:lnTo>
                    <a:pt x="168" y="225"/>
                  </a:lnTo>
                  <a:lnTo>
                    <a:pt x="161" y="213"/>
                  </a:lnTo>
                  <a:lnTo>
                    <a:pt x="151" y="208"/>
                  </a:lnTo>
                  <a:lnTo>
                    <a:pt x="130" y="218"/>
                  </a:lnTo>
                  <a:lnTo>
                    <a:pt x="125" y="211"/>
                  </a:lnTo>
                  <a:lnTo>
                    <a:pt x="120" y="213"/>
                  </a:lnTo>
                  <a:lnTo>
                    <a:pt x="118" y="208"/>
                  </a:lnTo>
                  <a:lnTo>
                    <a:pt x="108" y="218"/>
                  </a:lnTo>
                  <a:lnTo>
                    <a:pt x="99" y="218"/>
                  </a:lnTo>
                  <a:lnTo>
                    <a:pt x="92" y="220"/>
                  </a:lnTo>
                  <a:lnTo>
                    <a:pt x="85" y="211"/>
                  </a:lnTo>
                  <a:lnTo>
                    <a:pt x="71" y="215"/>
                  </a:lnTo>
                  <a:lnTo>
                    <a:pt x="66" y="215"/>
                  </a:lnTo>
                  <a:lnTo>
                    <a:pt x="64" y="211"/>
                  </a:lnTo>
                  <a:lnTo>
                    <a:pt x="56" y="213"/>
                  </a:lnTo>
                  <a:lnTo>
                    <a:pt x="52" y="208"/>
                  </a:lnTo>
                  <a:lnTo>
                    <a:pt x="59" y="199"/>
                  </a:lnTo>
                  <a:lnTo>
                    <a:pt x="47" y="203"/>
                  </a:lnTo>
                  <a:lnTo>
                    <a:pt x="47" y="208"/>
                  </a:lnTo>
                  <a:lnTo>
                    <a:pt x="40" y="203"/>
                  </a:lnTo>
                  <a:lnTo>
                    <a:pt x="37" y="196"/>
                  </a:lnTo>
                  <a:lnTo>
                    <a:pt x="28" y="199"/>
                  </a:lnTo>
                  <a:lnTo>
                    <a:pt x="26" y="192"/>
                  </a:lnTo>
                  <a:lnTo>
                    <a:pt x="35" y="192"/>
                  </a:lnTo>
                  <a:lnTo>
                    <a:pt x="40" y="185"/>
                  </a:lnTo>
                  <a:lnTo>
                    <a:pt x="35" y="177"/>
                  </a:lnTo>
                  <a:lnTo>
                    <a:pt x="40" y="175"/>
                  </a:lnTo>
                  <a:lnTo>
                    <a:pt x="35" y="173"/>
                  </a:lnTo>
                  <a:lnTo>
                    <a:pt x="33" y="175"/>
                  </a:lnTo>
                  <a:lnTo>
                    <a:pt x="35" y="168"/>
                  </a:lnTo>
                  <a:lnTo>
                    <a:pt x="23" y="163"/>
                  </a:lnTo>
                  <a:lnTo>
                    <a:pt x="21" y="151"/>
                  </a:lnTo>
                  <a:lnTo>
                    <a:pt x="7" y="151"/>
                  </a:lnTo>
                  <a:lnTo>
                    <a:pt x="2" y="144"/>
                  </a:lnTo>
                  <a:lnTo>
                    <a:pt x="7" y="137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4" y="118"/>
                  </a:lnTo>
                  <a:lnTo>
                    <a:pt x="2" y="106"/>
                  </a:lnTo>
                  <a:lnTo>
                    <a:pt x="4" y="10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6" name="Freeform 13"/>
            <p:cNvSpPr>
              <a:spLocks/>
            </p:cNvSpPr>
            <p:nvPr/>
          </p:nvSpPr>
          <p:spPr bwMode="auto">
            <a:xfrm>
              <a:off x="2414588" y="4790652"/>
              <a:ext cx="395288" cy="241300"/>
            </a:xfrm>
            <a:custGeom>
              <a:avLst/>
              <a:gdLst>
                <a:gd name="T0" fmla="*/ 112 w 249"/>
                <a:gd name="T1" fmla="*/ 19 h 152"/>
                <a:gd name="T2" fmla="*/ 121 w 249"/>
                <a:gd name="T3" fmla="*/ 36 h 152"/>
                <a:gd name="T4" fmla="*/ 142 w 249"/>
                <a:gd name="T5" fmla="*/ 38 h 152"/>
                <a:gd name="T6" fmla="*/ 142 w 249"/>
                <a:gd name="T7" fmla="*/ 43 h 152"/>
                <a:gd name="T8" fmla="*/ 154 w 249"/>
                <a:gd name="T9" fmla="*/ 55 h 152"/>
                <a:gd name="T10" fmla="*/ 168 w 249"/>
                <a:gd name="T11" fmla="*/ 52 h 152"/>
                <a:gd name="T12" fmla="*/ 180 w 249"/>
                <a:gd name="T13" fmla="*/ 48 h 152"/>
                <a:gd name="T14" fmla="*/ 190 w 249"/>
                <a:gd name="T15" fmla="*/ 41 h 152"/>
                <a:gd name="T16" fmla="*/ 197 w 249"/>
                <a:gd name="T17" fmla="*/ 41 h 152"/>
                <a:gd name="T18" fmla="*/ 197 w 249"/>
                <a:gd name="T19" fmla="*/ 50 h 152"/>
                <a:gd name="T20" fmla="*/ 213 w 249"/>
                <a:gd name="T21" fmla="*/ 57 h 152"/>
                <a:gd name="T22" fmla="*/ 211 w 249"/>
                <a:gd name="T23" fmla="*/ 60 h 152"/>
                <a:gd name="T24" fmla="*/ 216 w 249"/>
                <a:gd name="T25" fmla="*/ 69 h 152"/>
                <a:gd name="T26" fmla="*/ 225 w 249"/>
                <a:gd name="T27" fmla="*/ 67 h 152"/>
                <a:gd name="T28" fmla="*/ 228 w 249"/>
                <a:gd name="T29" fmla="*/ 74 h 152"/>
                <a:gd name="T30" fmla="*/ 239 w 249"/>
                <a:gd name="T31" fmla="*/ 83 h 152"/>
                <a:gd name="T32" fmla="*/ 244 w 249"/>
                <a:gd name="T33" fmla="*/ 100 h 152"/>
                <a:gd name="T34" fmla="*/ 244 w 249"/>
                <a:gd name="T35" fmla="*/ 109 h 152"/>
                <a:gd name="T36" fmla="*/ 239 w 249"/>
                <a:gd name="T37" fmla="*/ 126 h 152"/>
                <a:gd name="T38" fmla="*/ 247 w 249"/>
                <a:gd name="T39" fmla="*/ 140 h 152"/>
                <a:gd name="T40" fmla="*/ 239 w 249"/>
                <a:gd name="T41" fmla="*/ 152 h 152"/>
                <a:gd name="T42" fmla="*/ 223 w 249"/>
                <a:gd name="T43" fmla="*/ 142 h 152"/>
                <a:gd name="T44" fmla="*/ 199 w 249"/>
                <a:gd name="T45" fmla="*/ 152 h 152"/>
                <a:gd name="T46" fmla="*/ 168 w 249"/>
                <a:gd name="T47" fmla="*/ 147 h 152"/>
                <a:gd name="T48" fmla="*/ 102 w 249"/>
                <a:gd name="T49" fmla="*/ 121 h 152"/>
                <a:gd name="T50" fmla="*/ 86 w 249"/>
                <a:gd name="T51" fmla="*/ 93 h 152"/>
                <a:gd name="T52" fmla="*/ 74 w 249"/>
                <a:gd name="T53" fmla="*/ 83 h 152"/>
                <a:gd name="T54" fmla="*/ 81 w 249"/>
                <a:gd name="T55" fmla="*/ 57 h 152"/>
                <a:gd name="T56" fmla="*/ 71 w 249"/>
                <a:gd name="T57" fmla="*/ 43 h 152"/>
                <a:gd name="T58" fmla="*/ 31 w 249"/>
                <a:gd name="T59" fmla="*/ 38 h 152"/>
                <a:gd name="T60" fmla="*/ 19 w 249"/>
                <a:gd name="T61" fmla="*/ 34 h 152"/>
                <a:gd name="T62" fmla="*/ 10 w 249"/>
                <a:gd name="T63" fmla="*/ 10 h 152"/>
                <a:gd name="T64" fmla="*/ 24 w 249"/>
                <a:gd name="T65" fmla="*/ 0 h 152"/>
                <a:gd name="T66" fmla="*/ 45 w 249"/>
                <a:gd name="T67" fmla="*/ 0 h 152"/>
                <a:gd name="T68" fmla="*/ 69 w 249"/>
                <a:gd name="T69" fmla="*/ 3 h 152"/>
                <a:gd name="T70" fmla="*/ 97 w 249"/>
                <a:gd name="T71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9" h="152">
                  <a:moveTo>
                    <a:pt x="104" y="10"/>
                  </a:moveTo>
                  <a:lnTo>
                    <a:pt x="112" y="19"/>
                  </a:lnTo>
                  <a:lnTo>
                    <a:pt x="109" y="24"/>
                  </a:lnTo>
                  <a:lnTo>
                    <a:pt x="121" y="36"/>
                  </a:lnTo>
                  <a:lnTo>
                    <a:pt x="140" y="31"/>
                  </a:lnTo>
                  <a:lnTo>
                    <a:pt x="142" y="38"/>
                  </a:lnTo>
                  <a:lnTo>
                    <a:pt x="145" y="38"/>
                  </a:lnTo>
                  <a:lnTo>
                    <a:pt x="142" y="43"/>
                  </a:lnTo>
                  <a:lnTo>
                    <a:pt x="149" y="45"/>
                  </a:lnTo>
                  <a:lnTo>
                    <a:pt x="154" y="55"/>
                  </a:lnTo>
                  <a:lnTo>
                    <a:pt x="157" y="50"/>
                  </a:lnTo>
                  <a:lnTo>
                    <a:pt x="168" y="52"/>
                  </a:lnTo>
                  <a:lnTo>
                    <a:pt x="171" y="48"/>
                  </a:lnTo>
                  <a:lnTo>
                    <a:pt x="180" y="48"/>
                  </a:lnTo>
                  <a:lnTo>
                    <a:pt x="183" y="43"/>
                  </a:lnTo>
                  <a:lnTo>
                    <a:pt x="190" y="41"/>
                  </a:lnTo>
                  <a:lnTo>
                    <a:pt x="194" y="43"/>
                  </a:lnTo>
                  <a:lnTo>
                    <a:pt x="197" y="41"/>
                  </a:lnTo>
                  <a:lnTo>
                    <a:pt x="199" y="48"/>
                  </a:lnTo>
                  <a:lnTo>
                    <a:pt x="197" y="50"/>
                  </a:lnTo>
                  <a:lnTo>
                    <a:pt x="204" y="50"/>
                  </a:lnTo>
                  <a:lnTo>
                    <a:pt x="213" y="57"/>
                  </a:lnTo>
                  <a:lnTo>
                    <a:pt x="213" y="60"/>
                  </a:lnTo>
                  <a:lnTo>
                    <a:pt x="211" y="60"/>
                  </a:lnTo>
                  <a:lnTo>
                    <a:pt x="211" y="67"/>
                  </a:lnTo>
                  <a:lnTo>
                    <a:pt x="216" y="69"/>
                  </a:lnTo>
                  <a:lnTo>
                    <a:pt x="223" y="64"/>
                  </a:lnTo>
                  <a:lnTo>
                    <a:pt x="225" y="67"/>
                  </a:lnTo>
                  <a:lnTo>
                    <a:pt x="223" y="71"/>
                  </a:lnTo>
                  <a:lnTo>
                    <a:pt x="228" y="74"/>
                  </a:lnTo>
                  <a:lnTo>
                    <a:pt x="232" y="83"/>
                  </a:lnTo>
                  <a:lnTo>
                    <a:pt x="239" y="83"/>
                  </a:lnTo>
                  <a:lnTo>
                    <a:pt x="235" y="88"/>
                  </a:lnTo>
                  <a:lnTo>
                    <a:pt x="244" y="100"/>
                  </a:lnTo>
                  <a:lnTo>
                    <a:pt x="242" y="102"/>
                  </a:lnTo>
                  <a:lnTo>
                    <a:pt x="244" y="109"/>
                  </a:lnTo>
                  <a:lnTo>
                    <a:pt x="249" y="109"/>
                  </a:lnTo>
                  <a:lnTo>
                    <a:pt x="239" y="126"/>
                  </a:lnTo>
                  <a:lnTo>
                    <a:pt x="242" y="135"/>
                  </a:lnTo>
                  <a:lnTo>
                    <a:pt x="247" y="140"/>
                  </a:lnTo>
                  <a:lnTo>
                    <a:pt x="247" y="147"/>
                  </a:lnTo>
                  <a:lnTo>
                    <a:pt x="239" y="152"/>
                  </a:lnTo>
                  <a:lnTo>
                    <a:pt x="239" y="147"/>
                  </a:lnTo>
                  <a:lnTo>
                    <a:pt x="223" y="142"/>
                  </a:lnTo>
                  <a:lnTo>
                    <a:pt x="218" y="147"/>
                  </a:lnTo>
                  <a:lnTo>
                    <a:pt x="199" y="152"/>
                  </a:lnTo>
                  <a:lnTo>
                    <a:pt x="175" y="145"/>
                  </a:lnTo>
                  <a:lnTo>
                    <a:pt x="168" y="147"/>
                  </a:lnTo>
                  <a:lnTo>
                    <a:pt x="135" y="145"/>
                  </a:lnTo>
                  <a:lnTo>
                    <a:pt x="102" y="121"/>
                  </a:lnTo>
                  <a:lnTo>
                    <a:pt x="104" y="114"/>
                  </a:lnTo>
                  <a:lnTo>
                    <a:pt x="86" y="93"/>
                  </a:lnTo>
                  <a:lnTo>
                    <a:pt x="71" y="90"/>
                  </a:lnTo>
                  <a:lnTo>
                    <a:pt x="74" y="83"/>
                  </a:lnTo>
                  <a:lnTo>
                    <a:pt x="69" y="76"/>
                  </a:lnTo>
                  <a:lnTo>
                    <a:pt x="81" y="57"/>
                  </a:lnTo>
                  <a:lnTo>
                    <a:pt x="81" y="50"/>
                  </a:lnTo>
                  <a:lnTo>
                    <a:pt x="71" y="43"/>
                  </a:lnTo>
                  <a:lnTo>
                    <a:pt x="41" y="48"/>
                  </a:lnTo>
                  <a:lnTo>
                    <a:pt x="31" y="38"/>
                  </a:lnTo>
                  <a:lnTo>
                    <a:pt x="22" y="41"/>
                  </a:lnTo>
                  <a:lnTo>
                    <a:pt x="19" y="34"/>
                  </a:lnTo>
                  <a:lnTo>
                    <a:pt x="0" y="22"/>
                  </a:lnTo>
                  <a:lnTo>
                    <a:pt x="10" y="10"/>
                  </a:lnTo>
                  <a:lnTo>
                    <a:pt x="19" y="8"/>
                  </a:lnTo>
                  <a:lnTo>
                    <a:pt x="24" y="0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9" y="3"/>
                  </a:lnTo>
                  <a:lnTo>
                    <a:pt x="90" y="5"/>
                  </a:lnTo>
                  <a:lnTo>
                    <a:pt x="97" y="10"/>
                  </a:lnTo>
                  <a:lnTo>
                    <a:pt x="104" y="1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7" name="Freeform 14"/>
            <p:cNvSpPr>
              <a:spLocks/>
            </p:cNvSpPr>
            <p:nvPr/>
          </p:nvSpPr>
          <p:spPr bwMode="auto">
            <a:xfrm>
              <a:off x="2433638" y="5644727"/>
              <a:ext cx="612775" cy="461963"/>
            </a:xfrm>
            <a:custGeom>
              <a:avLst/>
              <a:gdLst>
                <a:gd name="T0" fmla="*/ 31 w 386"/>
                <a:gd name="T1" fmla="*/ 68 h 291"/>
                <a:gd name="T2" fmla="*/ 55 w 386"/>
                <a:gd name="T3" fmla="*/ 40 h 291"/>
                <a:gd name="T4" fmla="*/ 97 w 386"/>
                <a:gd name="T5" fmla="*/ 45 h 291"/>
                <a:gd name="T6" fmla="*/ 78 w 386"/>
                <a:gd name="T7" fmla="*/ 21 h 291"/>
                <a:gd name="T8" fmla="*/ 92 w 386"/>
                <a:gd name="T9" fmla="*/ 2 h 291"/>
                <a:gd name="T10" fmla="*/ 97 w 386"/>
                <a:gd name="T11" fmla="*/ 5 h 291"/>
                <a:gd name="T12" fmla="*/ 111 w 386"/>
                <a:gd name="T13" fmla="*/ 9 h 291"/>
                <a:gd name="T14" fmla="*/ 128 w 386"/>
                <a:gd name="T15" fmla="*/ 9 h 291"/>
                <a:gd name="T16" fmla="*/ 140 w 386"/>
                <a:gd name="T17" fmla="*/ 9 h 291"/>
                <a:gd name="T18" fmla="*/ 149 w 386"/>
                <a:gd name="T19" fmla="*/ 7 h 291"/>
                <a:gd name="T20" fmla="*/ 159 w 386"/>
                <a:gd name="T21" fmla="*/ 7 h 291"/>
                <a:gd name="T22" fmla="*/ 168 w 386"/>
                <a:gd name="T23" fmla="*/ 12 h 291"/>
                <a:gd name="T24" fmla="*/ 194 w 386"/>
                <a:gd name="T25" fmla="*/ 7 h 291"/>
                <a:gd name="T26" fmla="*/ 208 w 386"/>
                <a:gd name="T27" fmla="*/ 16 h 291"/>
                <a:gd name="T28" fmla="*/ 216 w 386"/>
                <a:gd name="T29" fmla="*/ 23 h 291"/>
                <a:gd name="T30" fmla="*/ 218 w 386"/>
                <a:gd name="T31" fmla="*/ 31 h 291"/>
                <a:gd name="T32" fmla="*/ 235 w 386"/>
                <a:gd name="T33" fmla="*/ 35 h 291"/>
                <a:gd name="T34" fmla="*/ 251 w 386"/>
                <a:gd name="T35" fmla="*/ 47 h 291"/>
                <a:gd name="T36" fmla="*/ 270 w 386"/>
                <a:gd name="T37" fmla="*/ 59 h 291"/>
                <a:gd name="T38" fmla="*/ 279 w 386"/>
                <a:gd name="T39" fmla="*/ 73 h 291"/>
                <a:gd name="T40" fmla="*/ 287 w 386"/>
                <a:gd name="T41" fmla="*/ 83 h 291"/>
                <a:gd name="T42" fmla="*/ 298 w 386"/>
                <a:gd name="T43" fmla="*/ 92 h 291"/>
                <a:gd name="T44" fmla="*/ 308 w 386"/>
                <a:gd name="T45" fmla="*/ 97 h 291"/>
                <a:gd name="T46" fmla="*/ 322 w 386"/>
                <a:gd name="T47" fmla="*/ 106 h 291"/>
                <a:gd name="T48" fmla="*/ 332 w 386"/>
                <a:gd name="T49" fmla="*/ 116 h 291"/>
                <a:gd name="T50" fmla="*/ 346 w 386"/>
                <a:gd name="T51" fmla="*/ 125 h 291"/>
                <a:gd name="T52" fmla="*/ 372 w 386"/>
                <a:gd name="T53" fmla="*/ 128 h 291"/>
                <a:gd name="T54" fmla="*/ 379 w 386"/>
                <a:gd name="T55" fmla="*/ 125 h 291"/>
                <a:gd name="T56" fmla="*/ 384 w 386"/>
                <a:gd name="T57" fmla="*/ 132 h 291"/>
                <a:gd name="T58" fmla="*/ 358 w 386"/>
                <a:gd name="T59" fmla="*/ 158 h 291"/>
                <a:gd name="T60" fmla="*/ 374 w 386"/>
                <a:gd name="T61" fmla="*/ 270 h 291"/>
                <a:gd name="T62" fmla="*/ 369 w 386"/>
                <a:gd name="T63" fmla="*/ 291 h 291"/>
                <a:gd name="T64" fmla="*/ 355 w 386"/>
                <a:gd name="T65" fmla="*/ 284 h 291"/>
                <a:gd name="T66" fmla="*/ 350 w 386"/>
                <a:gd name="T67" fmla="*/ 282 h 291"/>
                <a:gd name="T68" fmla="*/ 348 w 386"/>
                <a:gd name="T69" fmla="*/ 274 h 291"/>
                <a:gd name="T70" fmla="*/ 334 w 386"/>
                <a:gd name="T71" fmla="*/ 270 h 291"/>
                <a:gd name="T72" fmla="*/ 324 w 386"/>
                <a:gd name="T73" fmla="*/ 265 h 291"/>
                <a:gd name="T74" fmla="*/ 303 w 386"/>
                <a:gd name="T75" fmla="*/ 260 h 291"/>
                <a:gd name="T76" fmla="*/ 303 w 386"/>
                <a:gd name="T77" fmla="*/ 253 h 291"/>
                <a:gd name="T78" fmla="*/ 282 w 386"/>
                <a:gd name="T79" fmla="*/ 244 h 291"/>
                <a:gd name="T80" fmla="*/ 265 w 386"/>
                <a:gd name="T81" fmla="*/ 227 h 291"/>
                <a:gd name="T82" fmla="*/ 258 w 386"/>
                <a:gd name="T83" fmla="*/ 220 h 291"/>
                <a:gd name="T84" fmla="*/ 246 w 386"/>
                <a:gd name="T85" fmla="*/ 220 h 291"/>
                <a:gd name="T86" fmla="*/ 242 w 386"/>
                <a:gd name="T87" fmla="*/ 225 h 291"/>
                <a:gd name="T88" fmla="*/ 232 w 386"/>
                <a:gd name="T89" fmla="*/ 222 h 291"/>
                <a:gd name="T90" fmla="*/ 225 w 386"/>
                <a:gd name="T91" fmla="*/ 227 h 291"/>
                <a:gd name="T92" fmla="*/ 211 w 386"/>
                <a:gd name="T93" fmla="*/ 218 h 291"/>
                <a:gd name="T94" fmla="*/ 194 w 386"/>
                <a:gd name="T95" fmla="*/ 213 h 291"/>
                <a:gd name="T96" fmla="*/ 190 w 386"/>
                <a:gd name="T97" fmla="*/ 206 h 291"/>
                <a:gd name="T98" fmla="*/ 180 w 386"/>
                <a:gd name="T99" fmla="*/ 189 h 291"/>
                <a:gd name="T100" fmla="*/ 159 w 386"/>
                <a:gd name="T101" fmla="*/ 180 h 291"/>
                <a:gd name="T102" fmla="*/ 135 w 386"/>
                <a:gd name="T103" fmla="*/ 166 h 291"/>
                <a:gd name="T104" fmla="*/ 116 w 386"/>
                <a:gd name="T105" fmla="*/ 161 h 291"/>
                <a:gd name="T106" fmla="*/ 95 w 386"/>
                <a:gd name="T107" fmla="*/ 156 h 291"/>
                <a:gd name="T108" fmla="*/ 78 w 386"/>
                <a:gd name="T109" fmla="*/ 156 h 291"/>
                <a:gd name="T110" fmla="*/ 69 w 386"/>
                <a:gd name="T111" fmla="*/ 142 h 291"/>
                <a:gd name="T112" fmla="*/ 62 w 386"/>
                <a:gd name="T113" fmla="*/ 139 h 291"/>
                <a:gd name="T114" fmla="*/ 48 w 386"/>
                <a:gd name="T115" fmla="*/ 123 h 291"/>
                <a:gd name="T116" fmla="*/ 40 w 386"/>
                <a:gd name="T117" fmla="*/ 116 h 291"/>
                <a:gd name="T118" fmla="*/ 24 w 386"/>
                <a:gd name="T119" fmla="*/ 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291">
                  <a:moveTo>
                    <a:pt x="0" y="85"/>
                  </a:moveTo>
                  <a:lnTo>
                    <a:pt x="31" y="68"/>
                  </a:lnTo>
                  <a:lnTo>
                    <a:pt x="48" y="52"/>
                  </a:lnTo>
                  <a:lnTo>
                    <a:pt x="55" y="40"/>
                  </a:lnTo>
                  <a:lnTo>
                    <a:pt x="97" y="57"/>
                  </a:lnTo>
                  <a:lnTo>
                    <a:pt x="97" y="45"/>
                  </a:lnTo>
                  <a:lnTo>
                    <a:pt x="83" y="35"/>
                  </a:lnTo>
                  <a:lnTo>
                    <a:pt x="78" y="21"/>
                  </a:lnTo>
                  <a:lnTo>
                    <a:pt x="81" y="7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97" y="5"/>
                  </a:lnTo>
                  <a:lnTo>
                    <a:pt x="111" y="5"/>
                  </a:lnTo>
                  <a:lnTo>
                    <a:pt x="111" y="9"/>
                  </a:lnTo>
                  <a:lnTo>
                    <a:pt x="121" y="7"/>
                  </a:lnTo>
                  <a:lnTo>
                    <a:pt x="128" y="9"/>
                  </a:lnTo>
                  <a:lnTo>
                    <a:pt x="133" y="5"/>
                  </a:lnTo>
                  <a:lnTo>
                    <a:pt x="140" y="9"/>
                  </a:lnTo>
                  <a:lnTo>
                    <a:pt x="142" y="2"/>
                  </a:lnTo>
                  <a:lnTo>
                    <a:pt x="149" y="7"/>
                  </a:lnTo>
                  <a:lnTo>
                    <a:pt x="159" y="2"/>
                  </a:lnTo>
                  <a:lnTo>
                    <a:pt x="159" y="7"/>
                  </a:lnTo>
                  <a:lnTo>
                    <a:pt x="166" y="7"/>
                  </a:lnTo>
                  <a:lnTo>
                    <a:pt x="168" y="12"/>
                  </a:lnTo>
                  <a:lnTo>
                    <a:pt x="180" y="16"/>
                  </a:lnTo>
                  <a:lnTo>
                    <a:pt x="194" y="7"/>
                  </a:lnTo>
                  <a:lnTo>
                    <a:pt x="206" y="12"/>
                  </a:lnTo>
                  <a:lnTo>
                    <a:pt x="208" y="16"/>
                  </a:lnTo>
                  <a:lnTo>
                    <a:pt x="216" y="19"/>
                  </a:lnTo>
                  <a:lnTo>
                    <a:pt x="216" y="23"/>
                  </a:lnTo>
                  <a:lnTo>
                    <a:pt x="220" y="26"/>
                  </a:lnTo>
                  <a:lnTo>
                    <a:pt x="218" y="31"/>
                  </a:lnTo>
                  <a:lnTo>
                    <a:pt x="230" y="38"/>
                  </a:lnTo>
                  <a:lnTo>
                    <a:pt x="235" y="35"/>
                  </a:lnTo>
                  <a:lnTo>
                    <a:pt x="237" y="45"/>
                  </a:lnTo>
                  <a:lnTo>
                    <a:pt x="251" y="47"/>
                  </a:lnTo>
                  <a:lnTo>
                    <a:pt x="258" y="59"/>
                  </a:lnTo>
                  <a:lnTo>
                    <a:pt x="270" y="59"/>
                  </a:lnTo>
                  <a:lnTo>
                    <a:pt x="282" y="66"/>
                  </a:lnTo>
                  <a:lnTo>
                    <a:pt x="279" y="73"/>
                  </a:lnTo>
                  <a:lnTo>
                    <a:pt x="284" y="73"/>
                  </a:lnTo>
                  <a:lnTo>
                    <a:pt x="287" y="83"/>
                  </a:lnTo>
                  <a:lnTo>
                    <a:pt x="296" y="87"/>
                  </a:lnTo>
                  <a:lnTo>
                    <a:pt x="298" y="92"/>
                  </a:lnTo>
                  <a:lnTo>
                    <a:pt x="301" y="92"/>
                  </a:lnTo>
                  <a:lnTo>
                    <a:pt x="308" y="97"/>
                  </a:lnTo>
                  <a:lnTo>
                    <a:pt x="313" y="104"/>
                  </a:lnTo>
                  <a:lnTo>
                    <a:pt x="322" y="106"/>
                  </a:lnTo>
                  <a:lnTo>
                    <a:pt x="324" y="116"/>
                  </a:lnTo>
                  <a:lnTo>
                    <a:pt x="332" y="116"/>
                  </a:lnTo>
                  <a:lnTo>
                    <a:pt x="339" y="125"/>
                  </a:lnTo>
                  <a:lnTo>
                    <a:pt x="346" y="125"/>
                  </a:lnTo>
                  <a:lnTo>
                    <a:pt x="355" y="121"/>
                  </a:lnTo>
                  <a:lnTo>
                    <a:pt x="372" y="128"/>
                  </a:lnTo>
                  <a:lnTo>
                    <a:pt x="377" y="128"/>
                  </a:lnTo>
                  <a:lnTo>
                    <a:pt x="379" y="125"/>
                  </a:lnTo>
                  <a:lnTo>
                    <a:pt x="386" y="128"/>
                  </a:lnTo>
                  <a:lnTo>
                    <a:pt x="384" y="132"/>
                  </a:lnTo>
                  <a:lnTo>
                    <a:pt x="386" y="135"/>
                  </a:lnTo>
                  <a:lnTo>
                    <a:pt x="358" y="158"/>
                  </a:lnTo>
                  <a:lnTo>
                    <a:pt x="372" y="265"/>
                  </a:lnTo>
                  <a:lnTo>
                    <a:pt x="374" y="270"/>
                  </a:lnTo>
                  <a:lnTo>
                    <a:pt x="374" y="289"/>
                  </a:lnTo>
                  <a:lnTo>
                    <a:pt x="369" y="291"/>
                  </a:lnTo>
                  <a:lnTo>
                    <a:pt x="362" y="282"/>
                  </a:lnTo>
                  <a:lnTo>
                    <a:pt x="355" y="284"/>
                  </a:lnTo>
                  <a:lnTo>
                    <a:pt x="355" y="279"/>
                  </a:lnTo>
                  <a:lnTo>
                    <a:pt x="350" y="282"/>
                  </a:lnTo>
                  <a:lnTo>
                    <a:pt x="348" y="277"/>
                  </a:lnTo>
                  <a:lnTo>
                    <a:pt x="348" y="274"/>
                  </a:lnTo>
                  <a:lnTo>
                    <a:pt x="341" y="274"/>
                  </a:lnTo>
                  <a:lnTo>
                    <a:pt x="334" y="270"/>
                  </a:lnTo>
                  <a:lnTo>
                    <a:pt x="327" y="270"/>
                  </a:lnTo>
                  <a:lnTo>
                    <a:pt x="324" y="265"/>
                  </a:lnTo>
                  <a:lnTo>
                    <a:pt x="315" y="260"/>
                  </a:lnTo>
                  <a:lnTo>
                    <a:pt x="303" y="260"/>
                  </a:lnTo>
                  <a:lnTo>
                    <a:pt x="308" y="255"/>
                  </a:lnTo>
                  <a:lnTo>
                    <a:pt x="303" y="253"/>
                  </a:lnTo>
                  <a:lnTo>
                    <a:pt x="298" y="258"/>
                  </a:lnTo>
                  <a:lnTo>
                    <a:pt x="282" y="244"/>
                  </a:lnTo>
                  <a:lnTo>
                    <a:pt x="277" y="232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58" y="220"/>
                  </a:lnTo>
                  <a:lnTo>
                    <a:pt x="253" y="225"/>
                  </a:lnTo>
                  <a:lnTo>
                    <a:pt x="246" y="220"/>
                  </a:lnTo>
                  <a:lnTo>
                    <a:pt x="246" y="222"/>
                  </a:lnTo>
                  <a:lnTo>
                    <a:pt x="242" y="225"/>
                  </a:lnTo>
                  <a:lnTo>
                    <a:pt x="239" y="222"/>
                  </a:lnTo>
                  <a:lnTo>
                    <a:pt x="232" y="222"/>
                  </a:lnTo>
                  <a:lnTo>
                    <a:pt x="232" y="220"/>
                  </a:lnTo>
                  <a:lnTo>
                    <a:pt x="225" y="227"/>
                  </a:lnTo>
                  <a:lnTo>
                    <a:pt x="223" y="218"/>
                  </a:lnTo>
                  <a:lnTo>
                    <a:pt x="211" y="218"/>
                  </a:lnTo>
                  <a:lnTo>
                    <a:pt x="211" y="213"/>
                  </a:lnTo>
                  <a:lnTo>
                    <a:pt x="194" y="213"/>
                  </a:lnTo>
                  <a:lnTo>
                    <a:pt x="187" y="208"/>
                  </a:lnTo>
                  <a:lnTo>
                    <a:pt x="190" y="206"/>
                  </a:lnTo>
                  <a:lnTo>
                    <a:pt x="182" y="201"/>
                  </a:lnTo>
                  <a:lnTo>
                    <a:pt x="180" y="189"/>
                  </a:lnTo>
                  <a:lnTo>
                    <a:pt x="159" y="184"/>
                  </a:lnTo>
                  <a:lnTo>
                    <a:pt x="159" y="180"/>
                  </a:lnTo>
                  <a:lnTo>
                    <a:pt x="147" y="166"/>
                  </a:lnTo>
                  <a:lnTo>
                    <a:pt x="135" y="166"/>
                  </a:lnTo>
                  <a:lnTo>
                    <a:pt x="130" y="163"/>
                  </a:lnTo>
                  <a:lnTo>
                    <a:pt x="116" y="161"/>
                  </a:lnTo>
                  <a:lnTo>
                    <a:pt x="109" y="156"/>
                  </a:lnTo>
                  <a:lnTo>
                    <a:pt x="95" y="156"/>
                  </a:lnTo>
                  <a:lnTo>
                    <a:pt x="90" y="161"/>
                  </a:lnTo>
                  <a:lnTo>
                    <a:pt x="78" y="156"/>
                  </a:lnTo>
                  <a:lnTo>
                    <a:pt x="69" y="149"/>
                  </a:lnTo>
                  <a:lnTo>
                    <a:pt x="69" y="142"/>
                  </a:lnTo>
                  <a:lnTo>
                    <a:pt x="62" y="142"/>
                  </a:lnTo>
                  <a:lnTo>
                    <a:pt x="62" y="139"/>
                  </a:lnTo>
                  <a:lnTo>
                    <a:pt x="48" y="128"/>
                  </a:lnTo>
                  <a:lnTo>
                    <a:pt x="48" y="123"/>
                  </a:lnTo>
                  <a:lnTo>
                    <a:pt x="43" y="123"/>
                  </a:lnTo>
                  <a:lnTo>
                    <a:pt x="40" y="116"/>
                  </a:lnTo>
                  <a:lnTo>
                    <a:pt x="31" y="106"/>
                  </a:lnTo>
                  <a:lnTo>
                    <a:pt x="24" y="92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88" name="Freeform 15"/>
            <p:cNvSpPr>
              <a:spLocks/>
            </p:cNvSpPr>
            <p:nvPr/>
          </p:nvSpPr>
          <p:spPr bwMode="auto">
            <a:xfrm>
              <a:off x="2486025" y="4160415"/>
              <a:ext cx="1003300" cy="755650"/>
            </a:xfrm>
            <a:custGeom>
              <a:avLst/>
              <a:gdLst>
                <a:gd name="T0" fmla="*/ 102 w 632"/>
                <a:gd name="T1" fmla="*/ 158 h 476"/>
                <a:gd name="T2" fmla="*/ 128 w 632"/>
                <a:gd name="T3" fmla="*/ 142 h 476"/>
                <a:gd name="T4" fmla="*/ 130 w 632"/>
                <a:gd name="T5" fmla="*/ 125 h 476"/>
                <a:gd name="T6" fmla="*/ 130 w 632"/>
                <a:gd name="T7" fmla="*/ 99 h 476"/>
                <a:gd name="T8" fmla="*/ 133 w 632"/>
                <a:gd name="T9" fmla="*/ 75 h 476"/>
                <a:gd name="T10" fmla="*/ 86 w 632"/>
                <a:gd name="T11" fmla="*/ 54 h 476"/>
                <a:gd name="T12" fmla="*/ 119 w 632"/>
                <a:gd name="T13" fmla="*/ 9 h 476"/>
                <a:gd name="T14" fmla="*/ 164 w 632"/>
                <a:gd name="T15" fmla="*/ 12 h 476"/>
                <a:gd name="T16" fmla="*/ 197 w 632"/>
                <a:gd name="T17" fmla="*/ 49 h 476"/>
                <a:gd name="T18" fmla="*/ 216 w 632"/>
                <a:gd name="T19" fmla="*/ 75 h 476"/>
                <a:gd name="T20" fmla="*/ 280 w 632"/>
                <a:gd name="T21" fmla="*/ 78 h 476"/>
                <a:gd name="T22" fmla="*/ 315 w 632"/>
                <a:gd name="T23" fmla="*/ 75 h 476"/>
                <a:gd name="T24" fmla="*/ 344 w 632"/>
                <a:gd name="T25" fmla="*/ 73 h 476"/>
                <a:gd name="T26" fmla="*/ 396 w 632"/>
                <a:gd name="T27" fmla="*/ 92 h 476"/>
                <a:gd name="T28" fmla="*/ 384 w 632"/>
                <a:gd name="T29" fmla="*/ 120 h 476"/>
                <a:gd name="T30" fmla="*/ 355 w 632"/>
                <a:gd name="T31" fmla="*/ 154 h 476"/>
                <a:gd name="T32" fmla="*/ 355 w 632"/>
                <a:gd name="T33" fmla="*/ 201 h 476"/>
                <a:gd name="T34" fmla="*/ 377 w 632"/>
                <a:gd name="T35" fmla="*/ 196 h 476"/>
                <a:gd name="T36" fmla="*/ 426 w 632"/>
                <a:gd name="T37" fmla="*/ 196 h 476"/>
                <a:gd name="T38" fmla="*/ 467 w 632"/>
                <a:gd name="T39" fmla="*/ 182 h 476"/>
                <a:gd name="T40" fmla="*/ 490 w 632"/>
                <a:gd name="T41" fmla="*/ 165 h 476"/>
                <a:gd name="T42" fmla="*/ 519 w 632"/>
                <a:gd name="T43" fmla="*/ 154 h 476"/>
                <a:gd name="T44" fmla="*/ 559 w 632"/>
                <a:gd name="T45" fmla="*/ 128 h 476"/>
                <a:gd name="T46" fmla="*/ 578 w 632"/>
                <a:gd name="T47" fmla="*/ 177 h 476"/>
                <a:gd name="T48" fmla="*/ 623 w 632"/>
                <a:gd name="T49" fmla="*/ 217 h 476"/>
                <a:gd name="T50" fmla="*/ 609 w 632"/>
                <a:gd name="T51" fmla="*/ 234 h 476"/>
                <a:gd name="T52" fmla="*/ 604 w 632"/>
                <a:gd name="T53" fmla="*/ 279 h 476"/>
                <a:gd name="T54" fmla="*/ 580 w 632"/>
                <a:gd name="T55" fmla="*/ 303 h 476"/>
                <a:gd name="T56" fmla="*/ 533 w 632"/>
                <a:gd name="T57" fmla="*/ 322 h 476"/>
                <a:gd name="T58" fmla="*/ 512 w 632"/>
                <a:gd name="T59" fmla="*/ 367 h 476"/>
                <a:gd name="T60" fmla="*/ 486 w 632"/>
                <a:gd name="T61" fmla="*/ 383 h 476"/>
                <a:gd name="T62" fmla="*/ 429 w 632"/>
                <a:gd name="T63" fmla="*/ 402 h 476"/>
                <a:gd name="T64" fmla="*/ 377 w 632"/>
                <a:gd name="T65" fmla="*/ 390 h 476"/>
                <a:gd name="T66" fmla="*/ 315 w 632"/>
                <a:gd name="T67" fmla="*/ 374 h 476"/>
                <a:gd name="T68" fmla="*/ 254 w 632"/>
                <a:gd name="T69" fmla="*/ 402 h 476"/>
                <a:gd name="T70" fmla="*/ 216 w 632"/>
                <a:gd name="T71" fmla="*/ 428 h 476"/>
                <a:gd name="T72" fmla="*/ 206 w 632"/>
                <a:gd name="T73" fmla="*/ 464 h 476"/>
                <a:gd name="T74" fmla="*/ 180 w 632"/>
                <a:gd name="T75" fmla="*/ 464 h 476"/>
                <a:gd name="T76" fmla="*/ 168 w 632"/>
                <a:gd name="T77" fmla="*/ 457 h 476"/>
                <a:gd name="T78" fmla="*/ 149 w 632"/>
                <a:gd name="T79" fmla="*/ 423 h 476"/>
                <a:gd name="T80" fmla="*/ 86 w 632"/>
                <a:gd name="T81" fmla="*/ 395 h 476"/>
                <a:gd name="T82" fmla="*/ 48 w 632"/>
                <a:gd name="T83" fmla="*/ 383 h 476"/>
                <a:gd name="T84" fmla="*/ 10 w 632"/>
                <a:gd name="T85" fmla="*/ 371 h 476"/>
                <a:gd name="T86" fmla="*/ 3 w 632"/>
                <a:gd name="T87" fmla="*/ 345 h 476"/>
                <a:gd name="T88" fmla="*/ 22 w 632"/>
                <a:gd name="T89" fmla="*/ 310 h 476"/>
                <a:gd name="T90" fmla="*/ 10 w 632"/>
                <a:gd name="T91" fmla="*/ 274 h 476"/>
                <a:gd name="T92" fmla="*/ 0 w 632"/>
                <a:gd name="T93" fmla="*/ 253 h 476"/>
                <a:gd name="T94" fmla="*/ 5 w 632"/>
                <a:gd name="T95" fmla="*/ 225 h 476"/>
                <a:gd name="T96" fmla="*/ 10 w 632"/>
                <a:gd name="T97" fmla="*/ 215 h 476"/>
                <a:gd name="T98" fmla="*/ 22 w 632"/>
                <a:gd name="T99" fmla="*/ 225 h 476"/>
                <a:gd name="T100" fmla="*/ 78 w 632"/>
                <a:gd name="T101" fmla="*/ 18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2" h="476">
                  <a:moveTo>
                    <a:pt x="81" y="182"/>
                  </a:moveTo>
                  <a:lnTo>
                    <a:pt x="78" y="173"/>
                  </a:lnTo>
                  <a:lnTo>
                    <a:pt x="93" y="163"/>
                  </a:lnTo>
                  <a:lnTo>
                    <a:pt x="95" y="165"/>
                  </a:lnTo>
                  <a:lnTo>
                    <a:pt x="102" y="158"/>
                  </a:lnTo>
                  <a:lnTo>
                    <a:pt x="121" y="158"/>
                  </a:lnTo>
                  <a:lnTo>
                    <a:pt x="121" y="154"/>
                  </a:lnTo>
                  <a:lnTo>
                    <a:pt x="116" y="149"/>
                  </a:lnTo>
                  <a:lnTo>
                    <a:pt x="116" y="144"/>
                  </a:lnTo>
                  <a:lnTo>
                    <a:pt x="128" y="142"/>
                  </a:lnTo>
                  <a:lnTo>
                    <a:pt x="126" y="137"/>
                  </a:lnTo>
                  <a:lnTo>
                    <a:pt x="133" y="135"/>
                  </a:lnTo>
                  <a:lnTo>
                    <a:pt x="130" y="128"/>
                  </a:lnTo>
                  <a:lnTo>
                    <a:pt x="135" y="128"/>
                  </a:lnTo>
                  <a:lnTo>
                    <a:pt x="130" y="125"/>
                  </a:lnTo>
                  <a:lnTo>
                    <a:pt x="138" y="120"/>
                  </a:lnTo>
                  <a:lnTo>
                    <a:pt x="138" y="118"/>
                  </a:lnTo>
                  <a:lnTo>
                    <a:pt x="133" y="116"/>
                  </a:lnTo>
                  <a:lnTo>
                    <a:pt x="138" y="116"/>
                  </a:lnTo>
                  <a:lnTo>
                    <a:pt x="130" y="99"/>
                  </a:lnTo>
                  <a:lnTo>
                    <a:pt x="133" y="92"/>
                  </a:lnTo>
                  <a:lnTo>
                    <a:pt x="130" y="87"/>
                  </a:lnTo>
                  <a:lnTo>
                    <a:pt x="138" y="85"/>
                  </a:lnTo>
                  <a:lnTo>
                    <a:pt x="130" y="80"/>
                  </a:lnTo>
                  <a:lnTo>
                    <a:pt x="133" y="75"/>
                  </a:lnTo>
                  <a:lnTo>
                    <a:pt x="119" y="73"/>
                  </a:lnTo>
                  <a:lnTo>
                    <a:pt x="109" y="61"/>
                  </a:lnTo>
                  <a:lnTo>
                    <a:pt x="102" y="64"/>
                  </a:lnTo>
                  <a:lnTo>
                    <a:pt x="95" y="54"/>
                  </a:lnTo>
                  <a:lnTo>
                    <a:pt x="86" y="54"/>
                  </a:lnTo>
                  <a:lnTo>
                    <a:pt x="86" y="47"/>
                  </a:lnTo>
                  <a:lnTo>
                    <a:pt x="102" y="21"/>
                  </a:lnTo>
                  <a:lnTo>
                    <a:pt x="107" y="4"/>
                  </a:lnTo>
                  <a:lnTo>
                    <a:pt x="116" y="0"/>
                  </a:lnTo>
                  <a:lnTo>
                    <a:pt x="119" y="9"/>
                  </a:lnTo>
                  <a:lnTo>
                    <a:pt x="126" y="4"/>
                  </a:lnTo>
                  <a:lnTo>
                    <a:pt x="138" y="4"/>
                  </a:lnTo>
                  <a:lnTo>
                    <a:pt x="149" y="9"/>
                  </a:lnTo>
                  <a:lnTo>
                    <a:pt x="157" y="7"/>
                  </a:lnTo>
                  <a:lnTo>
                    <a:pt x="164" y="12"/>
                  </a:lnTo>
                  <a:lnTo>
                    <a:pt x="173" y="14"/>
                  </a:lnTo>
                  <a:lnTo>
                    <a:pt x="175" y="40"/>
                  </a:lnTo>
                  <a:lnTo>
                    <a:pt x="187" y="40"/>
                  </a:lnTo>
                  <a:lnTo>
                    <a:pt x="190" y="49"/>
                  </a:lnTo>
                  <a:lnTo>
                    <a:pt x="197" y="49"/>
                  </a:lnTo>
                  <a:lnTo>
                    <a:pt x="199" y="57"/>
                  </a:lnTo>
                  <a:lnTo>
                    <a:pt x="197" y="61"/>
                  </a:lnTo>
                  <a:lnTo>
                    <a:pt x="204" y="66"/>
                  </a:lnTo>
                  <a:lnTo>
                    <a:pt x="209" y="78"/>
                  </a:lnTo>
                  <a:lnTo>
                    <a:pt x="216" y="75"/>
                  </a:lnTo>
                  <a:lnTo>
                    <a:pt x="237" y="87"/>
                  </a:lnTo>
                  <a:lnTo>
                    <a:pt x="239" y="80"/>
                  </a:lnTo>
                  <a:lnTo>
                    <a:pt x="244" y="80"/>
                  </a:lnTo>
                  <a:lnTo>
                    <a:pt x="261" y="92"/>
                  </a:lnTo>
                  <a:lnTo>
                    <a:pt x="280" y="78"/>
                  </a:lnTo>
                  <a:lnTo>
                    <a:pt x="287" y="78"/>
                  </a:lnTo>
                  <a:lnTo>
                    <a:pt x="301" y="66"/>
                  </a:lnTo>
                  <a:lnTo>
                    <a:pt x="310" y="64"/>
                  </a:lnTo>
                  <a:lnTo>
                    <a:pt x="315" y="68"/>
                  </a:lnTo>
                  <a:lnTo>
                    <a:pt x="315" y="75"/>
                  </a:lnTo>
                  <a:lnTo>
                    <a:pt x="332" y="85"/>
                  </a:lnTo>
                  <a:lnTo>
                    <a:pt x="341" y="80"/>
                  </a:lnTo>
                  <a:lnTo>
                    <a:pt x="348" y="80"/>
                  </a:lnTo>
                  <a:lnTo>
                    <a:pt x="348" y="75"/>
                  </a:lnTo>
                  <a:lnTo>
                    <a:pt x="344" y="73"/>
                  </a:lnTo>
                  <a:lnTo>
                    <a:pt x="348" y="73"/>
                  </a:lnTo>
                  <a:lnTo>
                    <a:pt x="351" y="64"/>
                  </a:lnTo>
                  <a:lnTo>
                    <a:pt x="379" y="64"/>
                  </a:lnTo>
                  <a:lnTo>
                    <a:pt x="384" y="66"/>
                  </a:lnTo>
                  <a:lnTo>
                    <a:pt x="396" y="92"/>
                  </a:lnTo>
                  <a:lnTo>
                    <a:pt x="379" y="97"/>
                  </a:lnTo>
                  <a:lnTo>
                    <a:pt x="379" y="101"/>
                  </a:lnTo>
                  <a:lnTo>
                    <a:pt x="374" y="104"/>
                  </a:lnTo>
                  <a:lnTo>
                    <a:pt x="384" y="111"/>
                  </a:lnTo>
                  <a:lnTo>
                    <a:pt x="384" y="120"/>
                  </a:lnTo>
                  <a:lnTo>
                    <a:pt x="388" y="128"/>
                  </a:lnTo>
                  <a:lnTo>
                    <a:pt x="381" y="137"/>
                  </a:lnTo>
                  <a:lnTo>
                    <a:pt x="367" y="137"/>
                  </a:lnTo>
                  <a:lnTo>
                    <a:pt x="365" y="144"/>
                  </a:lnTo>
                  <a:lnTo>
                    <a:pt x="355" y="154"/>
                  </a:lnTo>
                  <a:lnTo>
                    <a:pt x="358" y="168"/>
                  </a:lnTo>
                  <a:lnTo>
                    <a:pt x="353" y="168"/>
                  </a:lnTo>
                  <a:lnTo>
                    <a:pt x="351" y="175"/>
                  </a:lnTo>
                  <a:lnTo>
                    <a:pt x="355" y="184"/>
                  </a:lnTo>
                  <a:lnTo>
                    <a:pt x="355" y="201"/>
                  </a:lnTo>
                  <a:lnTo>
                    <a:pt x="358" y="203"/>
                  </a:lnTo>
                  <a:lnTo>
                    <a:pt x="355" y="213"/>
                  </a:lnTo>
                  <a:lnTo>
                    <a:pt x="360" y="215"/>
                  </a:lnTo>
                  <a:lnTo>
                    <a:pt x="367" y="215"/>
                  </a:lnTo>
                  <a:lnTo>
                    <a:pt x="377" y="196"/>
                  </a:lnTo>
                  <a:lnTo>
                    <a:pt x="393" y="191"/>
                  </a:lnTo>
                  <a:lnTo>
                    <a:pt x="405" y="199"/>
                  </a:lnTo>
                  <a:lnTo>
                    <a:pt x="410" y="196"/>
                  </a:lnTo>
                  <a:lnTo>
                    <a:pt x="415" y="199"/>
                  </a:lnTo>
                  <a:lnTo>
                    <a:pt x="426" y="196"/>
                  </a:lnTo>
                  <a:lnTo>
                    <a:pt x="436" y="199"/>
                  </a:lnTo>
                  <a:lnTo>
                    <a:pt x="438" y="191"/>
                  </a:lnTo>
                  <a:lnTo>
                    <a:pt x="445" y="191"/>
                  </a:lnTo>
                  <a:lnTo>
                    <a:pt x="450" y="187"/>
                  </a:lnTo>
                  <a:lnTo>
                    <a:pt x="467" y="182"/>
                  </a:lnTo>
                  <a:lnTo>
                    <a:pt x="467" y="170"/>
                  </a:lnTo>
                  <a:lnTo>
                    <a:pt x="471" y="168"/>
                  </a:lnTo>
                  <a:lnTo>
                    <a:pt x="474" y="168"/>
                  </a:lnTo>
                  <a:lnTo>
                    <a:pt x="483" y="163"/>
                  </a:lnTo>
                  <a:lnTo>
                    <a:pt x="490" y="165"/>
                  </a:lnTo>
                  <a:lnTo>
                    <a:pt x="493" y="170"/>
                  </a:lnTo>
                  <a:lnTo>
                    <a:pt x="497" y="158"/>
                  </a:lnTo>
                  <a:lnTo>
                    <a:pt x="512" y="158"/>
                  </a:lnTo>
                  <a:lnTo>
                    <a:pt x="512" y="154"/>
                  </a:lnTo>
                  <a:lnTo>
                    <a:pt x="519" y="154"/>
                  </a:lnTo>
                  <a:lnTo>
                    <a:pt x="521" y="149"/>
                  </a:lnTo>
                  <a:lnTo>
                    <a:pt x="540" y="149"/>
                  </a:lnTo>
                  <a:lnTo>
                    <a:pt x="549" y="128"/>
                  </a:lnTo>
                  <a:lnTo>
                    <a:pt x="557" y="125"/>
                  </a:lnTo>
                  <a:lnTo>
                    <a:pt x="559" y="128"/>
                  </a:lnTo>
                  <a:lnTo>
                    <a:pt x="554" y="139"/>
                  </a:lnTo>
                  <a:lnTo>
                    <a:pt x="554" y="163"/>
                  </a:lnTo>
                  <a:lnTo>
                    <a:pt x="564" y="161"/>
                  </a:lnTo>
                  <a:lnTo>
                    <a:pt x="568" y="175"/>
                  </a:lnTo>
                  <a:lnTo>
                    <a:pt x="578" y="177"/>
                  </a:lnTo>
                  <a:lnTo>
                    <a:pt x="580" y="187"/>
                  </a:lnTo>
                  <a:lnTo>
                    <a:pt x="587" y="187"/>
                  </a:lnTo>
                  <a:lnTo>
                    <a:pt x="590" y="199"/>
                  </a:lnTo>
                  <a:lnTo>
                    <a:pt x="611" y="201"/>
                  </a:lnTo>
                  <a:lnTo>
                    <a:pt x="623" y="217"/>
                  </a:lnTo>
                  <a:lnTo>
                    <a:pt x="623" y="222"/>
                  </a:lnTo>
                  <a:lnTo>
                    <a:pt x="632" y="229"/>
                  </a:lnTo>
                  <a:lnTo>
                    <a:pt x="630" y="232"/>
                  </a:lnTo>
                  <a:lnTo>
                    <a:pt x="625" y="229"/>
                  </a:lnTo>
                  <a:lnTo>
                    <a:pt x="609" y="234"/>
                  </a:lnTo>
                  <a:lnTo>
                    <a:pt x="618" y="246"/>
                  </a:lnTo>
                  <a:lnTo>
                    <a:pt x="618" y="255"/>
                  </a:lnTo>
                  <a:lnTo>
                    <a:pt x="613" y="265"/>
                  </a:lnTo>
                  <a:lnTo>
                    <a:pt x="613" y="277"/>
                  </a:lnTo>
                  <a:lnTo>
                    <a:pt x="604" y="279"/>
                  </a:lnTo>
                  <a:lnTo>
                    <a:pt x="606" y="286"/>
                  </a:lnTo>
                  <a:lnTo>
                    <a:pt x="597" y="291"/>
                  </a:lnTo>
                  <a:lnTo>
                    <a:pt x="597" y="303"/>
                  </a:lnTo>
                  <a:lnTo>
                    <a:pt x="587" y="305"/>
                  </a:lnTo>
                  <a:lnTo>
                    <a:pt x="580" y="303"/>
                  </a:lnTo>
                  <a:lnTo>
                    <a:pt x="573" y="307"/>
                  </a:lnTo>
                  <a:lnTo>
                    <a:pt x="564" y="303"/>
                  </a:lnTo>
                  <a:lnTo>
                    <a:pt x="554" y="307"/>
                  </a:lnTo>
                  <a:lnTo>
                    <a:pt x="547" y="317"/>
                  </a:lnTo>
                  <a:lnTo>
                    <a:pt x="533" y="322"/>
                  </a:lnTo>
                  <a:lnTo>
                    <a:pt x="538" y="333"/>
                  </a:lnTo>
                  <a:lnTo>
                    <a:pt x="531" y="336"/>
                  </a:lnTo>
                  <a:lnTo>
                    <a:pt x="523" y="333"/>
                  </a:lnTo>
                  <a:lnTo>
                    <a:pt x="528" y="350"/>
                  </a:lnTo>
                  <a:lnTo>
                    <a:pt x="512" y="367"/>
                  </a:lnTo>
                  <a:lnTo>
                    <a:pt x="509" y="374"/>
                  </a:lnTo>
                  <a:lnTo>
                    <a:pt x="502" y="374"/>
                  </a:lnTo>
                  <a:lnTo>
                    <a:pt x="500" y="376"/>
                  </a:lnTo>
                  <a:lnTo>
                    <a:pt x="490" y="378"/>
                  </a:lnTo>
                  <a:lnTo>
                    <a:pt x="486" y="383"/>
                  </a:lnTo>
                  <a:lnTo>
                    <a:pt x="481" y="383"/>
                  </a:lnTo>
                  <a:lnTo>
                    <a:pt x="469" y="393"/>
                  </a:lnTo>
                  <a:lnTo>
                    <a:pt x="464" y="402"/>
                  </a:lnTo>
                  <a:lnTo>
                    <a:pt x="441" y="407"/>
                  </a:lnTo>
                  <a:lnTo>
                    <a:pt x="429" y="402"/>
                  </a:lnTo>
                  <a:lnTo>
                    <a:pt x="412" y="402"/>
                  </a:lnTo>
                  <a:lnTo>
                    <a:pt x="405" y="395"/>
                  </a:lnTo>
                  <a:lnTo>
                    <a:pt x="400" y="400"/>
                  </a:lnTo>
                  <a:lnTo>
                    <a:pt x="398" y="395"/>
                  </a:lnTo>
                  <a:lnTo>
                    <a:pt x="377" y="390"/>
                  </a:lnTo>
                  <a:lnTo>
                    <a:pt x="370" y="383"/>
                  </a:lnTo>
                  <a:lnTo>
                    <a:pt x="358" y="376"/>
                  </a:lnTo>
                  <a:lnTo>
                    <a:pt x="336" y="376"/>
                  </a:lnTo>
                  <a:lnTo>
                    <a:pt x="325" y="378"/>
                  </a:lnTo>
                  <a:lnTo>
                    <a:pt x="315" y="374"/>
                  </a:lnTo>
                  <a:lnTo>
                    <a:pt x="299" y="397"/>
                  </a:lnTo>
                  <a:lnTo>
                    <a:pt x="268" y="386"/>
                  </a:lnTo>
                  <a:lnTo>
                    <a:pt x="268" y="395"/>
                  </a:lnTo>
                  <a:lnTo>
                    <a:pt x="265" y="405"/>
                  </a:lnTo>
                  <a:lnTo>
                    <a:pt x="254" y="402"/>
                  </a:lnTo>
                  <a:lnTo>
                    <a:pt x="249" y="419"/>
                  </a:lnTo>
                  <a:lnTo>
                    <a:pt x="235" y="416"/>
                  </a:lnTo>
                  <a:lnTo>
                    <a:pt x="225" y="409"/>
                  </a:lnTo>
                  <a:lnTo>
                    <a:pt x="218" y="412"/>
                  </a:lnTo>
                  <a:lnTo>
                    <a:pt x="216" y="428"/>
                  </a:lnTo>
                  <a:lnTo>
                    <a:pt x="220" y="431"/>
                  </a:lnTo>
                  <a:lnTo>
                    <a:pt x="223" y="435"/>
                  </a:lnTo>
                  <a:lnTo>
                    <a:pt x="216" y="447"/>
                  </a:lnTo>
                  <a:lnTo>
                    <a:pt x="209" y="454"/>
                  </a:lnTo>
                  <a:lnTo>
                    <a:pt x="206" y="464"/>
                  </a:lnTo>
                  <a:lnTo>
                    <a:pt x="202" y="473"/>
                  </a:lnTo>
                  <a:lnTo>
                    <a:pt x="185" y="476"/>
                  </a:lnTo>
                  <a:lnTo>
                    <a:pt x="183" y="471"/>
                  </a:lnTo>
                  <a:lnTo>
                    <a:pt x="178" y="468"/>
                  </a:lnTo>
                  <a:lnTo>
                    <a:pt x="180" y="464"/>
                  </a:lnTo>
                  <a:lnTo>
                    <a:pt x="178" y="461"/>
                  </a:lnTo>
                  <a:lnTo>
                    <a:pt x="171" y="466"/>
                  </a:lnTo>
                  <a:lnTo>
                    <a:pt x="166" y="464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4"/>
                  </a:lnTo>
                  <a:lnTo>
                    <a:pt x="166" y="449"/>
                  </a:lnTo>
                  <a:lnTo>
                    <a:pt x="152" y="447"/>
                  </a:lnTo>
                  <a:lnTo>
                    <a:pt x="154" y="445"/>
                  </a:lnTo>
                  <a:lnTo>
                    <a:pt x="149" y="423"/>
                  </a:lnTo>
                  <a:lnTo>
                    <a:pt x="130" y="412"/>
                  </a:lnTo>
                  <a:lnTo>
                    <a:pt x="128" y="397"/>
                  </a:lnTo>
                  <a:lnTo>
                    <a:pt x="119" y="390"/>
                  </a:lnTo>
                  <a:lnTo>
                    <a:pt x="104" y="397"/>
                  </a:lnTo>
                  <a:lnTo>
                    <a:pt x="86" y="395"/>
                  </a:lnTo>
                  <a:lnTo>
                    <a:pt x="76" y="397"/>
                  </a:lnTo>
                  <a:lnTo>
                    <a:pt x="64" y="388"/>
                  </a:lnTo>
                  <a:lnTo>
                    <a:pt x="55" y="390"/>
                  </a:lnTo>
                  <a:lnTo>
                    <a:pt x="52" y="386"/>
                  </a:lnTo>
                  <a:lnTo>
                    <a:pt x="48" y="383"/>
                  </a:lnTo>
                  <a:lnTo>
                    <a:pt x="38" y="390"/>
                  </a:lnTo>
                  <a:lnTo>
                    <a:pt x="36" y="386"/>
                  </a:lnTo>
                  <a:lnTo>
                    <a:pt x="29" y="381"/>
                  </a:lnTo>
                  <a:lnTo>
                    <a:pt x="17" y="367"/>
                  </a:lnTo>
                  <a:lnTo>
                    <a:pt x="10" y="371"/>
                  </a:lnTo>
                  <a:lnTo>
                    <a:pt x="7" y="378"/>
                  </a:lnTo>
                  <a:lnTo>
                    <a:pt x="10" y="369"/>
                  </a:lnTo>
                  <a:lnTo>
                    <a:pt x="5" y="367"/>
                  </a:lnTo>
                  <a:lnTo>
                    <a:pt x="7" y="357"/>
                  </a:lnTo>
                  <a:lnTo>
                    <a:pt x="3" y="345"/>
                  </a:lnTo>
                  <a:lnTo>
                    <a:pt x="10" y="333"/>
                  </a:lnTo>
                  <a:lnTo>
                    <a:pt x="5" y="329"/>
                  </a:lnTo>
                  <a:lnTo>
                    <a:pt x="10" y="329"/>
                  </a:lnTo>
                  <a:lnTo>
                    <a:pt x="12" y="319"/>
                  </a:lnTo>
                  <a:lnTo>
                    <a:pt x="22" y="310"/>
                  </a:lnTo>
                  <a:lnTo>
                    <a:pt x="19" y="312"/>
                  </a:lnTo>
                  <a:lnTo>
                    <a:pt x="15" y="303"/>
                  </a:lnTo>
                  <a:lnTo>
                    <a:pt x="17" y="291"/>
                  </a:lnTo>
                  <a:lnTo>
                    <a:pt x="10" y="289"/>
                  </a:lnTo>
                  <a:lnTo>
                    <a:pt x="10" y="274"/>
                  </a:lnTo>
                  <a:lnTo>
                    <a:pt x="3" y="270"/>
                  </a:lnTo>
                  <a:lnTo>
                    <a:pt x="10" y="265"/>
                  </a:lnTo>
                  <a:lnTo>
                    <a:pt x="7" y="260"/>
                  </a:lnTo>
                  <a:lnTo>
                    <a:pt x="5" y="253"/>
                  </a:lnTo>
                  <a:lnTo>
                    <a:pt x="0" y="253"/>
                  </a:lnTo>
                  <a:lnTo>
                    <a:pt x="3" y="244"/>
                  </a:lnTo>
                  <a:lnTo>
                    <a:pt x="0" y="241"/>
                  </a:lnTo>
                  <a:lnTo>
                    <a:pt x="5" y="241"/>
                  </a:lnTo>
                  <a:lnTo>
                    <a:pt x="7" y="236"/>
                  </a:lnTo>
                  <a:lnTo>
                    <a:pt x="5" y="225"/>
                  </a:lnTo>
                  <a:lnTo>
                    <a:pt x="10" y="222"/>
                  </a:lnTo>
                  <a:lnTo>
                    <a:pt x="7" y="220"/>
                  </a:lnTo>
                  <a:lnTo>
                    <a:pt x="12" y="217"/>
                  </a:lnTo>
                  <a:lnTo>
                    <a:pt x="5" y="215"/>
                  </a:lnTo>
                  <a:lnTo>
                    <a:pt x="10" y="215"/>
                  </a:lnTo>
                  <a:lnTo>
                    <a:pt x="7" y="208"/>
                  </a:lnTo>
                  <a:lnTo>
                    <a:pt x="10" y="206"/>
                  </a:lnTo>
                  <a:lnTo>
                    <a:pt x="12" y="215"/>
                  </a:lnTo>
                  <a:lnTo>
                    <a:pt x="19" y="217"/>
                  </a:lnTo>
                  <a:lnTo>
                    <a:pt x="22" y="225"/>
                  </a:lnTo>
                  <a:lnTo>
                    <a:pt x="50" y="222"/>
                  </a:lnTo>
                  <a:lnTo>
                    <a:pt x="55" y="217"/>
                  </a:lnTo>
                  <a:lnTo>
                    <a:pt x="62" y="215"/>
                  </a:lnTo>
                  <a:lnTo>
                    <a:pt x="71" y="191"/>
                  </a:lnTo>
                  <a:lnTo>
                    <a:pt x="78" y="187"/>
                  </a:lnTo>
                  <a:lnTo>
                    <a:pt x="81" y="18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0" name="Freeform 16"/>
            <p:cNvSpPr>
              <a:spLocks/>
            </p:cNvSpPr>
            <p:nvPr/>
          </p:nvSpPr>
          <p:spPr bwMode="auto">
            <a:xfrm>
              <a:off x="2535238" y="3685752"/>
              <a:ext cx="395288" cy="260350"/>
            </a:xfrm>
            <a:custGeom>
              <a:avLst/>
              <a:gdLst>
                <a:gd name="T0" fmla="*/ 0 w 249"/>
                <a:gd name="T1" fmla="*/ 126 h 164"/>
                <a:gd name="T2" fmla="*/ 5 w 249"/>
                <a:gd name="T3" fmla="*/ 126 h 164"/>
                <a:gd name="T4" fmla="*/ 17 w 249"/>
                <a:gd name="T5" fmla="*/ 119 h 164"/>
                <a:gd name="T6" fmla="*/ 24 w 249"/>
                <a:gd name="T7" fmla="*/ 90 h 164"/>
                <a:gd name="T8" fmla="*/ 33 w 249"/>
                <a:gd name="T9" fmla="*/ 81 h 164"/>
                <a:gd name="T10" fmla="*/ 33 w 249"/>
                <a:gd name="T11" fmla="*/ 71 h 164"/>
                <a:gd name="T12" fmla="*/ 50 w 249"/>
                <a:gd name="T13" fmla="*/ 55 h 164"/>
                <a:gd name="T14" fmla="*/ 50 w 249"/>
                <a:gd name="T15" fmla="*/ 38 h 164"/>
                <a:gd name="T16" fmla="*/ 52 w 249"/>
                <a:gd name="T17" fmla="*/ 36 h 164"/>
                <a:gd name="T18" fmla="*/ 69 w 249"/>
                <a:gd name="T19" fmla="*/ 36 h 164"/>
                <a:gd name="T20" fmla="*/ 78 w 249"/>
                <a:gd name="T21" fmla="*/ 34 h 164"/>
                <a:gd name="T22" fmla="*/ 109 w 249"/>
                <a:gd name="T23" fmla="*/ 38 h 164"/>
                <a:gd name="T24" fmla="*/ 118 w 249"/>
                <a:gd name="T25" fmla="*/ 34 h 164"/>
                <a:gd name="T26" fmla="*/ 123 w 249"/>
                <a:gd name="T27" fmla="*/ 36 h 164"/>
                <a:gd name="T28" fmla="*/ 130 w 249"/>
                <a:gd name="T29" fmla="*/ 31 h 164"/>
                <a:gd name="T30" fmla="*/ 140 w 249"/>
                <a:gd name="T31" fmla="*/ 36 h 164"/>
                <a:gd name="T32" fmla="*/ 163 w 249"/>
                <a:gd name="T33" fmla="*/ 34 h 164"/>
                <a:gd name="T34" fmla="*/ 175 w 249"/>
                <a:gd name="T35" fmla="*/ 15 h 164"/>
                <a:gd name="T36" fmla="*/ 187 w 249"/>
                <a:gd name="T37" fmla="*/ 12 h 164"/>
                <a:gd name="T38" fmla="*/ 187 w 249"/>
                <a:gd name="T39" fmla="*/ 5 h 164"/>
                <a:gd name="T40" fmla="*/ 192 w 249"/>
                <a:gd name="T41" fmla="*/ 0 h 164"/>
                <a:gd name="T42" fmla="*/ 208 w 249"/>
                <a:gd name="T43" fmla="*/ 0 h 164"/>
                <a:gd name="T44" fmla="*/ 218 w 249"/>
                <a:gd name="T45" fmla="*/ 10 h 164"/>
                <a:gd name="T46" fmla="*/ 223 w 249"/>
                <a:gd name="T47" fmla="*/ 8 h 164"/>
                <a:gd name="T48" fmla="*/ 225 w 249"/>
                <a:gd name="T49" fmla="*/ 8 h 164"/>
                <a:gd name="T50" fmla="*/ 230 w 249"/>
                <a:gd name="T51" fmla="*/ 3 h 164"/>
                <a:gd name="T52" fmla="*/ 225 w 249"/>
                <a:gd name="T53" fmla="*/ 15 h 164"/>
                <a:gd name="T54" fmla="*/ 230 w 249"/>
                <a:gd name="T55" fmla="*/ 22 h 164"/>
                <a:gd name="T56" fmla="*/ 237 w 249"/>
                <a:gd name="T57" fmla="*/ 24 h 164"/>
                <a:gd name="T58" fmla="*/ 239 w 249"/>
                <a:gd name="T59" fmla="*/ 19 h 164"/>
                <a:gd name="T60" fmla="*/ 246 w 249"/>
                <a:gd name="T61" fmla="*/ 26 h 164"/>
                <a:gd name="T62" fmla="*/ 237 w 249"/>
                <a:gd name="T63" fmla="*/ 34 h 164"/>
                <a:gd name="T64" fmla="*/ 234 w 249"/>
                <a:gd name="T65" fmla="*/ 43 h 164"/>
                <a:gd name="T66" fmla="*/ 230 w 249"/>
                <a:gd name="T67" fmla="*/ 45 h 164"/>
                <a:gd name="T68" fmla="*/ 249 w 249"/>
                <a:gd name="T69" fmla="*/ 50 h 164"/>
                <a:gd name="T70" fmla="*/ 242 w 249"/>
                <a:gd name="T71" fmla="*/ 67 h 164"/>
                <a:gd name="T72" fmla="*/ 239 w 249"/>
                <a:gd name="T73" fmla="*/ 67 h 164"/>
                <a:gd name="T74" fmla="*/ 239 w 249"/>
                <a:gd name="T75" fmla="*/ 60 h 164"/>
                <a:gd name="T76" fmla="*/ 234 w 249"/>
                <a:gd name="T77" fmla="*/ 62 h 164"/>
                <a:gd name="T78" fmla="*/ 152 w 249"/>
                <a:gd name="T79" fmla="*/ 48 h 164"/>
                <a:gd name="T80" fmla="*/ 28 w 249"/>
                <a:gd name="T81" fmla="*/ 164 h 164"/>
                <a:gd name="T82" fmla="*/ 21 w 249"/>
                <a:gd name="T83" fmla="*/ 157 h 164"/>
                <a:gd name="T84" fmla="*/ 14 w 249"/>
                <a:gd name="T85" fmla="*/ 157 h 164"/>
                <a:gd name="T86" fmla="*/ 12 w 249"/>
                <a:gd name="T87" fmla="*/ 150 h 164"/>
                <a:gd name="T88" fmla="*/ 5 w 249"/>
                <a:gd name="T89" fmla="*/ 147 h 164"/>
                <a:gd name="T90" fmla="*/ 0 w 249"/>
                <a:gd name="T91" fmla="*/ 12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164">
                  <a:moveTo>
                    <a:pt x="0" y="126"/>
                  </a:moveTo>
                  <a:lnTo>
                    <a:pt x="5" y="126"/>
                  </a:lnTo>
                  <a:lnTo>
                    <a:pt x="17" y="119"/>
                  </a:lnTo>
                  <a:lnTo>
                    <a:pt x="24" y="90"/>
                  </a:lnTo>
                  <a:lnTo>
                    <a:pt x="33" y="81"/>
                  </a:lnTo>
                  <a:lnTo>
                    <a:pt x="33" y="71"/>
                  </a:lnTo>
                  <a:lnTo>
                    <a:pt x="50" y="55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69" y="36"/>
                  </a:lnTo>
                  <a:lnTo>
                    <a:pt x="78" y="34"/>
                  </a:lnTo>
                  <a:lnTo>
                    <a:pt x="109" y="38"/>
                  </a:lnTo>
                  <a:lnTo>
                    <a:pt x="118" y="34"/>
                  </a:lnTo>
                  <a:lnTo>
                    <a:pt x="123" y="36"/>
                  </a:lnTo>
                  <a:lnTo>
                    <a:pt x="130" y="31"/>
                  </a:lnTo>
                  <a:lnTo>
                    <a:pt x="140" y="36"/>
                  </a:lnTo>
                  <a:lnTo>
                    <a:pt x="163" y="34"/>
                  </a:lnTo>
                  <a:lnTo>
                    <a:pt x="175" y="15"/>
                  </a:lnTo>
                  <a:lnTo>
                    <a:pt x="187" y="12"/>
                  </a:lnTo>
                  <a:lnTo>
                    <a:pt x="187" y="5"/>
                  </a:lnTo>
                  <a:lnTo>
                    <a:pt x="192" y="0"/>
                  </a:lnTo>
                  <a:lnTo>
                    <a:pt x="208" y="0"/>
                  </a:lnTo>
                  <a:lnTo>
                    <a:pt x="218" y="10"/>
                  </a:lnTo>
                  <a:lnTo>
                    <a:pt x="223" y="8"/>
                  </a:lnTo>
                  <a:lnTo>
                    <a:pt x="225" y="8"/>
                  </a:lnTo>
                  <a:lnTo>
                    <a:pt x="230" y="3"/>
                  </a:lnTo>
                  <a:lnTo>
                    <a:pt x="225" y="15"/>
                  </a:lnTo>
                  <a:lnTo>
                    <a:pt x="230" y="22"/>
                  </a:lnTo>
                  <a:lnTo>
                    <a:pt x="237" y="24"/>
                  </a:lnTo>
                  <a:lnTo>
                    <a:pt x="239" y="19"/>
                  </a:lnTo>
                  <a:lnTo>
                    <a:pt x="246" y="26"/>
                  </a:lnTo>
                  <a:lnTo>
                    <a:pt x="237" y="34"/>
                  </a:lnTo>
                  <a:lnTo>
                    <a:pt x="234" y="43"/>
                  </a:lnTo>
                  <a:lnTo>
                    <a:pt x="230" y="45"/>
                  </a:lnTo>
                  <a:lnTo>
                    <a:pt x="249" y="50"/>
                  </a:lnTo>
                  <a:lnTo>
                    <a:pt x="242" y="67"/>
                  </a:lnTo>
                  <a:lnTo>
                    <a:pt x="239" y="67"/>
                  </a:lnTo>
                  <a:lnTo>
                    <a:pt x="239" y="60"/>
                  </a:lnTo>
                  <a:lnTo>
                    <a:pt x="234" y="62"/>
                  </a:lnTo>
                  <a:lnTo>
                    <a:pt x="152" y="48"/>
                  </a:lnTo>
                  <a:lnTo>
                    <a:pt x="28" y="164"/>
                  </a:lnTo>
                  <a:lnTo>
                    <a:pt x="21" y="157"/>
                  </a:lnTo>
                  <a:lnTo>
                    <a:pt x="14" y="157"/>
                  </a:lnTo>
                  <a:lnTo>
                    <a:pt x="12" y="150"/>
                  </a:lnTo>
                  <a:lnTo>
                    <a:pt x="5" y="147"/>
                  </a:lnTo>
                  <a:lnTo>
                    <a:pt x="0" y="12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1" name="Freeform 17"/>
            <p:cNvSpPr>
              <a:spLocks/>
            </p:cNvSpPr>
            <p:nvPr/>
          </p:nvSpPr>
          <p:spPr bwMode="auto">
            <a:xfrm>
              <a:off x="2565400" y="3761952"/>
              <a:ext cx="371475" cy="412750"/>
            </a:xfrm>
            <a:custGeom>
              <a:avLst/>
              <a:gdLst>
                <a:gd name="T0" fmla="*/ 133 w 234"/>
                <a:gd name="T1" fmla="*/ 0 h 260"/>
                <a:gd name="T2" fmla="*/ 213 w 234"/>
                <a:gd name="T3" fmla="*/ 26 h 260"/>
                <a:gd name="T4" fmla="*/ 232 w 234"/>
                <a:gd name="T5" fmla="*/ 42 h 260"/>
                <a:gd name="T6" fmla="*/ 234 w 234"/>
                <a:gd name="T7" fmla="*/ 59 h 260"/>
                <a:gd name="T8" fmla="*/ 223 w 234"/>
                <a:gd name="T9" fmla="*/ 71 h 260"/>
                <a:gd name="T10" fmla="*/ 215 w 234"/>
                <a:gd name="T11" fmla="*/ 80 h 260"/>
                <a:gd name="T12" fmla="*/ 206 w 234"/>
                <a:gd name="T13" fmla="*/ 87 h 260"/>
                <a:gd name="T14" fmla="*/ 192 w 234"/>
                <a:gd name="T15" fmla="*/ 97 h 260"/>
                <a:gd name="T16" fmla="*/ 196 w 234"/>
                <a:gd name="T17" fmla="*/ 99 h 260"/>
                <a:gd name="T18" fmla="*/ 201 w 234"/>
                <a:gd name="T19" fmla="*/ 120 h 260"/>
                <a:gd name="T20" fmla="*/ 201 w 234"/>
                <a:gd name="T21" fmla="*/ 132 h 260"/>
                <a:gd name="T22" fmla="*/ 189 w 234"/>
                <a:gd name="T23" fmla="*/ 144 h 260"/>
                <a:gd name="T24" fmla="*/ 187 w 234"/>
                <a:gd name="T25" fmla="*/ 149 h 260"/>
                <a:gd name="T26" fmla="*/ 166 w 234"/>
                <a:gd name="T27" fmla="*/ 158 h 260"/>
                <a:gd name="T28" fmla="*/ 159 w 234"/>
                <a:gd name="T29" fmla="*/ 177 h 260"/>
                <a:gd name="T30" fmla="*/ 147 w 234"/>
                <a:gd name="T31" fmla="*/ 182 h 260"/>
                <a:gd name="T32" fmla="*/ 137 w 234"/>
                <a:gd name="T33" fmla="*/ 194 h 260"/>
                <a:gd name="T34" fmla="*/ 130 w 234"/>
                <a:gd name="T35" fmla="*/ 206 h 260"/>
                <a:gd name="T36" fmla="*/ 92 w 234"/>
                <a:gd name="T37" fmla="*/ 236 h 260"/>
                <a:gd name="T38" fmla="*/ 80 w 234"/>
                <a:gd name="T39" fmla="*/ 246 h 260"/>
                <a:gd name="T40" fmla="*/ 92 w 234"/>
                <a:gd name="T41" fmla="*/ 255 h 260"/>
                <a:gd name="T42" fmla="*/ 69 w 234"/>
                <a:gd name="T43" fmla="*/ 260 h 260"/>
                <a:gd name="T44" fmla="*/ 59 w 234"/>
                <a:gd name="T45" fmla="*/ 253 h 260"/>
                <a:gd name="T46" fmla="*/ 52 w 234"/>
                <a:gd name="T47" fmla="*/ 253 h 260"/>
                <a:gd name="T48" fmla="*/ 33 w 234"/>
                <a:gd name="T49" fmla="*/ 241 h 260"/>
                <a:gd name="T50" fmla="*/ 31 w 234"/>
                <a:gd name="T51" fmla="*/ 234 h 260"/>
                <a:gd name="T52" fmla="*/ 33 w 234"/>
                <a:gd name="T53" fmla="*/ 227 h 260"/>
                <a:gd name="T54" fmla="*/ 40 w 234"/>
                <a:gd name="T55" fmla="*/ 215 h 260"/>
                <a:gd name="T56" fmla="*/ 50 w 234"/>
                <a:gd name="T57" fmla="*/ 196 h 260"/>
                <a:gd name="T58" fmla="*/ 21 w 234"/>
                <a:gd name="T59" fmla="*/ 192 h 260"/>
                <a:gd name="T60" fmla="*/ 0 w 234"/>
                <a:gd name="T61" fmla="*/ 177 h 260"/>
                <a:gd name="T62" fmla="*/ 5 w 234"/>
                <a:gd name="T63" fmla="*/ 170 h 260"/>
                <a:gd name="T64" fmla="*/ 7 w 234"/>
                <a:gd name="T65" fmla="*/ 154 h 260"/>
                <a:gd name="T66" fmla="*/ 17 w 234"/>
                <a:gd name="T67" fmla="*/ 139 h 260"/>
                <a:gd name="T68" fmla="*/ 24 w 234"/>
                <a:gd name="T69" fmla="*/ 130 h 260"/>
                <a:gd name="T70" fmla="*/ 9 w 234"/>
                <a:gd name="T71" fmla="*/ 1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4" h="260">
                  <a:moveTo>
                    <a:pt x="9" y="116"/>
                  </a:moveTo>
                  <a:lnTo>
                    <a:pt x="133" y="0"/>
                  </a:lnTo>
                  <a:lnTo>
                    <a:pt x="215" y="14"/>
                  </a:lnTo>
                  <a:lnTo>
                    <a:pt x="213" y="26"/>
                  </a:lnTo>
                  <a:lnTo>
                    <a:pt x="227" y="35"/>
                  </a:lnTo>
                  <a:lnTo>
                    <a:pt x="232" y="42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30" y="59"/>
                  </a:lnTo>
                  <a:lnTo>
                    <a:pt x="223" y="71"/>
                  </a:lnTo>
                  <a:lnTo>
                    <a:pt x="227" y="78"/>
                  </a:lnTo>
                  <a:lnTo>
                    <a:pt x="215" y="80"/>
                  </a:lnTo>
                  <a:lnTo>
                    <a:pt x="211" y="78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6" y="99"/>
                  </a:lnTo>
                  <a:lnTo>
                    <a:pt x="194" y="118"/>
                  </a:lnTo>
                  <a:lnTo>
                    <a:pt x="201" y="120"/>
                  </a:lnTo>
                  <a:lnTo>
                    <a:pt x="199" y="128"/>
                  </a:lnTo>
                  <a:lnTo>
                    <a:pt x="201" y="132"/>
                  </a:lnTo>
                  <a:lnTo>
                    <a:pt x="194" y="137"/>
                  </a:lnTo>
                  <a:lnTo>
                    <a:pt x="189" y="144"/>
                  </a:lnTo>
                  <a:lnTo>
                    <a:pt x="192" y="147"/>
                  </a:lnTo>
                  <a:lnTo>
                    <a:pt x="187" y="149"/>
                  </a:lnTo>
                  <a:lnTo>
                    <a:pt x="180" y="156"/>
                  </a:lnTo>
                  <a:lnTo>
                    <a:pt x="166" y="158"/>
                  </a:lnTo>
                  <a:lnTo>
                    <a:pt x="166" y="170"/>
                  </a:lnTo>
                  <a:lnTo>
                    <a:pt x="159" y="177"/>
                  </a:lnTo>
                  <a:lnTo>
                    <a:pt x="154" y="175"/>
                  </a:lnTo>
                  <a:lnTo>
                    <a:pt x="147" y="182"/>
                  </a:lnTo>
                  <a:lnTo>
                    <a:pt x="140" y="182"/>
                  </a:lnTo>
                  <a:lnTo>
                    <a:pt x="137" y="194"/>
                  </a:lnTo>
                  <a:lnTo>
                    <a:pt x="130" y="199"/>
                  </a:lnTo>
                  <a:lnTo>
                    <a:pt x="130" y="206"/>
                  </a:lnTo>
                  <a:lnTo>
                    <a:pt x="104" y="225"/>
                  </a:lnTo>
                  <a:lnTo>
                    <a:pt x="92" y="236"/>
                  </a:lnTo>
                  <a:lnTo>
                    <a:pt x="85" y="239"/>
                  </a:lnTo>
                  <a:lnTo>
                    <a:pt x="80" y="246"/>
                  </a:lnTo>
                  <a:lnTo>
                    <a:pt x="90" y="251"/>
                  </a:lnTo>
                  <a:lnTo>
                    <a:pt x="92" y="255"/>
                  </a:lnTo>
                  <a:lnTo>
                    <a:pt x="76" y="255"/>
                  </a:lnTo>
                  <a:lnTo>
                    <a:pt x="69" y="260"/>
                  </a:lnTo>
                  <a:lnTo>
                    <a:pt x="66" y="251"/>
                  </a:lnTo>
                  <a:lnTo>
                    <a:pt x="59" y="253"/>
                  </a:lnTo>
                  <a:lnTo>
                    <a:pt x="57" y="248"/>
                  </a:lnTo>
                  <a:lnTo>
                    <a:pt x="52" y="253"/>
                  </a:lnTo>
                  <a:lnTo>
                    <a:pt x="36" y="248"/>
                  </a:lnTo>
                  <a:lnTo>
                    <a:pt x="33" y="241"/>
                  </a:lnTo>
                  <a:lnTo>
                    <a:pt x="26" y="239"/>
                  </a:lnTo>
                  <a:lnTo>
                    <a:pt x="31" y="234"/>
                  </a:lnTo>
                  <a:lnTo>
                    <a:pt x="28" y="229"/>
                  </a:lnTo>
                  <a:lnTo>
                    <a:pt x="33" y="227"/>
                  </a:lnTo>
                  <a:lnTo>
                    <a:pt x="31" y="220"/>
                  </a:lnTo>
                  <a:lnTo>
                    <a:pt x="40" y="215"/>
                  </a:lnTo>
                  <a:lnTo>
                    <a:pt x="40" y="201"/>
                  </a:lnTo>
                  <a:lnTo>
                    <a:pt x="50" y="196"/>
                  </a:lnTo>
                  <a:lnTo>
                    <a:pt x="24" y="196"/>
                  </a:lnTo>
                  <a:lnTo>
                    <a:pt x="21" y="192"/>
                  </a:lnTo>
                  <a:lnTo>
                    <a:pt x="2" y="187"/>
                  </a:lnTo>
                  <a:lnTo>
                    <a:pt x="0" y="177"/>
                  </a:lnTo>
                  <a:lnTo>
                    <a:pt x="9" y="175"/>
                  </a:lnTo>
                  <a:lnTo>
                    <a:pt x="5" y="170"/>
                  </a:lnTo>
                  <a:lnTo>
                    <a:pt x="12" y="163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17" y="139"/>
                  </a:lnTo>
                  <a:lnTo>
                    <a:pt x="24" y="137"/>
                  </a:lnTo>
                  <a:lnTo>
                    <a:pt x="24" y="130"/>
                  </a:lnTo>
                  <a:lnTo>
                    <a:pt x="14" y="125"/>
                  </a:lnTo>
                  <a:lnTo>
                    <a:pt x="9" y="116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2" name="Freeform 18"/>
            <p:cNvSpPr>
              <a:spLocks/>
            </p:cNvSpPr>
            <p:nvPr/>
          </p:nvSpPr>
          <p:spPr bwMode="auto">
            <a:xfrm>
              <a:off x="2576513" y="4754140"/>
              <a:ext cx="841375" cy="923925"/>
            </a:xfrm>
            <a:custGeom>
              <a:avLst/>
              <a:gdLst>
                <a:gd name="T0" fmla="*/ 73 w 530"/>
                <a:gd name="T1" fmla="*/ 168 h 582"/>
                <a:gd name="T2" fmla="*/ 137 w 530"/>
                <a:gd name="T3" fmla="*/ 170 h 582"/>
                <a:gd name="T4" fmla="*/ 140 w 530"/>
                <a:gd name="T5" fmla="*/ 158 h 582"/>
                <a:gd name="T6" fmla="*/ 140 w 530"/>
                <a:gd name="T7" fmla="*/ 125 h 582"/>
                <a:gd name="T8" fmla="*/ 130 w 530"/>
                <a:gd name="T9" fmla="*/ 106 h 582"/>
                <a:gd name="T10" fmla="*/ 152 w 530"/>
                <a:gd name="T11" fmla="*/ 80 h 582"/>
                <a:gd name="T12" fmla="*/ 159 w 530"/>
                <a:gd name="T13" fmla="*/ 54 h 582"/>
                <a:gd name="T14" fmla="*/ 192 w 530"/>
                <a:gd name="T15" fmla="*/ 45 h 582"/>
                <a:gd name="T16" fmla="*/ 242 w 530"/>
                <a:gd name="T17" fmla="*/ 23 h 582"/>
                <a:gd name="T18" fmla="*/ 272 w 530"/>
                <a:gd name="T19" fmla="*/ 23 h 582"/>
                <a:gd name="T20" fmla="*/ 265 w 530"/>
                <a:gd name="T21" fmla="*/ 90 h 582"/>
                <a:gd name="T22" fmla="*/ 277 w 530"/>
                <a:gd name="T23" fmla="*/ 116 h 582"/>
                <a:gd name="T24" fmla="*/ 322 w 530"/>
                <a:gd name="T25" fmla="*/ 151 h 582"/>
                <a:gd name="T26" fmla="*/ 308 w 530"/>
                <a:gd name="T27" fmla="*/ 180 h 582"/>
                <a:gd name="T28" fmla="*/ 336 w 530"/>
                <a:gd name="T29" fmla="*/ 196 h 582"/>
                <a:gd name="T30" fmla="*/ 353 w 530"/>
                <a:gd name="T31" fmla="*/ 213 h 582"/>
                <a:gd name="T32" fmla="*/ 381 w 530"/>
                <a:gd name="T33" fmla="*/ 220 h 582"/>
                <a:gd name="T34" fmla="*/ 393 w 530"/>
                <a:gd name="T35" fmla="*/ 236 h 582"/>
                <a:gd name="T36" fmla="*/ 407 w 530"/>
                <a:gd name="T37" fmla="*/ 253 h 582"/>
                <a:gd name="T38" fmla="*/ 426 w 530"/>
                <a:gd name="T39" fmla="*/ 274 h 582"/>
                <a:gd name="T40" fmla="*/ 443 w 530"/>
                <a:gd name="T41" fmla="*/ 277 h 582"/>
                <a:gd name="T42" fmla="*/ 483 w 530"/>
                <a:gd name="T43" fmla="*/ 281 h 582"/>
                <a:gd name="T44" fmla="*/ 495 w 530"/>
                <a:gd name="T45" fmla="*/ 296 h 582"/>
                <a:gd name="T46" fmla="*/ 507 w 530"/>
                <a:gd name="T47" fmla="*/ 324 h 582"/>
                <a:gd name="T48" fmla="*/ 504 w 530"/>
                <a:gd name="T49" fmla="*/ 338 h 582"/>
                <a:gd name="T50" fmla="*/ 514 w 530"/>
                <a:gd name="T51" fmla="*/ 360 h 582"/>
                <a:gd name="T52" fmla="*/ 530 w 530"/>
                <a:gd name="T53" fmla="*/ 383 h 582"/>
                <a:gd name="T54" fmla="*/ 507 w 530"/>
                <a:gd name="T55" fmla="*/ 383 h 582"/>
                <a:gd name="T56" fmla="*/ 462 w 530"/>
                <a:gd name="T57" fmla="*/ 383 h 582"/>
                <a:gd name="T58" fmla="*/ 450 w 530"/>
                <a:gd name="T59" fmla="*/ 426 h 582"/>
                <a:gd name="T60" fmla="*/ 393 w 530"/>
                <a:gd name="T61" fmla="*/ 416 h 582"/>
                <a:gd name="T62" fmla="*/ 400 w 530"/>
                <a:gd name="T63" fmla="*/ 447 h 582"/>
                <a:gd name="T64" fmla="*/ 433 w 530"/>
                <a:gd name="T65" fmla="*/ 464 h 582"/>
                <a:gd name="T66" fmla="*/ 369 w 530"/>
                <a:gd name="T67" fmla="*/ 563 h 582"/>
                <a:gd name="T68" fmla="*/ 348 w 530"/>
                <a:gd name="T69" fmla="*/ 577 h 582"/>
                <a:gd name="T70" fmla="*/ 329 w 530"/>
                <a:gd name="T71" fmla="*/ 566 h 582"/>
                <a:gd name="T72" fmla="*/ 310 w 530"/>
                <a:gd name="T73" fmla="*/ 551 h 582"/>
                <a:gd name="T74" fmla="*/ 282 w 530"/>
                <a:gd name="T75" fmla="*/ 502 h 582"/>
                <a:gd name="T76" fmla="*/ 301 w 530"/>
                <a:gd name="T77" fmla="*/ 466 h 582"/>
                <a:gd name="T78" fmla="*/ 272 w 530"/>
                <a:gd name="T79" fmla="*/ 450 h 582"/>
                <a:gd name="T80" fmla="*/ 237 w 530"/>
                <a:gd name="T81" fmla="*/ 440 h 582"/>
                <a:gd name="T82" fmla="*/ 211 w 530"/>
                <a:gd name="T83" fmla="*/ 400 h 582"/>
                <a:gd name="T84" fmla="*/ 152 w 530"/>
                <a:gd name="T85" fmla="*/ 409 h 582"/>
                <a:gd name="T86" fmla="*/ 133 w 530"/>
                <a:gd name="T87" fmla="*/ 383 h 582"/>
                <a:gd name="T88" fmla="*/ 83 w 530"/>
                <a:gd name="T89" fmla="*/ 352 h 582"/>
                <a:gd name="T90" fmla="*/ 66 w 530"/>
                <a:gd name="T91" fmla="*/ 317 h 582"/>
                <a:gd name="T92" fmla="*/ 47 w 530"/>
                <a:gd name="T93" fmla="*/ 284 h 582"/>
                <a:gd name="T94" fmla="*/ 38 w 530"/>
                <a:gd name="T95" fmla="*/ 248 h 582"/>
                <a:gd name="T96" fmla="*/ 14 w 530"/>
                <a:gd name="T97" fmla="*/ 232 h 582"/>
                <a:gd name="T98" fmla="*/ 29 w 530"/>
                <a:gd name="T99" fmla="*/ 210 h 582"/>
                <a:gd name="T100" fmla="*/ 31 w 530"/>
                <a:gd name="T101" fmla="*/ 17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0" h="582">
                  <a:moveTo>
                    <a:pt x="0" y="144"/>
                  </a:moveTo>
                  <a:lnTo>
                    <a:pt x="36" y="170"/>
                  </a:lnTo>
                  <a:lnTo>
                    <a:pt x="66" y="170"/>
                  </a:lnTo>
                  <a:lnTo>
                    <a:pt x="73" y="168"/>
                  </a:lnTo>
                  <a:lnTo>
                    <a:pt x="97" y="175"/>
                  </a:lnTo>
                  <a:lnTo>
                    <a:pt x="116" y="170"/>
                  </a:lnTo>
                  <a:lnTo>
                    <a:pt x="121" y="165"/>
                  </a:lnTo>
                  <a:lnTo>
                    <a:pt x="137" y="170"/>
                  </a:lnTo>
                  <a:lnTo>
                    <a:pt x="137" y="175"/>
                  </a:lnTo>
                  <a:lnTo>
                    <a:pt x="145" y="170"/>
                  </a:lnTo>
                  <a:lnTo>
                    <a:pt x="145" y="163"/>
                  </a:lnTo>
                  <a:lnTo>
                    <a:pt x="140" y="158"/>
                  </a:lnTo>
                  <a:lnTo>
                    <a:pt x="137" y="149"/>
                  </a:lnTo>
                  <a:lnTo>
                    <a:pt x="147" y="132"/>
                  </a:lnTo>
                  <a:lnTo>
                    <a:pt x="142" y="132"/>
                  </a:lnTo>
                  <a:lnTo>
                    <a:pt x="140" y="125"/>
                  </a:lnTo>
                  <a:lnTo>
                    <a:pt x="142" y="123"/>
                  </a:lnTo>
                  <a:lnTo>
                    <a:pt x="133" y="111"/>
                  </a:lnTo>
                  <a:lnTo>
                    <a:pt x="137" y="106"/>
                  </a:lnTo>
                  <a:lnTo>
                    <a:pt x="130" y="106"/>
                  </a:lnTo>
                  <a:lnTo>
                    <a:pt x="128" y="102"/>
                  </a:lnTo>
                  <a:lnTo>
                    <a:pt x="145" y="99"/>
                  </a:lnTo>
                  <a:lnTo>
                    <a:pt x="149" y="90"/>
                  </a:lnTo>
                  <a:lnTo>
                    <a:pt x="152" y="80"/>
                  </a:lnTo>
                  <a:lnTo>
                    <a:pt x="159" y="73"/>
                  </a:lnTo>
                  <a:lnTo>
                    <a:pt x="166" y="61"/>
                  </a:lnTo>
                  <a:lnTo>
                    <a:pt x="163" y="57"/>
                  </a:lnTo>
                  <a:lnTo>
                    <a:pt x="159" y="54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8" y="42"/>
                  </a:lnTo>
                  <a:lnTo>
                    <a:pt x="192" y="45"/>
                  </a:lnTo>
                  <a:lnTo>
                    <a:pt x="197" y="28"/>
                  </a:lnTo>
                  <a:lnTo>
                    <a:pt x="208" y="31"/>
                  </a:lnTo>
                  <a:lnTo>
                    <a:pt x="213" y="12"/>
                  </a:lnTo>
                  <a:lnTo>
                    <a:pt x="242" y="23"/>
                  </a:lnTo>
                  <a:lnTo>
                    <a:pt x="258" y="0"/>
                  </a:lnTo>
                  <a:lnTo>
                    <a:pt x="268" y="4"/>
                  </a:lnTo>
                  <a:lnTo>
                    <a:pt x="284" y="2"/>
                  </a:lnTo>
                  <a:lnTo>
                    <a:pt x="272" y="23"/>
                  </a:lnTo>
                  <a:lnTo>
                    <a:pt x="270" y="42"/>
                  </a:lnTo>
                  <a:lnTo>
                    <a:pt x="265" y="47"/>
                  </a:lnTo>
                  <a:lnTo>
                    <a:pt x="270" y="66"/>
                  </a:lnTo>
                  <a:lnTo>
                    <a:pt x="265" y="90"/>
                  </a:lnTo>
                  <a:lnTo>
                    <a:pt x="268" y="97"/>
                  </a:lnTo>
                  <a:lnTo>
                    <a:pt x="282" y="104"/>
                  </a:lnTo>
                  <a:lnTo>
                    <a:pt x="282" y="111"/>
                  </a:lnTo>
                  <a:lnTo>
                    <a:pt x="277" y="116"/>
                  </a:lnTo>
                  <a:lnTo>
                    <a:pt x="284" y="128"/>
                  </a:lnTo>
                  <a:lnTo>
                    <a:pt x="296" y="132"/>
                  </a:lnTo>
                  <a:lnTo>
                    <a:pt x="298" y="139"/>
                  </a:lnTo>
                  <a:lnTo>
                    <a:pt x="322" y="151"/>
                  </a:lnTo>
                  <a:lnTo>
                    <a:pt x="317" y="161"/>
                  </a:lnTo>
                  <a:lnTo>
                    <a:pt x="317" y="165"/>
                  </a:lnTo>
                  <a:lnTo>
                    <a:pt x="313" y="168"/>
                  </a:lnTo>
                  <a:lnTo>
                    <a:pt x="308" y="180"/>
                  </a:lnTo>
                  <a:lnTo>
                    <a:pt x="329" y="191"/>
                  </a:lnTo>
                  <a:lnTo>
                    <a:pt x="334" y="191"/>
                  </a:lnTo>
                  <a:lnTo>
                    <a:pt x="331" y="196"/>
                  </a:lnTo>
                  <a:lnTo>
                    <a:pt x="336" y="196"/>
                  </a:lnTo>
                  <a:lnTo>
                    <a:pt x="341" y="206"/>
                  </a:lnTo>
                  <a:lnTo>
                    <a:pt x="348" y="206"/>
                  </a:lnTo>
                  <a:lnTo>
                    <a:pt x="346" y="210"/>
                  </a:lnTo>
                  <a:lnTo>
                    <a:pt x="353" y="213"/>
                  </a:lnTo>
                  <a:lnTo>
                    <a:pt x="360" y="213"/>
                  </a:lnTo>
                  <a:lnTo>
                    <a:pt x="365" y="213"/>
                  </a:lnTo>
                  <a:lnTo>
                    <a:pt x="365" y="220"/>
                  </a:lnTo>
                  <a:lnTo>
                    <a:pt x="381" y="220"/>
                  </a:lnTo>
                  <a:lnTo>
                    <a:pt x="384" y="229"/>
                  </a:lnTo>
                  <a:lnTo>
                    <a:pt x="391" y="229"/>
                  </a:lnTo>
                  <a:lnTo>
                    <a:pt x="388" y="234"/>
                  </a:lnTo>
                  <a:lnTo>
                    <a:pt x="393" y="236"/>
                  </a:lnTo>
                  <a:lnTo>
                    <a:pt x="393" y="246"/>
                  </a:lnTo>
                  <a:lnTo>
                    <a:pt x="403" y="251"/>
                  </a:lnTo>
                  <a:lnTo>
                    <a:pt x="403" y="255"/>
                  </a:lnTo>
                  <a:lnTo>
                    <a:pt x="407" y="253"/>
                  </a:lnTo>
                  <a:lnTo>
                    <a:pt x="410" y="263"/>
                  </a:lnTo>
                  <a:lnTo>
                    <a:pt x="417" y="265"/>
                  </a:lnTo>
                  <a:lnTo>
                    <a:pt x="424" y="274"/>
                  </a:lnTo>
                  <a:lnTo>
                    <a:pt x="426" y="274"/>
                  </a:lnTo>
                  <a:lnTo>
                    <a:pt x="429" y="272"/>
                  </a:lnTo>
                  <a:lnTo>
                    <a:pt x="433" y="277"/>
                  </a:lnTo>
                  <a:lnTo>
                    <a:pt x="436" y="274"/>
                  </a:lnTo>
                  <a:lnTo>
                    <a:pt x="443" y="277"/>
                  </a:lnTo>
                  <a:lnTo>
                    <a:pt x="452" y="272"/>
                  </a:lnTo>
                  <a:lnTo>
                    <a:pt x="469" y="272"/>
                  </a:lnTo>
                  <a:lnTo>
                    <a:pt x="474" y="284"/>
                  </a:lnTo>
                  <a:lnTo>
                    <a:pt x="483" y="281"/>
                  </a:lnTo>
                  <a:lnTo>
                    <a:pt x="490" y="281"/>
                  </a:lnTo>
                  <a:lnTo>
                    <a:pt x="495" y="291"/>
                  </a:lnTo>
                  <a:lnTo>
                    <a:pt x="490" y="293"/>
                  </a:lnTo>
                  <a:lnTo>
                    <a:pt x="495" y="296"/>
                  </a:lnTo>
                  <a:lnTo>
                    <a:pt x="495" y="310"/>
                  </a:lnTo>
                  <a:lnTo>
                    <a:pt x="500" y="310"/>
                  </a:lnTo>
                  <a:lnTo>
                    <a:pt x="497" y="317"/>
                  </a:lnTo>
                  <a:lnTo>
                    <a:pt x="507" y="324"/>
                  </a:lnTo>
                  <a:lnTo>
                    <a:pt x="507" y="329"/>
                  </a:lnTo>
                  <a:lnTo>
                    <a:pt x="502" y="331"/>
                  </a:lnTo>
                  <a:lnTo>
                    <a:pt x="504" y="331"/>
                  </a:lnTo>
                  <a:lnTo>
                    <a:pt x="504" y="338"/>
                  </a:lnTo>
                  <a:lnTo>
                    <a:pt x="509" y="338"/>
                  </a:lnTo>
                  <a:lnTo>
                    <a:pt x="509" y="348"/>
                  </a:lnTo>
                  <a:lnTo>
                    <a:pt x="514" y="348"/>
                  </a:lnTo>
                  <a:lnTo>
                    <a:pt x="514" y="360"/>
                  </a:lnTo>
                  <a:lnTo>
                    <a:pt x="526" y="367"/>
                  </a:lnTo>
                  <a:lnTo>
                    <a:pt x="523" y="374"/>
                  </a:lnTo>
                  <a:lnTo>
                    <a:pt x="528" y="376"/>
                  </a:lnTo>
                  <a:lnTo>
                    <a:pt x="530" y="383"/>
                  </a:lnTo>
                  <a:lnTo>
                    <a:pt x="526" y="386"/>
                  </a:lnTo>
                  <a:lnTo>
                    <a:pt x="530" y="395"/>
                  </a:lnTo>
                  <a:lnTo>
                    <a:pt x="514" y="390"/>
                  </a:lnTo>
                  <a:lnTo>
                    <a:pt x="507" y="383"/>
                  </a:lnTo>
                  <a:lnTo>
                    <a:pt x="497" y="383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62" y="383"/>
                  </a:lnTo>
                  <a:lnTo>
                    <a:pt x="459" y="390"/>
                  </a:lnTo>
                  <a:lnTo>
                    <a:pt x="452" y="397"/>
                  </a:lnTo>
                  <a:lnTo>
                    <a:pt x="452" y="409"/>
                  </a:lnTo>
                  <a:lnTo>
                    <a:pt x="450" y="426"/>
                  </a:lnTo>
                  <a:lnTo>
                    <a:pt x="433" y="426"/>
                  </a:lnTo>
                  <a:lnTo>
                    <a:pt x="417" y="414"/>
                  </a:lnTo>
                  <a:lnTo>
                    <a:pt x="398" y="409"/>
                  </a:lnTo>
                  <a:lnTo>
                    <a:pt x="393" y="416"/>
                  </a:lnTo>
                  <a:lnTo>
                    <a:pt x="400" y="419"/>
                  </a:lnTo>
                  <a:lnTo>
                    <a:pt x="395" y="428"/>
                  </a:lnTo>
                  <a:lnTo>
                    <a:pt x="393" y="440"/>
                  </a:lnTo>
                  <a:lnTo>
                    <a:pt x="400" y="447"/>
                  </a:lnTo>
                  <a:lnTo>
                    <a:pt x="410" y="447"/>
                  </a:lnTo>
                  <a:lnTo>
                    <a:pt x="412" y="454"/>
                  </a:lnTo>
                  <a:lnTo>
                    <a:pt x="421" y="454"/>
                  </a:lnTo>
                  <a:lnTo>
                    <a:pt x="433" y="464"/>
                  </a:lnTo>
                  <a:lnTo>
                    <a:pt x="424" y="485"/>
                  </a:lnTo>
                  <a:lnTo>
                    <a:pt x="429" y="492"/>
                  </a:lnTo>
                  <a:lnTo>
                    <a:pt x="426" y="499"/>
                  </a:lnTo>
                  <a:lnTo>
                    <a:pt x="369" y="563"/>
                  </a:lnTo>
                  <a:lnTo>
                    <a:pt x="369" y="573"/>
                  </a:lnTo>
                  <a:lnTo>
                    <a:pt x="362" y="575"/>
                  </a:lnTo>
                  <a:lnTo>
                    <a:pt x="358" y="582"/>
                  </a:lnTo>
                  <a:lnTo>
                    <a:pt x="348" y="577"/>
                  </a:lnTo>
                  <a:lnTo>
                    <a:pt x="339" y="577"/>
                  </a:lnTo>
                  <a:lnTo>
                    <a:pt x="339" y="570"/>
                  </a:lnTo>
                  <a:lnTo>
                    <a:pt x="331" y="570"/>
                  </a:lnTo>
                  <a:lnTo>
                    <a:pt x="329" y="566"/>
                  </a:lnTo>
                  <a:lnTo>
                    <a:pt x="327" y="566"/>
                  </a:lnTo>
                  <a:lnTo>
                    <a:pt x="317" y="563"/>
                  </a:lnTo>
                  <a:lnTo>
                    <a:pt x="308" y="566"/>
                  </a:lnTo>
                  <a:lnTo>
                    <a:pt x="310" y="551"/>
                  </a:lnTo>
                  <a:lnTo>
                    <a:pt x="303" y="532"/>
                  </a:lnTo>
                  <a:lnTo>
                    <a:pt x="303" y="513"/>
                  </a:lnTo>
                  <a:lnTo>
                    <a:pt x="294" y="504"/>
                  </a:lnTo>
                  <a:lnTo>
                    <a:pt x="282" y="502"/>
                  </a:lnTo>
                  <a:lnTo>
                    <a:pt x="291" y="497"/>
                  </a:lnTo>
                  <a:lnTo>
                    <a:pt x="296" y="492"/>
                  </a:lnTo>
                  <a:lnTo>
                    <a:pt x="308" y="487"/>
                  </a:lnTo>
                  <a:lnTo>
                    <a:pt x="301" y="466"/>
                  </a:lnTo>
                  <a:lnTo>
                    <a:pt x="289" y="459"/>
                  </a:lnTo>
                  <a:lnTo>
                    <a:pt x="289" y="457"/>
                  </a:lnTo>
                  <a:lnTo>
                    <a:pt x="277" y="457"/>
                  </a:lnTo>
                  <a:lnTo>
                    <a:pt x="272" y="450"/>
                  </a:lnTo>
                  <a:lnTo>
                    <a:pt x="263" y="447"/>
                  </a:lnTo>
                  <a:lnTo>
                    <a:pt x="251" y="450"/>
                  </a:lnTo>
                  <a:lnTo>
                    <a:pt x="239" y="459"/>
                  </a:lnTo>
                  <a:lnTo>
                    <a:pt x="237" y="440"/>
                  </a:lnTo>
                  <a:lnTo>
                    <a:pt x="232" y="433"/>
                  </a:lnTo>
                  <a:lnTo>
                    <a:pt x="223" y="433"/>
                  </a:lnTo>
                  <a:lnTo>
                    <a:pt x="218" y="428"/>
                  </a:lnTo>
                  <a:lnTo>
                    <a:pt x="211" y="400"/>
                  </a:lnTo>
                  <a:lnTo>
                    <a:pt x="189" y="397"/>
                  </a:lnTo>
                  <a:lnTo>
                    <a:pt x="173" y="409"/>
                  </a:lnTo>
                  <a:lnTo>
                    <a:pt x="156" y="407"/>
                  </a:lnTo>
                  <a:lnTo>
                    <a:pt x="152" y="409"/>
                  </a:lnTo>
                  <a:lnTo>
                    <a:pt x="142" y="407"/>
                  </a:lnTo>
                  <a:lnTo>
                    <a:pt x="133" y="402"/>
                  </a:lnTo>
                  <a:lnTo>
                    <a:pt x="128" y="390"/>
                  </a:lnTo>
                  <a:lnTo>
                    <a:pt x="133" y="383"/>
                  </a:lnTo>
                  <a:lnTo>
                    <a:pt x="126" y="374"/>
                  </a:lnTo>
                  <a:lnTo>
                    <a:pt x="107" y="364"/>
                  </a:lnTo>
                  <a:lnTo>
                    <a:pt x="100" y="355"/>
                  </a:lnTo>
                  <a:lnTo>
                    <a:pt x="83" y="352"/>
                  </a:lnTo>
                  <a:lnTo>
                    <a:pt x="81" y="350"/>
                  </a:lnTo>
                  <a:lnTo>
                    <a:pt x="81" y="345"/>
                  </a:lnTo>
                  <a:lnTo>
                    <a:pt x="69" y="345"/>
                  </a:lnTo>
                  <a:lnTo>
                    <a:pt x="66" y="317"/>
                  </a:lnTo>
                  <a:lnTo>
                    <a:pt x="64" y="315"/>
                  </a:lnTo>
                  <a:lnTo>
                    <a:pt x="55" y="315"/>
                  </a:lnTo>
                  <a:lnTo>
                    <a:pt x="57" y="293"/>
                  </a:lnTo>
                  <a:lnTo>
                    <a:pt x="47" y="284"/>
                  </a:lnTo>
                  <a:lnTo>
                    <a:pt x="55" y="279"/>
                  </a:lnTo>
                  <a:lnTo>
                    <a:pt x="50" y="265"/>
                  </a:lnTo>
                  <a:lnTo>
                    <a:pt x="55" y="25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29" y="246"/>
                  </a:lnTo>
                  <a:lnTo>
                    <a:pt x="14" y="239"/>
                  </a:lnTo>
                  <a:lnTo>
                    <a:pt x="14" y="232"/>
                  </a:lnTo>
                  <a:lnTo>
                    <a:pt x="36" y="232"/>
                  </a:lnTo>
                  <a:lnTo>
                    <a:pt x="40" y="222"/>
                  </a:lnTo>
                  <a:lnTo>
                    <a:pt x="33" y="218"/>
                  </a:lnTo>
                  <a:lnTo>
                    <a:pt x="29" y="210"/>
                  </a:lnTo>
                  <a:lnTo>
                    <a:pt x="36" y="203"/>
                  </a:lnTo>
                  <a:lnTo>
                    <a:pt x="33" y="199"/>
                  </a:lnTo>
                  <a:lnTo>
                    <a:pt x="43" y="189"/>
                  </a:lnTo>
                  <a:lnTo>
                    <a:pt x="31" y="177"/>
                  </a:lnTo>
                  <a:lnTo>
                    <a:pt x="24" y="168"/>
                  </a:lnTo>
                  <a:lnTo>
                    <a:pt x="2" y="161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3" name="Freeform 19"/>
            <p:cNvSpPr>
              <a:spLocks/>
            </p:cNvSpPr>
            <p:nvPr/>
          </p:nvSpPr>
          <p:spPr bwMode="auto">
            <a:xfrm>
              <a:off x="2692400" y="3885777"/>
              <a:ext cx="422275" cy="420688"/>
            </a:xfrm>
            <a:custGeom>
              <a:avLst/>
              <a:gdLst>
                <a:gd name="T0" fmla="*/ 50 w 266"/>
                <a:gd name="T1" fmla="*/ 128 h 265"/>
                <a:gd name="T2" fmla="*/ 57 w 266"/>
                <a:gd name="T3" fmla="*/ 116 h 265"/>
                <a:gd name="T4" fmla="*/ 67 w 266"/>
                <a:gd name="T5" fmla="*/ 104 h 265"/>
                <a:gd name="T6" fmla="*/ 79 w 266"/>
                <a:gd name="T7" fmla="*/ 99 h 265"/>
                <a:gd name="T8" fmla="*/ 86 w 266"/>
                <a:gd name="T9" fmla="*/ 80 h 265"/>
                <a:gd name="T10" fmla="*/ 107 w 266"/>
                <a:gd name="T11" fmla="*/ 71 h 265"/>
                <a:gd name="T12" fmla="*/ 109 w 266"/>
                <a:gd name="T13" fmla="*/ 66 h 265"/>
                <a:gd name="T14" fmla="*/ 121 w 266"/>
                <a:gd name="T15" fmla="*/ 54 h 265"/>
                <a:gd name="T16" fmla="*/ 121 w 266"/>
                <a:gd name="T17" fmla="*/ 42 h 265"/>
                <a:gd name="T18" fmla="*/ 112 w 266"/>
                <a:gd name="T19" fmla="*/ 35 h 265"/>
                <a:gd name="T20" fmla="*/ 112 w 266"/>
                <a:gd name="T21" fmla="*/ 19 h 265"/>
                <a:gd name="T22" fmla="*/ 126 w 266"/>
                <a:gd name="T23" fmla="*/ 9 h 265"/>
                <a:gd name="T24" fmla="*/ 135 w 266"/>
                <a:gd name="T25" fmla="*/ 2 h 265"/>
                <a:gd name="T26" fmla="*/ 147 w 266"/>
                <a:gd name="T27" fmla="*/ 2 h 265"/>
                <a:gd name="T28" fmla="*/ 161 w 266"/>
                <a:gd name="T29" fmla="*/ 5 h 265"/>
                <a:gd name="T30" fmla="*/ 173 w 266"/>
                <a:gd name="T31" fmla="*/ 40 h 265"/>
                <a:gd name="T32" fmla="*/ 192 w 266"/>
                <a:gd name="T33" fmla="*/ 66 h 265"/>
                <a:gd name="T34" fmla="*/ 218 w 266"/>
                <a:gd name="T35" fmla="*/ 80 h 265"/>
                <a:gd name="T36" fmla="*/ 223 w 266"/>
                <a:gd name="T37" fmla="*/ 90 h 265"/>
                <a:gd name="T38" fmla="*/ 225 w 266"/>
                <a:gd name="T39" fmla="*/ 121 h 265"/>
                <a:gd name="T40" fmla="*/ 230 w 266"/>
                <a:gd name="T41" fmla="*/ 130 h 265"/>
                <a:gd name="T42" fmla="*/ 244 w 266"/>
                <a:gd name="T43" fmla="*/ 144 h 265"/>
                <a:gd name="T44" fmla="*/ 223 w 266"/>
                <a:gd name="T45" fmla="*/ 158 h 265"/>
                <a:gd name="T46" fmla="*/ 228 w 266"/>
                <a:gd name="T47" fmla="*/ 175 h 265"/>
                <a:gd name="T48" fmla="*/ 235 w 266"/>
                <a:gd name="T49" fmla="*/ 182 h 265"/>
                <a:gd name="T50" fmla="*/ 249 w 266"/>
                <a:gd name="T51" fmla="*/ 211 h 265"/>
                <a:gd name="T52" fmla="*/ 266 w 266"/>
                <a:gd name="T53" fmla="*/ 220 h 265"/>
                <a:gd name="T54" fmla="*/ 237 w 266"/>
                <a:gd name="T55" fmla="*/ 234 h 265"/>
                <a:gd name="T56" fmla="*/ 218 w 266"/>
                <a:gd name="T57" fmla="*/ 246 h 265"/>
                <a:gd name="T58" fmla="*/ 218 w 266"/>
                <a:gd name="T59" fmla="*/ 248 h 265"/>
                <a:gd name="T60" fmla="*/ 211 w 266"/>
                <a:gd name="T61" fmla="*/ 253 h 265"/>
                <a:gd name="T62" fmla="*/ 185 w 266"/>
                <a:gd name="T63" fmla="*/ 248 h 265"/>
                <a:gd name="T64" fmla="*/ 180 w 266"/>
                <a:gd name="T65" fmla="*/ 237 h 265"/>
                <a:gd name="T66" fmla="*/ 157 w 266"/>
                <a:gd name="T67" fmla="*/ 251 h 265"/>
                <a:gd name="T68" fmla="*/ 131 w 266"/>
                <a:gd name="T69" fmla="*/ 265 h 265"/>
                <a:gd name="T70" fmla="*/ 109 w 266"/>
                <a:gd name="T71" fmla="*/ 253 h 265"/>
                <a:gd name="T72" fmla="*/ 86 w 266"/>
                <a:gd name="T73" fmla="*/ 248 h 265"/>
                <a:gd name="T74" fmla="*/ 74 w 266"/>
                <a:gd name="T75" fmla="*/ 239 h 265"/>
                <a:gd name="T76" fmla="*/ 69 w 266"/>
                <a:gd name="T77" fmla="*/ 230 h 265"/>
                <a:gd name="T78" fmla="*/ 60 w 266"/>
                <a:gd name="T79" fmla="*/ 222 h 265"/>
                <a:gd name="T80" fmla="*/ 45 w 266"/>
                <a:gd name="T81" fmla="*/ 213 h 265"/>
                <a:gd name="T82" fmla="*/ 34 w 266"/>
                <a:gd name="T83" fmla="*/ 185 h 265"/>
                <a:gd name="T84" fmla="*/ 19 w 266"/>
                <a:gd name="T85" fmla="*/ 182 h 265"/>
                <a:gd name="T86" fmla="*/ 10 w 266"/>
                <a:gd name="T87" fmla="*/ 173 h 265"/>
                <a:gd name="T88" fmla="*/ 24 w 266"/>
                <a:gd name="T89" fmla="*/ 1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265">
                  <a:moveTo>
                    <a:pt x="36" y="140"/>
                  </a:moveTo>
                  <a:lnTo>
                    <a:pt x="50" y="128"/>
                  </a:lnTo>
                  <a:lnTo>
                    <a:pt x="50" y="121"/>
                  </a:lnTo>
                  <a:lnTo>
                    <a:pt x="57" y="116"/>
                  </a:lnTo>
                  <a:lnTo>
                    <a:pt x="60" y="104"/>
                  </a:lnTo>
                  <a:lnTo>
                    <a:pt x="67" y="104"/>
                  </a:lnTo>
                  <a:lnTo>
                    <a:pt x="74" y="97"/>
                  </a:lnTo>
                  <a:lnTo>
                    <a:pt x="79" y="99"/>
                  </a:lnTo>
                  <a:lnTo>
                    <a:pt x="86" y="92"/>
                  </a:lnTo>
                  <a:lnTo>
                    <a:pt x="86" y="80"/>
                  </a:lnTo>
                  <a:lnTo>
                    <a:pt x="100" y="78"/>
                  </a:lnTo>
                  <a:lnTo>
                    <a:pt x="107" y="71"/>
                  </a:lnTo>
                  <a:lnTo>
                    <a:pt x="112" y="69"/>
                  </a:lnTo>
                  <a:lnTo>
                    <a:pt x="109" y="66"/>
                  </a:lnTo>
                  <a:lnTo>
                    <a:pt x="114" y="59"/>
                  </a:lnTo>
                  <a:lnTo>
                    <a:pt x="121" y="54"/>
                  </a:lnTo>
                  <a:lnTo>
                    <a:pt x="119" y="52"/>
                  </a:lnTo>
                  <a:lnTo>
                    <a:pt x="121" y="42"/>
                  </a:lnTo>
                  <a:lnTo>
                    <a:pt x="114" y="40"/>
                  </a:lnTo>
                  <a:lnTo>
                    <a:pt x="112" y="35"/>
                  </a:lnTo>
                  <a:lnTo>
                    <a:pt x="116" y="26"/>
                  </a:lnTo>
                  <a:lnTo>
                    <a:pt x="112" y="19"/>
                  </a:lnTo>
                  <a:lnTo>
                    <a:pt x="116" y="12"/>
                  </a:lnTo>
                  <a:lnTo>
                    <a:pt x="126" y="9"/>
                  </a:lnTo>
                  <a:lnTo>
                    <a:pt x="131" y="0"/>
                  </a:lnTo>
                  <a:lnTo>
                    <a:pt x="135" y="2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52" y="0"/>
                  </a:lnTo>
                  <a:lnTo>
                    <a:pt x="161" y="5"/>
                  </a:lnTo>
                  <a:lnTo>
                    <a:pt x="164" y="21"/>
                  </a:lnTo>
                  <a:lnTo>
                    <a:pt x="173" y="40"/>
                  </a:lnTo>
                  <a:lnTo>
                    <a:pt x="190" y="52"/>
                  </a:lnTo>
                  <a:lnTo>
                    <a:pt x="192" y="66"/>
                  </a:lnTo>
                  <a:lnTo>
                    <a:pt x="202" y="66"/>
                  </a:lnTo>
                  <a:lnTo>
                    <a:pt x="218" y="80"/>
                  </a:lnTo>
                  <a:lnTo>
                    <a:pt x="216" y="85"/>
                  </a:lnTo>
                  <a:lnTo>
                    <a:pt x="223" y="90"/>
                  </a:lnTo>
                  <a:lnTo>
                    <a:pt x="218" y="111"/>
                  </a:lnTo>
                  <a:lnTo>
                    <a:pt x="225" y="121"/>
                  </a:lnTo>
                  <a:lnTo>
                    <a:pt x="230" y="121"/>
                  </a:lnTo>
                  <a:lnTo>
                    <a:pt x="230" y="130"/>
                  </a:lnTo>
                  <a:lnTo>
                    <a:pt x="235" y="137"/>
                  </a:lnTo>
                  <a:lnTo>
                    <a:pt x="244" y="144"/>
                  </a:lnTo>
                  <a:lnTo>
                    <a:pt x="218" y="154"/>
                  </a:lnTo>
                  <a:lnTo>
                    <a:pt x="223" y="158"/>
                  </a:lnTo>
                  <a:lnTo>
                    <a:pt x="221" y="166"/>
                  </a:lnTo>
                  <a:lnTo>
                    <a:pt x="228" y="175"/>
                  </a:lnTo>
                  <a:lnTo>
                    <a:pt x="228" y="180"/>
                  </a:lnTo>
                  <a:lnTo>
                    <a:pt x="235" y="182"/>
                  </a:lnTo>
                  <a:lnTo>
                    <a:pt x="235" y="194"/>
                  </a:lnTo>
                  <a:lnTo>
                    <a:pt x="249" y="211"/>
                  </a:lnTo>
                  <a:lnTo>
                    <a:pt x="263" y="213"/>
                  </a:lnTo>
                  <a:lnTo>
                    <a:pt x="266" y="220"/>
                  </a:lnTo>
                  <a:lnTo>
                    <a:pt x="251" y="239"/>
                  </a:lnTo>
                  <a:lnTo>
                    <a:pt x="237" y="234"/>
                  </a:lnTo>
                  <a:lnTo>
                    <a:pt x="221" y="237"/>
                  </a:lnTo>
                  <a:lnTo>
                    <a:pt x="218" y="246"/>
                  </a:lnTo>
                  <a:lnTo>
                    <a:pt x="214" y="246"/>
                  </a:lnTo>
                  <a:lnTo>
                    <a:pt x="218" y="248"/>
                  </a:lnTo>
                  <a:lnTo>
                    <a:pt x="218" y="253"/>
                  </a:lnTo>
                  <a:lnTo>
                    <a:pt x="211" y="253"/>
                  </a:lnTo>
                  <a:lnTo>
                    <a:pt x="202" y="258"/>
                  </a:lnTo>
                  <a:lnTo>
                    <a:pt x="185" y="248"/>
                  </a:lnTo>
                  <a:lnTo>
                    <a:pt x="185" y="241"/>
                  </a:lnTo>
                  <a:lnTo>
                    <a:pt x="180" y="237"/>
                  </a:lnTo>
                  <a:lnTo>
                    <a:pt x="171" y="239"/>
                  </a:lnTo>
                  <a:lnTo>
                    <a:pt x="157" y="251"/>
                  </a:lnTo>
                  <a:lnTo>
                    <a:pt x="150" y="251"/>
                  </a:lnTo>
                  <a:lnTo>
                    <a:pt x="131" y="265"/>
                  </a:lnTo>
                  <a:lnTo>
                    <a:pt x="114" y="253"/>
                  </a:lnTo>
                  <a:lnTo>
                    <a:pt x="109" y="253"/>
                  </a:lnTo>
                  <a:lnTo>
                    <a:pt x="107" y="260"/>
                  </a:lnTo>
                  <a:lnTo>
                    <a:pt x="86" y="248"/>
                  </a:lnTo>
                  <a:lnTo>
                    <a:pt x="79" y="251"/>
                  </a:lnTo>
                  <a:lnTo>
                    <a:pt x="74" y="239"/>
                  </a:lnTo>
                  <a:lnTo>
                    <a:pt x="67" y="234"/>
                  </a:lnTo>
                  <a:lnTo>
                    <a:pt x="69" y="230"/>
                  </a:lnTo>
                  <a:lnTo>
                    <a:pt x="67" y="222"/>
                  </a:lnTo>
                  <a:lnTo>
                    <a:pt x="60" y="222"/>
                  </a:lnTo>
                  <a:lnTo>
                    <a:pt x="57" y="213"/>
                  </a:lnTo>
                  <a:lnTo>
                    <a:pt x="45" y="213"/>
                  </a:lnTo>
                  <a:lnTo>
                    <a:pt x="43" y="187"/>
                  </a:lnTo>
                  <a:lnTo>
                    <a:pt x="34" y="185"/>
                  </a:lnTo>
                  <a:lnTo>
                    <a:pt x="27" y="180"/>
                  </a:lnTo>
                  <a:lnTo>
                    <a:pt x="19" y="182"/>
                  </a:lnTo>
                  <a:lnTo>
                    <a:pt x="12" y="177"/>
                  </a:lnTo>
                  <a:lnTo>
                    <a:pt x="10" y="173"/>
                  </a:lnTo>
                  <a:lnTo>
                    <a:pt x="0" y="168"/>
                  </a:lnTo>
                  <a:lnTo>
                    <a:pt x="24" y="147"/>
                  </a:lnTo>
                  <a:lnTo>
                    <a:pt x="36" y="14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4" name="Freeform 20"/>
            <p:cNvSpPr>
              <a:spLocks/>
            </p:cNvSpPr>
            <p:nvPr/>
          </p:nvSpPr>
          <p:spPr bwMode="auto">
            <a:xfrm>
              <a:off x="2854325" y="5628852"/>
              <a:ext cx="876300" cy="617538"/>
            </a:xfrm>
            <a:custGeom>
              <a:avLst/>
              <a:gdLst>
                <a:gd name="T0" fmla="*/ 152 w 552"/>
                <a:gd name="T1" fmla="*/ 15 h 389"/>
                <a:gd name="T2" fmla="*/ 164 w 552"/>
                <a:gd name="T3" fmla="*/ 26 h 389"/>
                <a:gd name="T4" fmla="*/ 197 w 552"/>
                <a:gd name="T5" fmla="*/ 43 h 389"/>
                <a:gd name="T6" fmla="*/ 228 w 552"/>
                <a:gd name="T7" fmla="*/ 64 h 389"/>
                <a:gd name="T8" fmla="*/ 249 w 552"/>
                <a:gd name="T9" fmla="*/ 69 h 389"/>
                <a:gd name="T10" fmla="*/ 272 w 552"/>
                <a:gd name="T11" fmla="*/ 93 h 389"/>
                <a:gd name="T12" fmla="*/ 301 w 552"/>
                <a:gd name="T13" fmla="*/ 114 h 389"/>
                <a:gd name="T14" fmla="*/ 327 w 552"/>
                <a:gd name="T15" fmla="*/ 140 h 389"/>
                <a:gd name="T16" fmla="*/ 341 w 552"/>
                <a:gd name="T17" fmla="*/ 157 h 389"/>
                <a:gd name="T18" fmla="*/ 362 w 552"/>
                <a:gd name="T19" fmla="*/ 171 h 389"/>
                <a:gd name="T20" fmla="*/ 384 w 552"/>
                <a:gd name="T21" fmla="*/ 185 h 389"/>
                <a:gd name="T22" fmla="*/ 407 w 552"/>
                <a:gd name="T23" fmla="*/ 202 h 389"/>
                <a:gd name="T24" fmla="*/ 443 w 552"/>
                <a:gd name="T25" fmla="*/ 220 h 389"/>
                <a:gd name="T26" fmla="*/ 462 w 552"/>
                <a:gd name="T27" fmla="*/ 244 h 389"/>
                <a:gd name="T28" fmla="*/ 471 w 552"/>
                <a:gd name="T29" fmla="*/ 261 h 389"/>
                <a:gd name="T30" fmla="*/ 474 w 552"/>
                <a:gd name="T31" fmla="*/ 268 h 389"/>
                <a:gd name="T32" fmla="*/ 516 w 552"/>
                <a:gd name="T33" fmla="*/ 280 h 389"/>
                <a:gd name="T34" fmla="*/ 533 w 552"/>
                <a:gd name="T35" fmla="*/ 313 h 389"/>
                <a:gd name="T36" fmla="*/ 545 w 552"/>
                <a:gd name="T37" fmla="*/ 336 h 389"/>
                <a:gd name="T38" fmla="*/ 512 w 552"/>
                <a:gd name="T39" fmla="*/ 377 h 389"/>
                <a:gd name="T40" fmla="*/ 478 w 552"/>
                <a:gd name="T41" fmla="*/ 377 h 389"/>
                <a:gd name="T42" fmla="*/ 469 w 552"/>
                <a:gd name="T43" fmla="*/ 348 h 389"/>
                <a:gd name="T44" fmla="*/ 457 w 552"/>
                <a:gd name="T45" fmla="*/ 339 h 389"/>
                <a:gd name="T46" fmla="*/ 433 w 552"/>
                <a:gd name="T47" fmla="*/ 322 h 389"/>
                <a:gd name="T48" fmla="*/ 417 w 552"/>
                <a:gd name="T49" fmla="*/ 318 h 389"/>
                <a:gd name="T50" fmla="*/ 403 w 552"/>
                <a:gd name="T51" fmla="*/ 315 h 389"/>
                <a:gd name="T52" fmla="*/ 379 w 552"/>
                <a:gd name="T53" fmla="*/ 303 h 389"/>
                <a:gd name="T54" fmla="*/ 370 w 552"/>
                <a:gd name="T55" fmla="*/ 289 h 389"/>
                <a:gd name="T56" fmla="*/ 351 w 552"/>
                <a:gd name="T57" fmla="*/ 277 h 389"/>
                <a:gd name="T58" fmla="*/ 332 w 552"/>
                <a:gd name="T59" fmla="*/ 275 h 389"/>
                <a:gd name="T60" fmla="*/ 329 w 552"/>
                <a:gd name="T61" fmla="*/ 265 h 389"/>
                <a:gd name="T62" fmla="*/ 308 w 552"/>
                <a:gd name="T63" fmla="*/ 261 h 389"/>
                <a:gd name="T64" fmla="*/ 296 w 552"/>
                <a:gd name="T65" fmla="*/ 256 h 389"/>
                <a:gd name="T66" fmla="*/ 284 w 552"/>
                <a:gd name="T67" fmla="*/ 249 h 389"/>
                <a:gd name="T68" fmla="*/ 277 w 552"/>
                <a:gd name="T69" fmla="*/ 230 h 389"/>
                <a:gd name="T70" fmla="*/ 251 w 552"/>
                <a:gd name="T71" fmla="*/ 218 h 389"/>
                <a:gd name="T72" fmla="*/ 230 w 552"/>
                <a:gd name="T73" fmla="*/ 197 h 389"/>
                <a:gd name="T74" fmla="*/ 206 w 552"/>
                <a:gd name="T75" fmla="*/ 190 h 389"/>
                <a:gd name="T76" fmla="*/ 185 w 552"/>
                <a:gd name="T77" fmla="*/ 180 h 389"/>
                <a:gd name="T78" fmla="*/ 175 w 552"/>
                <a:gd name="T79" fmla="*/ 173 h 389"/>
                <a:gd name="T80" fmla="*/ 159 w 552"/>
                <a:gd name="T81" fmla="*/ 161 h 389"/>
                <a:gd name="T82" fmla="*/ 142 w 552"/>
                <a:gd name="T83" fmla="*/ 152 h 389"/>
                <a:gd name="T84" fmla="*/ 130 w 552"/>
                <a:gd name="T85" fmla="*/ 147 h 389"/>
                <a:gd name="T86" fmla="*/ 114 w 552"/>
                <a:gd name="T87" fmla="*/ 135 h 389"/>
                <a:gd name="T88" fmla="*/ 81 w 552"/>
                <a:gd name="T89" fmla="*/ 135 h 389"/>
                <a:gd name="T90" fmla="*/ 57 w 552"/>
                <a:gd name="T91" fmla="*/ 116 h 389"/>
                <a:gd name="T92" fmla="*/ 33 w 552"/>
                <a:gd name="T93" fmla="*/ 102 h 389"/>
                <a:gd name="T94" fmla="*/ 14 w 552"/>
                <a:gd name="T95" fmla="*/ 83 h 389"/>
                <a:gd name="T96" fmla="*/ 50 w 552"/>
                <a:gd name="T97" fmla="*/ 41 h 389"/>
                <a:gd name="T98" fmla="*/ 59 w 552"/>
                <a:gd name="T99" fmla="*/ 10 h 389"/>
                <a:gd name="T100" fmla="*/ 81 w 552"/>
                <a:gd name="T101" fmla="*/ 5 h 389"/>
                <a:gd name="T102" fmla="*/ 109 w 552"/>
                <a:gd name="T103" fmla="*/ 1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2" h="389">
                  <a:moveTo>
                    <a:pt x="133" y="12"/>
                  </a:moveTo>
                  <a:lnTo>
                    <a:pt x="133" y="15"/>
                  </a:lnTo>
                  <a:lnTo>
                    <a:pt x="142" y="12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6" y="19"/>
                  </a:lnTo>
                  <a:lnTo>
                    <a:pt x="164" y="19"/>
                  </a:lnTo>
                  <a:lnTo>
                    <a:pt x="164" y="26"/>
                  </a:lnTo>
                  <a:lnTo>
                    <a:pt x="173" y="26"/>
                  </a:lnTo>
                  <a:lnTo>
                    <a:pt x="194" y="38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201" y="48"/>
                  </a:lnTo>
                  <a:lnTo>
                    <a:pt x="228" y="60"/>
                  </a:lnTo>
                  <a:lnTo>
                    <a:pt x="225" y="62"/>
                  </a:lnTo>
                  <a:lnTo>
                    <a:pt x="228" y="64"/>
                  </a:lnTo>
                  <a:lnTo>
                    <a:pt x="237" y="69"/>
                  </a:lnTo>
                  <a:lnTo>
                    <a:pt x="242" y="67"/>
                  </a:lnTo>
                  <a:lnTo>
                    <a:pt x="244" y="71"/>
                  </a:lnTo>
                  <a:lnTo>
                    <a:pt x="249" y="69"/>
                  </a:lnTo>
                  <a:lnTo>
                    <a:pt x="256" y="81"/>
                  </a:lnTo>
                  <a:lnTo>
                    <a:pt x="263" y="76"/>
                  </a:lnTo>
                  <a:lnTo>
                    <a:pt x="265" y="86"/>
                  </a:lnTo>
                  <a:lnTo>
                    <a:pt x="272" y="93"/>
                  </a:lnTo>
                  <a:lnTo>
                    <a:pt x="272" y="97"/>
                  </a:lnTo>
                  <a:lnTo>
                    <a:pt x="280" y="95"/>
                  </a:lnTo>
                  <a:lnTo>
                    <a:pt x="291" y="109"/>
                  </a:lnTo>
                  <a:lnTo>
                    <a:pt x="301" y="114"/>
                  </a:lnTo>
                  <a:lnTo>
                    <a:pt x="306" y="121"/>
                  </a:lnTo>
                  <a:lnTo>
                    <a:pt x="315" y="121"/>
                  </a:lnTo>
                  <a:lnTo>
                    <a:pt x="322" y="126"/>
                  </a:lnTo>
                  <a:lnTo>
                    <a:pt x="327" y="140"/>
                  </a:lnTo>
                  <a:lnTo>
                    <a:pt x="329" y="140"/>
                  </a:lnTo>
                  <a:lnTo>
                    <a:pt x="329" y="145"/>
                  </a:lnTo>
                  <a:lnTo>
                    <a:pt x="343" y="147"/>
                  </a:lnTo>
                  <a:lnTo>
                    <a:pt x="341" y="157"/>
                  </a:lnTo>
                  <a:lnTo>
                    <a:pt x="346" y="157"/>
                  </a:lnTo>
                  <a:lnTo>
                    <a:pt x="351" y="161"/>
                  </a:lnTo>
                  <a:lnTo>
                    <a:pt x="355" y="157"/>
                  </a:lnTo>
                  <a:lnTo>
                    <a:pt x="362" y="171"/>
                  </a:lnTo>
                  <a:lnTo>
                    <a:pt x="372" y="178"/>
                  </a:lnTo>
                  <a:lnTo>
                    <a:pt x="370" y="185"/>
                  </a:lnTo>
                  <a:lnTo>
                    <a:pt x="372" y="187"/>
                  </a:lnTo>
                  <a:lnTo>
                    <a:pt x="384" y="185"/>
                  </a:lnTo>
                  <a:lnTo>
                    <a:pt x="388" y="190"/>
                  </a:lnTo>
                  <a:lnTo>
                    <a:pt x="391" y="185"/>
                  </a:lnTo>
                  <a:lnTo>
                    <a:pt x="405" y="192"/>
                  </a:lnTo>
                  <a:lnTo>
                    <a:pt x="407" y="202"/>
                  </a:lnTo>
                  <a:lnTo>
                    <a:pt x="417" y="197"/>
                  </a:lnTo>
                  <a:lnTo>
                    <a:pt x="424" y="204"/>
                  </a:lnTo>
                  <a:lnTo>
                    <a:pt x="431" y="202"/>
                  </a:lnTo>
                  <a:lnTo>
                    <a:pt x="443" y="220"/>
                  </a:lnTo>
                  <a:lnTo>
                    <a:pt x="445" y="232"/>
                  </a:lnTo>
                  <a:lnTo>
                    <a:pt x="457" y="235"/>
                  </a:lnTo>
                  <a:lnTo>
                    <a:pt x="455" y="247"/>
                  </a:lnTo>
                  <a:lnTo>
                    <a:pt x="462" y="244"/>
                  </a:lnTo>
                  <a:lnTo>
                    <a:pt x="459" y="251"/>
                  </a:lnTo>
                  <a:lnTo>
                    <a:pt x="462" y="254"/>
                  </a:lnTo>
                  <a:lnTo>
                    <a:pt x="467" y="254"/>
                  </a:lnTo>
                  <a:lnTo>
                    <a:pt x="471" y="261"/>
                  </a:lnTo>
                  <a:lnTo>
                    <a:pt x="476" y="256"/>
                  </a:lnTo>
                  <a:lnTo>
                    <a:pt x="483" y="258"/>
                  </a:lnTo>
                  <a:lnTo>
                    <a:pt x="483" y="265"/>
                  </a:lnTo>
                  <a:lnTo>
                    <a:pt x="474" y="268"/>
                  </a:lnTo>
                  <a:lnTo>
                    <a:pt x="481" y="270"/>
                  </a:lnTo>
                  <a:lnTo>
                    <a:pt x="488" y="265"/>
                  </a:lnTo>
                  <a:lnTo>
                    <a:pt x="495" y="275"/>
                  </a:lnTo>
                  <a:lnTo>
                    <a:pt x="516" y="280"/>
                  </a:lnTo>
                  <a:lnTo>
                    <a:pt x="526" y="287"/>
                  </a:lnTo>
                  <a:lnTo>
                    <a:pt x="528" y="301"/>
                  </a:lnTo>
                  <a:lnTo>
                    <a:pt x="533" y="299"/>
                  </a:lnTo>
                  <a:lnTo>
                    <a:pt x="533" y="313"/>
                  </a:lnTo>
                  <a:lnTo>
                    <a:pt x="535" y="313"/>
                  </a:lnTo>
                  <a:lnTo>
                    <a:pt x="540" y="310"/>
                  </a:lnTo>
                  <a:lnTo>
                    <a:pt x="552" y="320"/>
                  </a:lnTo>
                  <a:lnTo>
                    <a:pt x="545" y="336"/>
                  </a:lnTo>
                  <a:lnTo>
                    <a:pt x="542" y="355"/>
                  </a:lnTo>
                  <a:lnTo>
                    <a:pt x="533" y="365"/>
                  </a:lnTo>
                  <a:lnTo>
                    <a:pt x="523" y="365"/>
                  </a:lnTo>
                  <a:lnTo>
                    <a:pt x="512" y="377"/>
                  </a:lnTo>
                  <a:lnTo>
                    <a:pt x="504" y="389"/>
                  </a:lnTo>
                  <a:lnTo>
                    <a:pt x="497" y="389"/>
                  </a:lnTo>
                  <a:lnTo>
                    <a:pt x="486" y="372"/>
                  </a:lnTo>
                  <a:lnTo>
                    <a:pt x="478" y="377"/>
                  </a:lnTo>
                  <a:lnTo>
                    <a:pt x="483" y="370"/>
                  </a:lnTo>
                  <a:lnTo>
                    <a:pt x="474" y="363"/>
                  </a:lnTo>
                  <a:lnTo>
                    <a:pt x="474" y="355"/>
                  </a:lnTo>
                  <a:lnTo>
                    <a:pt x="469" y="348"/>
                  </a:lnTo>
                  <a:lnTo>
                    <a:pt x="457" y="348"/>
                  </a:lnTo>
                  <a:lnTo>
                    <a:pt x="455" y="344"/>
                  </a:lnTo>
                  <a:lnTo>
                    <a:pt x="459" y="341"/>
                  </a:lnTo>
                  <a:lnTo>
                    <a:pt x="457" y="339"/>
                  </a:lnTo>
                  <a:lnTo>
                    <a:pt x="445" y="336"/>
                  </a:lnTo>
                  <a:lnTo>
                    <a:pt x="448" y="325"/>
                  </a:lnTo>
                  <a:lnTo>
                    <a:pt x="443" y="332"/>
                  </a:lnTo>
                  <a:lnTo>
                    <a:pt x="433" y="322"/>
                  </a:lnTo>
                  <a:lnTo>
                    <a:pt x="424" y="327"/>
                  </a:lnTo>
                  <a:lnTo>
                    <a:pt x="419" y="325"/>
                  </a:lnTo>
                  <a:lnTo>
                    <a:pt x="422" y="318"/>
                  </a:lnTo>
                  <a:lnTo>
                    <a:pt x="417" y="318"/>
                  </a:lnTo>
                  <a:lnTo>
                    <a:pt x="414" y="325"/>
                  </a:lnTo>
                  <a:lnTo>
                    <a:pt x="410" y="322"/>
                  </a:lnTo>
                  <a:lnTo>
                    <a:pt x="407" y="315"/>
                  </a:lnTo>
                  <a:lnTo>
                    <a:pt x="403" y="315"/>
                  </a:lnTo>
                  <a:lnTo>
                    <a:pt x="400" y="306"/>
                  </a:lnTo>
                  <a:lnTo>
                    <a:pt x="391" y="306"/>
                  </a:lnTo>
                  <a:lnTo>
                    <a:pt x="386" y="299"/>
                  </a:lnTo>
                  <a:lnTo>
                    <a:pt x="379" y="303"/>
                  </a:lnTo>
                  <a:lnTo>
                    <a:pt x="372" y="299"/>
                  </a:lnTo>
                  <a:lnTo>
                    <a:pt x="372" y="296"/>
                  </a:lnTo>
                  <a:lnTo>
                    <a:pt x="367" y="294"/>
                  </a:lnTo>
                  <a:lnTo>
                    <a:pt x="370" y="289"/>
                  </a:lnTo>
                  <a:lnTo>
                    <a:pt x="358" y="292"/>
                  </a:lnTo>
                  <a:lnTo>
                    <a:pt x="360" y="289"/>
                  </a:lnTo>
                  <a:lnTo>
                    <a:pt x="355" y="277"/>
                  </a:lnTo>
                  <a:lnTo>
                    <a:pt x="351" y="277"/>
                  </a:lnTo>
                  <a:lnTo>
                    <a:pt x="346" y="273"/>
                  </a:lnTo>
                  <a:lnTo>
                    <a:pt x="339" y="277"/>
                  </a:lnTo>
                  <a:lnTo>
                    <a:pt x="341" y="273"/>
                  </a:lnTo>
                  <a:lnTo>
                    <a:pt x="332" y="275"/>
                  </a:lnTo>
                  <a:lnTo>
                    <a:pt x="334" y="270"/>
                  </a:lnTo>
                  <a:lnTo>
                    <a:pt x="332" y="268"/>
                  </a:lnTo>
                  <a:lnTo>
                    <a:pt x="329" y="270"/>
                  </a:lnTo>
                  <a:lnTo>
                    <a:pt x="329" y="265"/>
                  </a:lnTo>
                  <a:lnTo>
                    <a:pt x="322" y="261"/>
                  </a:lnTo>
                  <a:lnTo>
                    <a:pt x="317" y="265"/>
                  </a:lnTo>
                  <a:lnTo>
                    <a:pt x="315" y="258"/>
                  </a:lnTo>
                  <a:lnTo>
                    <a:pt x="308" y="261"/>
                  </a:lnTo>
                  <a:lnTo>
                    <a:pt x="308" y="256"/>
                  </a:lnTo>
                  <a:lnTo>
                    <a:pt x="303" y="254"/>
                  </a:lnTo>
                  <a:lnTo>
                    <a:pt x="301" y="258"/>
                  </a:lnTo>
                  <a:lnTo>
                    <a:pt x="296" y="256"/>
                  </a:lnTo>
                  <a:lnTo>
                    <a:pt x="299" y="251"/>
                  </a:lnTo>
                  <a:lnTo>
                    <a:pt x="291" y="254"/>
                  </a:lnTo>
                  <a:lnTo>
                    <a:pt x="291" y="247"/>
                  </a:lnTo>
                  <a:lnTo>
                    <a:pt x="284" y="249"/>
                  </a:lnTo>
                  <a:lnTo>
                    <a:pt x="289" y="237"/>
                  </a:lnTo>
                  <a:lnTo>
                    <a:pt x="287" y="230"/>
                  </a:lnTo>
                  <a:lnTo>
                    <a:pt x="282" y="228"/>
                  </a:lnTo>
                  <a:lnTo>
                    <a:pt x="277" y="230"/>
                  </a:lnTo>
                  <a:lnTo>
                    <a:pt x="275" y="223"/>
                  </a:lnTo>
                  <a:lnTo>
                    <a:pt x="265" y="225"/>
                  </a:lnTo>
                  <a:lnTo>
                    <a:pt x="263" y="213"/>
                  </a:lnTo>
                  <a:lnTo>
                    <a:pt x="251" y="218"/>
                  </a:lnTo>
                  <a:lnTo>
                    <a:pt x="251" y="209"/>
                  </a:lnTo>
                  <a:lnTo>
                    <a:pt x="232" y="202"/>
                  </a:lnTo>
                  <a:lnTo>
                    <a:pt x="225" y="206"/>
                  </a:lnTo>
                  <a:lnTo>
                    <a:pt x="230" y="197"/>
                  </a:lnTo>
                  <a:lnTo>
                    <a:pt x="228" y="194"/>
                  </a:lnTo>
                  <a:lnTo>
                    <a:pt x="218" y="192"/>
                  </a:lnTo>
                  <a:lnTo>
                    <a:pt x="211" y="185"/>
                  </a:lnTo>
                  <a:lnTo>
                    <a:pt x="206" y="190"/>
                  </a:lnTo>
                  <a:lnTo>
                    <a:pt x="201" y="187"/>
                  </a:lnTo>
                  <a:lnTo>
                    <a:pt x="199" y="190"/>
                  </a:lnTo>
                  <a:lnTo>
                    <a:pt x="194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0" y="176"/>
                  </a:lnTo>
                  <a:lnTo>
                    <a:pt x="183" y="173"/>
                  </a:lnTo>
                  <a:lnTo>
                    <a:pt x="175" y="173"/>
                  </a:lnTo>
                  <a:lnTo>
                    <a:pt x="173" y="166"/>
                  </a:lnTo>
                  <a:lnTo>
                    <a:pt x="166" y="168"/>
                  </a:lnTo>
                  <a:lnTo>
                    <a:pt x="156" y="164"/>
                  </a:lnTo>
                  <a:lnTo>
                    <a:pt x="159" y="161"/>
                  </a:lnTo>
                  <a:lnTo>
                    <a:pt x="152" y="157"/>
                  </a:lnTo>
                  <a:lnTo>
                    <a:pt x="152" y="149"/>
                  </a:lnTo>
                  <a:lnTo>
                    <a:pt x="145" y="154"/>
                  </a:lnTo>
                  <a:lnTo>
                    <a:pt x="142" y="152"/>
                  </a:lnTo>
                  <a:lnTo>
                    <a:pt x="145" y="147"/>
                  </a:lnTo>
                  <a:lnTo>
                    <a:pt x="135" y="147"/>
                  </a:lnTo>
                  <a:lnTo>
                    <a:pt x="135" y="149"/>
                  </a:lnTo>
                  <a:lnTo>
                    <a:pt x="130" y="147"/>
                  </a:lnTo>
                  <a:lnTo>
                    <a:pt x="128" y="149"/>
                  </a:lnTo>
                  <a:lnTo>
                    <a:pt x="119" y="142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8"/>
                  </a:lnTo>
                  <a:lnTo>
                    <a:pt x="107" y="138"/>
                  </a:lnTo>
                  <a:lnTo>
                    <a:pt x="90" y="131"/>
                  </a:lnTo>
                  <a:lnTo>
                    <a:pt x="81" y="135"/>
                  </a:lnTo>
                  <a:lnTo>
                    <a:pt x="74" y="135"/>
                  </a:lnTo>
                  <a:lnTo>
                    <a:pt x="67" y="126"/>
                  </a:lnTo>
                  <a:lnTo>
                    <a:pt x="59" y="126"/>
                  </a:lnTo>
                  <a:lnTo>
                    <a:pt x="57" y="116"/>
                  </a:lnTo>
                  <a:lnTo>
                    <a:pt x="48" y="114"/>
                  </a:lnTo>
                  <a:lnTo>
                    <a:pt x="43" y="107"/>
                  </a:lnTo>
                  <a:lnTo>
                    <a:pt x="36" y="102"/>
                  </a:lnTo>
                  <a:lnTo>
                    <a:pt x="33" y="102"/>
                  </a:lnTo>
                  <a:lnTo>
                    <a:pt x="31" y="97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4" y="83"/>
                  </a:lnTo>
                  <a:lnTo>
                    <a:pt x="12" y="55"/>
                  </a:lnTo>
                  <a:lnTo>
                    <a:pt x="0" y="33"/>
                  </a:lnTo>
                  <a:lnTo>
                    <a:pt x="36" y="48"/>
                  </a:lnTo>
                  <a:lnTo>
                    <a:pt x="50" y="41"/>
                  </a:lnTo>
                  <a:lnTo>
                    <a:pt x="59" y="33"/>
                  </a:lnTo>
                  <a:lnTo>
                    <a:pt x="57" y="26"/>
                  </a:lnTo>
                  <a:lnTo>
                    <a:pt x="62" y="17"/>
                  </a:lnTo>
                  <a:lnTo>
                    <a:pt x="59" y="1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78" y="3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100" y="3"/>
                  </a:lnTo>
                  <a:lnTo>
                    <a:pt x="109" y="10"/>
                  </a:lnTo>
                  <a:lnTo>
                    <a:pt x="112" y="5"/>
                  </a:lnTo>
                  <a:lnTo>
                    <a:pt x="121" y="12"/>
                  </a:lnTo>
                  <a:lnTo>
                    <a:pt x="133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5" name="Freeform 21"/>
            <p:cNvSpPr>
              <a:spLocks/>
            </p:cNvSpPr>
            <p:nvPr/>
          </p:nvSpPr>
          <p:spPr bwMode="auto">
            <a:xfrm>
              <a:off x="2889250" y="3446040"/>
              <a:ext cx="495300" cy="533400"/>
            </a:xfrm>
            <a:custGeom>
              <a:avLst/>
              <a:gdLst>
                <a:gd name="T0" fmla="*/ 7 w 312"/>
                <a:gd name="T1" fmla="*/ 142 h 336"/>
                <a:gd name="T2" fmla="*/ 37 w 312"/>
                <a:gd name="T3" fmla="*/ 99 h 336"/>
                <a:gd name="T4" fmla="*/ 47 w 312"/>
                <a:gd name="T5" fmla="*/ 33 h 336"/>
                <a:gd name="T6" fmla="*/ 59 w 312"/>
                <a:gd name="T7" fmla="*/ 33 h 336"/>
                <a:gd name="T8" fmla="*/ 80 w 312"/>
                <a:gd name="T9" fmla="*/ 7 h 336"/>
                <a:gd name="T10" fmla="*/ 113 w 312"/>
                <a:gd name="T11" fmla="*/ 24 h 336"/>
                <a:gd name="T12" fmla="*/ 108 w 312"/>
                <a:gd name="T13" fmla="*/ 38 h 336"/>
                <a:gd name="T14" fmla="*/ 130 w 312"/>
                <a:gd name="T15" fmla="*/ 43 h 336"/>
                <a:gd name="T16" fmla="*/ 137 w 312"/>
                <a:gd name="T17" fmla="*/ 52 h 336"/>
                <a:gd name="T18" fmla="*/ 142 w 312"/>
                <a:gd name="T19" fmla="*/ 71 h 336"/>
                <a:gd name="T20" fmla="*/ 144 w 312"/>
                <a:gd name="T21" fmla="*/ 85 h 336"/>
                <a:gd name="T22" fmla="*/ 139 w 312"/>
                <a:gd name="T23" fmla="*/ 95 h 336"/>
                <a:gd name="T24" fmla="*/ 161 w 312"/>
                <a:gd name="T25" fmla="*/ 111 h 336"/>
                <a:gd name="T26" fmla="*/ 158 w 312"/>
                <a:gd name="T27" fmla="*/ 128 h 336"/>
                <a:gd name="T28" fmla="*/ 158 w 312"/>
                <a:gd name="T29" fmla="*/ 132 h 336"/>
                <a:gd name="T30" fmla="*/ 161 w 312"/>
                <a:gd name="T31" fmla="*/ 140 h 336"/>
                <a:gd name="T32" fmla="*/ 182 w 312"/>
                <a:gd name="T33" fmla="*/ 154 h 336"/>
                <a:gd name="T34" fmla="*/ 191 w 312"/>
                <a:gd name="T35" fmla="*/ 170 h 336"/>
                <a:gd name="T36" fmla="*/ 210 w 312"/>
                <a:gd name="T37" fmla="*/ 173 h 336"/>
                <a:gd name="T38" fmla="*/ 208 w 312"/>
                <a:gd name="T39" fmla="*/ 185 h 336"/>
                <a:gd name="T40" fmla="*/ 222 w 312"/>
                <a:gd name="T41" fmla="*/ 194 h 336"/>
                <a:gd name="T42" fmla="*/ 227 w 312"/>
                <a:gd name="T43" fmla="*/ 201 h 336"/>
                <a:gd name="T44" fmla="*/ 253 w 312"/>
                <a:gd name="T45" fmla="*/ 203 h 336"/>
                <a:gd name="T46" fmla="*/ 260 w 312"/>
                <a:gd name="T47" fmla="*/ 215 h 336"/>
                <a:gd name="T48" fmla="*/ 274 w 312"/>
                <a:gd name="T49" fmla="*/ 218 h 336"/>
                <a:gd name="T50" fmla="*/ 295 w 312"/>
                <a:gd name="T51" fmla="*/ 234 h 336"/>
                <a:gd name="T52" fmla="*/ 310 w 312"/>
                <a:gd name="T53" fmla="*/ 256 h 336"/>
                <a:gd name="T54" fmla="*/ 300 w 312"/>
                <a:gd name="T55" fmla="*/ 279 h 336"/>
                <a:gd name="T56" fmla="*/ 295 w 312"/>
                <a:gd name="T57" fmla="*/ 310 h 336"/>
                <a:gd name="T58" fmla="*/ 274 w 312"/>
                <a:gd name="T59" fmla="*/ 317 h 336"/>
                <a:gd name="T60" fmla="*/ 260 w 312"/>
                <a:gd name="T61" fmla="*/ 334 h 336"/>
                <a:gd name="T62" fmla="*/ 239 w 312"/>
                <a:gd name="T63" fmla="*/ 336 h 336"/>
                <a:gd name="T64" fmla="*/ 227 w 312"/>
                <a:gd name="T65" fmla="*/ 324 h 336"/>
                <a:gd name="T66" fmla="*/ 210 w 312"/>
                <a:gd name="T67" fmla="*/ 334 h 336"/>
                <a:gd name="T68" fmla="*/ 201 w 312"/>
                <a:gd name="T69" fmla="*/ 322 h 336"/>
                <a:gd name="T70" fmla="*/ 203 w 312"/>
                <a:gd name="T71" fmla="*/ 305 h 336"/>
                <a:gd name="T72" fmla="*/ 189 w 312"/>
                <a:gd name="T73" fmla="*/ 296 h 336"/>
                <a:gd name="T74" fmla="*/ 182 w 312"/>
                <a:gd name="T75" fmla="*/ 296 h 336"/>
                <a:gd name="T76" fmla="*/ 170 w 312"/>
                <a:gd name="T77" fmla="*/ 308 h 336"/>
                <a:gd name="T78" fmla="*/ 158 w 312"/>
                <a:gd name="T79" fmla="*/ 310 h 336"/>
                <a:gd name="T80" fmla="*/ 149 w 312"/>
                <a:gd name="T81" fmla="*/ 315 h 336"/>
                <a:gd name="T82" fmla="*/ 134 w 312"/>
                <a:gd name="T83" fmla="*/ 324 h 336"/>
                <a:gd name="T84" fmla="*/ 108 w 312"/>
                <a:gd name="T85" fmla="*/ 303 h 336"/>
                <a:gd name="T86" fmla="*/ 87 w 312"/>
                <a:gd name="T87" fmla="*/ 289 h 336"/>
                <a:gd name="T88" fmla="*/ 56 w 312"/>
                <a:gd name="T89" fmla="*/ 279 h 336"/>
                <a:gd name="T90" fmla="*/ 23 w 312"/>
                <a:gd name="T91" fmla="*/ 248 h 336"/>
                <a:gd name="T92" fmla="*/ 9 w 312"/>
                <a:gd name="T93" fmla="*/ 222 h 336"/>
                <a:gd name="T94" fmla="*/ 16 w 312"/>
                <a:gd name="T95" fmla="*/ 218 h 336"/>
                <a:gd name="T96" fmla="*/ 7 w 312"/>
                <a:gd name="T97" fmla="*/ 196 h 336"/>
                <a:gd name="T98" fmla="*/ 23 w 312"/>
                <a:gd name="T99" fmla="*/ 177 h 336"/>
                <a:gd name="T100" fmla="*/ 7 w 312"/>
                <a:gd name="T101" fmla="*/ 173 h 336"/>
                <a:gd name="T102" fmla="*/ 2 w 312"/>
                <a:gd name="T103" fmla="*/ 15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2" h="336">
                  <a:moveTo>
                    <a:pt x="0" y="159"/>
                  </a:moveTo>
                  <a:lnTo>
                    <a:pt x="2" y="147"/>
                  </a:lnTo>
                  <a:lnTo>
                    <a:pt x="7" y="142"/>
                  </a:lnTo>
                  <a:lnTo>
                    <a:pt x="19" y="123"/>
                  </a:lnTo>
                  <a:lnTo>
                    <a:pt x="35" y="111"/>
                  </a:lnTo>
                  <a:lnTo>
                    <a:pt x="37" y="99"/>
                  </a:lnTo>
                  <a:lnTo>
                    <a:pt x="56" y="71"/>
                  </a:lnTo>
                  <a:lnTo>
                    <a:pt x="56" y="59"/>
                  </a:lnTo>
                  <a:lnTo>
                    <a:pt x="47" y="33"/>
                  </a:lnTo>
                  <a:lnTo>
                    <a:pt x="47" y="26"/>
                  </a:lnTo>
                  <a:lnTo>
                    <a:pt x="54" y="21"/>
                  </a:lnTo>
                  <a:lnTo>
                    <a:pt x="59" y="33"/>
                  </a:lnTo>
                  <a:lnTo>
                    <a:pt x="71" y="31"/>
                  </a:lnTo>
                  <a:lnTo>
                    <a:pt x="66" y="12"/>
                  </a:lnTo>
                  <a:lnTo>
                    <a:pt x="80" y="7"/>
                  </a:lnTo>
                  <a:lnTo>
                    <a:pt x="82" y="0"/>
                  </a:lnTo>
                  <a:lnTo>
                    <a:pt x="106" y="12"/>
                  </a:lnTo>
                  <a:lnTo>
                    <a:pt x="113" y="24"/>
                  </a:lnTo>
                  <a:lnTo>
                    <a:pt x="104" y="35"/>
                  </a:lnTo>
                  <a:lnTo>
                    <a:pt x="108" y="33"/>
                  </a:lnTo>
                  <a:lnTo>
                    <a:pt x="108" y="38"/>
                  </a:lnTo>
                  <a:lnTo>
                    <a:pt x="113" y="35"/>
                  </a:lnTo>
                  <a:lnTo>
                    <a:pt x="123" y="47"/>
                  </a:lnTo>
                  <a:lnTo>
                    <a:pt x="130" y="43"/>
                  </a:lnTo>
                  <a:lnTo>
                    <a:pt x="132" y="45"/>
                  </a:lnTo>
                  <a:lnTo>
                    <a:pt x="132" y="57"/>
                  </a:lnTo>
                  <a:lnTo>
                    <a:pt x="137" y="52"/>
                  </a:lnTo>
                  <a:lnTo>
                    <a:pt x="139" y="59"/>
                  </a:lnTo>
                  <a:lnTo>
                    <a:pt x="137" y="66"/>
                  </a:lnTo>
                  <a:lnTo>
                    <a:pt x="142" y="71"/>
                  </a:lnTo>
                  <a:lnTo>
                    <a:pt x="139" y="76"/>
                  </a:lnTo>
                  <a:lnTo>
                    <a:pt x="146" y="78"/>
                  </a:lnTo>
                  <a:lnTo>
                    <a:pt x="144" y="85"/>
                  </a:lnTo>
                  <a:lnTo>
                    <a:pt x="146" y="92"/>
                  </a:lnTo>
                  <a:lnTo>
                    <a:pt x="142" y="90"/>
                  </a:lnTo>
                  <a:lnTo>
                    <a:pt x="139" y="95"/>
                  </a:lnTo>
                  <a:lnTo>
                    <a:pt x="139" y="102"/>
                  </a:lnTo>
                  <a:lnTo>
                    <a:pt x="161" y="109"/>
                  </a:lnTo>
                  <a:lnTo>
                    <a:pt x="161" y="111"/>
                  </a:lnTo>
                  <a:lnTo>
                    <a:pt x="158" y="123"/>
                  </a:lnTo>
                  <a:lnTo>
                    <a:pt x="153" y="125"/>
                  </a:lnTo>
                  <a:lnTo>
                    <a:pt x="158" y="128"/>
                  </a:lnTo>
                  <a:lnTo>
                    <a:pt x="153" y="132"/>
                  </a:lnTo>
                  <a:lnTo>
                    <a:pt x="158" y="137"/>
                  </a:lnTo>
                  <a:lnTo>
                    <a:pt x="158" y="132"/>
                  </a:lnTo>
                  <a:lnTo>
                    <a:pt x="161" y="132"/>
                  </a:lnTo>
                  <a:lnTo>
                    <a:pt x="165" y="137"/>
                  </a:lnTo>
                  <a:lnTo>
                    <a:pt x="161" y="140"/>
                  </a:lnTo>
                  <a:lnTo>
                    <a:pt x="161" y="151"/>
                  </a:lnTo>
                  <a:lnTo>
                    <a:pt x="172" y="151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9" y="161"/>
                  </a:lnTo>
                  <a:lnTo>
                    <a:pt x="191" y="170"/>
                  </a:lnTo>
                  <a:lnTo>
                    <a:pt x="208" y="168"/>
                  </a:lnTo>
                  <a:lnTo>
                    <a:pt x="206" y="170"/>
                  </a:lnTo>
                  <a:lnTo>
                    <a:pt x="210" y="173"/>
                  </a:lnTo>
                  <a:lnTo>
                    <a:pt x="206" y="182"/>
                  </a:lnTo>
                  <a:lnTo>
                    <a:pt x="210" y="182"/>
                  </a:lnTo>
                  <a:lnTo>
                    <a:pt x="208" y="185"/>
                  </a:lnTo>
                  <a:lnTo>
                    <a:pt x="220" y="192"/>
                  </a:lnTo>
                  <a:lnTo>
                    <a:pt x="217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9" y="192"/>
                  </a:lnTo>
                  <a:lnTo>
                    <a:pt x="227" y="201"/>
                  </a:lnTo>
                  <a:lnTo>
                    <a:pt x="234" y="208"/>
                  </a:lnTo>
                  <a:lnTo>
                    <a:pt x="239" y="211"/>
                  </a:lnTo>
                  <a:lnTo>
                    <a:pt x="253" y="203"/>
                  </a:lnTo>
                  <a:lnTo>
                    <a:pt x="255" y="211"/>
                  </a:lnTo>
                  <a:lnTo>
                    <a:pt x="262" y="208"/>
                  </a:lnTo>
                  <a:lnTo>
                    <a:pt x="260" y="215"/>
                  </a:lnTo>
                  <a:lnTo>
                    <a:pt x="265" y="213"/>
                  </a:lnTo>
                  <a:lnTo>
                    <a:pt x="265" y="218"/>
                  </a:lnTo>
                  <a:lnTo>
                    <a:pt x="274" y="218"/>
                  </a:lnTo>
                  <a:lnTo>
                    <a:pt x="281" y="227"/>
                  </a:lnTo>
                  <a:lnTo>
                    <a:pt x="295" y="220"/>
                  </a:lnTo>
                  <a:lnTo>
                    <a:pt x="295" y="234"/>
                  </a:lnTo>
                  <a:lnTo>
                    <a:pt x="310" y="239"/>
                  </a:lnTo>
                  <a:lnTo>
                    <a:pt x="305" y="251"/>
                  </a:lnTo>
                  <a:lnTo>
                    <a:pt x="310" y="256"/>
                  </a:lnTo>
                  <a:lnTo>
                    <a:pt x="307" y="263"/>
                  </a:lnTo>
                  <a:lnTo>
                    <a:pt x="312" y="267"/>
                  </a:lnTo>
                  <a:lnTo>
                    <a:pt x="300" y="279"/>
                  </a:lnTo>
                  <a:lnTo>
                    <a:pt x="298" y="293"/>
                  </a:lnTo>
                  <a:lnTo>
                    <a:pt x="300" y="298"/>
                  </a:lnTo>
                  <a:lnTo>
                    <a:pt x="295" y="310"/>
                  </a:lnTo>
                  <a:lnTo>
                    <a:pt x="286" y="322"/>
                  </a:lnTo>
                  <a:lnTo>
                    <a:pt x="281" y="315"/>
                  </a:lnTo>
                  <a:lnTo>
                    <a:pt x="274" y="317"/>
                  </a:lnTo>
                  <a:lnTo>
                    <a:pt x="262" y="331"/>
                  </a:lnTo>
                  <a:lnTo>
                    <a:pt x="265" y="336"/>
                  </a:lnTo>
                  <a:lnTo>
                    <a:pt x="260" y="334"/>
                  </a:lnTo>
                  <a:lnTo>
                    <a:pt x="260" y="331"/>
                  </a:lnTo>
                  <a:lnTo>
                    <a:pt x="258" y="329"/>
                  </a:lnTo>
                  <a:lnTo>
                    <a:pt x="239" y="336"/>
                  </a:lnTo>
                  <a:lnTo>
                    <a:pt x="234" y="324"/>
                  </a:lnTo>
                  <a:lnTo>
                    <a:pt x="229" y="324"/>
                  </a:lnTo>
                  <a:lnTo>
                    <a:pt x="227" y="324"/>
                  </a:lnTo>
                  <a:lnTo>
                    <a:pt x="227" y="329"/>
                  </a:lnTo>
                  <a:lnTo>
                    <a:pt x="220" y="334"/>
                  </a:lnTo>
                  <a:lnTo>
                    <a:pt x="210" y="334"/>
                  </a:lnTo>
                  <a:lnTo>
                    <a:pt x="206" y="331"/>
                  </a:lnTo>
                  <a:lnTo>
                    <a:pt x="206" y="334"/>
                  </a:lnTo>
                  <a:lnTo>
                    <a:pt x="201" y="322"/>
                  </a:lnTo>
                  <a:lnTo>
                    <a:pt x="210" y="315"/>
                  </a:lnTo>
                  <a:lnTo>
                    <a:pt x="201" y="310"/>
                  </a:lnTo>
                  <a:lnTo>
                    <a:pt x="203" y="305"/>
                  </a:lnTo>
                  <a:lnTo>
                    <a:pt x="196" y="301"/>
                  </a:lnTo>
                  <a:lnTo>
                    <a:pt x="191" y="296"/>
                  </a:lnTo>
                  <a:lnTo>
                    <a:pt x="189" y="296"/>
                  </a:lnTo>
                  <a:lnTo>
                    <a:pt x="187" y="289"/>
                  </a:lnTo>
                  <a:lnTo>
                    <a:pt x="182" y="291"/>
                  </a:lnTo>
                  <a:lnTo>
                    <a:pt x="182" y="296"/>
                  </a:lnTo>
                  <a:lnTo>
                    <a:pt x="175" y="296"/>
                  </a:lnTo>
                  <a:lnTo>
                    <a:pt x="175" y="303"/>
                  </a:lnTo>
                  <a:lnTo>
                    <a:pt x="170" y="308"/>
                  </a:lnTo>
                  <a:lnTo>
                    <a:pt x="163" y="308"/>
                  </a:lnTo>
                  <a:lnTo>
                    <a:pt x="156" y="303"/>
                  </a:lnTo>
                  <a:lnTo>
                    <a:pt x="158" y="310"/>
                  </a:lnTo>
                  <a:lnTo>
                    <a:pt x="153" y="312"/>
                  </a:lnTo>
                  <a:lnTo>
                    <a:pt x="151" y="317"/>
                  </a:lnTo>
                  <a:lnTo>
                    <a:pt x="149" y="315"/>
                  </a:lnTo>
                  <a:lnTo>
                    <a:pt x="137" y="317"/>
                  </a:lnTo>
                  <a:lnTo>
                    <a:pt x="139" y="322"/>
                  </a:lnTo>
                  <a:lnTo>
                    <a:pt x="134" y="324"/>
                  </a:lnTo>
                  <a:lnTo>
                    <a:pt x="116" y="322"/>
                  </a:lnTo>
                  <a:lnTo>
                    <a:pt x="108" y="312"/>
                  </a:lnTo>
                  <a:lnTo>
                    <a:pt x="108" y="303"/>
                  </a:lnTo>
                  <a:lnTo>
                    <a:pt x="94" y="298"/>
                  </a:lnTo>
                  <a:lnTo>
                    <a:pt x="87" y="293"/>
                  </a:lnTo>
                  <a:lnTo>
                    <a:pt x="87" y="289"/>
                  </a:lnTo>
                  <a:lnTo>
                    <a:pt x="82" y="289"/>
                  </a:lnTo>
                  <a:lnTo>
                    <a:pt x="71" y="275"/>
                  </a:lnTo>
                  <a:lnTo>
                    <a:pt x="56" y="279"/>
                  </a:lnTo>
                  <a:lnTo>
                    <a:pt x="37" y="251"/>
                  </a:lnTo>
                  <a:lnTo>
                    <a:pt x="23" y="253"/>
                  </a:lnTo>
                  <a:lnTo>
                    <a:pt x="23" y="248"/>
                  </a:lnTo>
                  <a:lnTo>
                    <a:pt x="28" y="241"/>
                  </a:lnTo>
                  <a:lnTo>
                    <a:pt x="23" y="234"/>
                  </a:lnTo>
                  <a:lnTo>
                    <a:pt x="9" y="222"/>
                  </a:lnTo>
                  <a:lnTo>
                    <a:pt x="11" y="213"/>
                  </a:lnTo>
                  <a:lnTo>
                    <a:pt x="16" y="211"/>
                  </a:lnTo>
                  <a:lnTo>
                    <a:pt x="16" y="218"/>
                  </a:lnTo>
                  <a:lnTo>
                    <a:pt x="19" y="218"/>
                  </a:lnTo>
                  <a:lnTo>
                    <a:pt x="26" y="201"/>
                  </a:lnTo>
                  <a:lnTo>
                    <a:pt x="7" y="196"/>
                  </a:lnTo>
                  <a:lnTo>
                    <a:pt x="11" y="194"/>
                  </a:lnTo>
                  <a:lnTo>
                    <a:pt x="14" y="185"/>
                  </a:lnTo>
                  <a:lnTo>
                    <a:pt x="23" y="177"/>
                  </a:lnTo>
                  <a:lnTo>
                    <a:pt x="16" y="170"/>
                  </a:lnTo>
                  <a:lnTo>
                    <a:pt x="14" y="175"/>
                  </a:lnTo>
                  <a:lnTo>
                    <a:pt x="7" y="173"/>
                  </a:lnTo>
                  <a:lnTo>
                    <a:pt x="2" y="166"/>
                  </a:lnTo>
                  <a:lnTo>
                    <a:pt x="7" y="154"/>
                  </a:lnTo>
                  <a:lnTo>
                    <a:pt x="2" y="159"/>
                  </a:lnTo>
                  <a:lnTo>
                    <a:pt x="0" y="15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6" name="Freeform 22"/>
            <p:cNvSpPr>
              <a:spLocks/>
            </p:cNvSpPr>
            <p:nvPr/>
          </p:nvSpPr>
          <p:spPr bwMode="auto">
            <a:xfrm>
              <a:off x="2919413" y="3844502"/>
              <a:ext cx="338138" cy="458788"/>
            </a:xfrm>
            <a:custGeom>
              <a:avLst/>
              <a:gdLst>
                <a:gd name="T0" fmla="*/ 18 w 213"/>
                <a:gd name="T1" fmla="*/ 0 h 289"/>
                <a:gd name="T2" fmla="*/ 52 w 213"/>
                <a:gd name="T3" fmla="*/ 24 h 289"/>
                <a:gd name="T4" fmla="*/ 68 w 213"/>
                <a:gd name="T5" fmla="*/ 38 h 289"/>
                <a:gd name="T6" fmla="*/ 75 w 213"/>
                <a:gd name="T7" fmla="*/ 47 h 289"/>
                <a:gd name="T8" fmla="*/ 89 w 213"/>
                <a:gd name="T9" fmla="*/ 61 h 289"/>
                <a:gd name="T10" fmla="*/ 101 w 213"/>
                <a:gd name="T11" fmla="*/ 71 h 289"/>
                <a:gd name="T12" fmla="*/ 108 w 213"/>
                <a:gd name="T13" fmla="*/ 85 h 289"/>
                <a:gd name="T14" fmla="*/ 130 w 213"/>
                <a:gd name="T15" fmla="*/ 92 h 289"/>
                <a:gd name="T16" fmla="*/ 139 w 213"/>
                <a:gd name="T17" fmla="*/ 106 h 289"/>
                <a:gd name="T18" fmla="*/ 156 w 213"/>
                <a:gd name="T19" fmla="*/ 125 h 289"/>
                <a:gd name="T20" fmla="*/ 172 w 213"/>
                <a:gd name="T21" fmla="*/ 137 h 289"/>
                <a:gd name="T22" fmla="*/ 184 w 213"/>
                <a:gd name="T23" fmla="*/ 132 h 289"/>
                <a:gd name="T24" fmla="*/ 184 w 213"/>
                <a:gd name="T25" fmla="*/ 149 h 289"/>
                <a:gd name="T26" fmla="*/ 196 w 213"/>
                <a:gd name="T27" fmla="*/ 158 h 289"/>
                <a:gd name="T28" fmla="*/ 201 w 213"/>
                <a:gd name="T29" fmla="*/ 173 h 289"/>
                <a:gd name="T30" fmla="*/ 205 w 213"/>
                <a:gd name="T31" fmla="*/ 187 h 289"/>
                <a:gd name="T32" fmla="*/ 213 w 213"/>
                <a:gd name="T33" fmla="*/ 192 h 289"/>
                <a:gd name="T34" fmla="*/ 201 w 213"/>
                <a:gd name="T35" fmla="*/ 203 h 289"/>
                <a:gd name="T36" fmla="*/ 196 w 213"/>
                <a:gd name="T37" fmla="*/ 206 h 289"/>
                <a:gd name="T38" fmla="*/ 194 w 213"/>
                <a:gd name="T39" fmla="*/ 215 h 289"/>
                <a:gd name="T40" fmla="*/ 170 w 213"/>
                <a:gd name="T41" fmla="*/ 229 h 289"/>
                <a:gd name="T42" fmla="*/ 153 w 213"/>
                <a:gd name="T43" fmla="*/ 234 h 289"/>
                <a:gd name="T44" fmla="*/ 137 w 213"/>
                <a:gd name="T45" fmla="*/ 265 h 289"/>
                <a:gd name="T46" fmla="*/ 132 w 213"/>
                <a:gd name="T47" fmla="*/ 277 h 289"/>
                <a:gd name="T48" fmla="*/ 123 w 213"/>
                <a:gd name="T49" fmla="*/ 289 h 289"/>
                <a:gd name="T50" fmla="*/ 108 w 213"/>
                <a:gd name="T51" fmla="*/ 265 h 289"/>
                <a:gd name="T52" fmla="*/ 123 w 213"/>
                <a:gd name="T53" fmla="*/ 241 h 289"/>
                <a:gd name="T54" fmla="*/ 92 w 213"/>
                <a:gd name="T55" fmla="*/ 220 h 289"/>
                <a:gd name="T56" fmla="*/ 85 w 213"/>
                <a:gd name="T57" fmla="*/ 203 h 289"/>
                <a:gd name="T58" fmla="*/ 80 w 213"/>
                <a:gd name="T59" fmla="*/ 196 h 289"/>
                <a:gd name="T60" fmla="*/ 75 w 213"/>
                <a:gd name="T61" fmla="*/ 180 h 289"/>
                <a:gd name="T62" fmla="*/ 92 w 213"/>
                <a:gd name="T63" fmla="*/ 163 h 289"/>
                <a:gd name="T64" fmla="*/ 87 w 213"/>
                <a:gd name="T65" fmla="*/ 147 h 289"/>
                <a:gd name="T66" fmla="*/ 75 w 213"/>
                <a:gd name="T67" fmla="*/ 137 h 289"/>
                <a:gd name="T68" fmla="*/ 73 w 213"/>
                <a:gd name="T69" fmla="*/ 111 h 289"/>
                <a:gd name="T70" fmla="*/ 59 w 213"/>
                <a:gd name="T71" fmla="*/ 92 h 289"/>
                <a:gd name="T72" fmla="*/ 47 w 213"/>
                <a:gd name="T73" fmla="*/ 78 h 289"/>
                <a:gd name="T74" fmla="*/ 21 w 213"/>
                <a:gd name="T75" fmla="*/ 47 h 289"/>
                <a:gd name="T76" fmla="*/ 9 w 213"/>
                <a:gd name="T77" fmla="*/ 26 h 289"/>
                <a:gd name="T78" fmla="*/ 0 w 213"/>
                <a:gd name="T79" fmla="*/ 19 h 289"/>
                <a:gd name="T80" fmla="*/ 11 w 213"/>
                <a:gd name="T81" fmla="*/ 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3" h="289">
                  <a:moveTo>
                    <a:pt x="7" y="2"/>
                  </a:moveTo>
                  <a:lnTo>
                    <a:pt x="18" y="0"/>
                  </a:lnTo>
                  <a:lnTo>
                    <a:pt x="37" y="28"/>
                  </a:lnTo>
                  <a:lnTo>
                    <a:pt x="52" y="24"/>
                  </a:lnTo>
                  <a:lnTo>
                    <a:pt x="63" y="38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75" y="47"/>
                  </a:lnTo>
                  <a:lnTo>
                    <a:pt x="89" y="52"/>
                  </a:lnTo>
                  <a:lnTo>
                    <a:pt x="89" y="61"/>
                  </a:lnTo>
                  <a:lnTo>
                    <a:pt x="94" y="68"/>
                  </a:lnTo>
                  <a:lnTo>
                    <a:pt x="101" y="71"/>
                  </a:lnTo>
                  <a:lnTo>
                    <a:pt x="104" y="83"/>
                  </a:lnTo>
                  <a:lnTo>
                    <a:pt x="108" y="85"/>
                  </a:lnTo>
                  <a:lnTo>
                    <a:pt x="111" y="92"/>
                  </a:lnTo>
                  <a:lnTo>
                    <a:pt x="130" y="92"/>
                  </a:lnTo>
                  <a:lnTo>
                    <a:pt x="132" y="99"/>
                  </a:lnTo>
                  <a:lnTo>
                    <a:pt x="139" y="106"/>
                  </a:lnTo>
                  <a:lnTo>
                    <a:pt x="134" y="113"/>
                  </a:lnTo>
                  <a:lnTo>
                    <a:pt x="156" y="125"/>
                  </a:lnTo>
                  <a:lnTo>
                    <a:pt x="170" y="128"/>
                  </a:lnTo>
                  <a:lnTo>
                    <a:pt x="172" y="137"/>
                  </a:lnTo>
                  <a:lnTo>
                    <a:pt x="182" y="137"/>
                  </a:lnTo>
                  <a:lnTo>
                    <a:pt x="184" y="132"/>
                  </a:lnTo>
                  <a:lnTo>
                    <a:pt x="189" y="135"/>
                  </a:lnTo>
                  <a:lnTo>
                    <a:pt x="184" y="149"/>
                  </a:lnTo>
                  <a:lnTo>
                    <a:pt x="189" y="149"/>
                  </a:lnTo>
                  <a:lnTo>
                    <a:pt x="196" y="158"/>
                  </a:lnTo>
                  <a:lnTo>
                    <a:pt x="194" y="168"/>
                  </a:lnTo>
                  <a:lnTo>
                    <a:pt x="201" y="173"/>
                  </a:lnTo>
                  <a:lnTo>
                    <a:pt x="203" y="184"/>
                  </a:lnTo>
                  <a:lnTo>
                    <a:pt x="205" y="187"/>
                  </a:lnTo>
                  <a:lnTo>
                    <a:pt x="203" y="192"/>
                  </a:lnTo>
                  <a:lnTo>
                    <a:pt x="213" y="192"/>
                  </a:lnTo>
                  <a:lnTo>
                    <a:pt x="210" y="201"/>
                  </a:lnTo>
                  <a:lnTo>
                    <a:pt x="201" y="203"/>
                  </a:lnTo>
                  <a:lnTo>
                    <a:pt x="198" y="206"/>
                  </a:lnTo>
                  <a:lnTo>
                    <a:pt x="196" y="206"/>
                  </a:lnTo>
                  <a:lnTo>
                    <a:pt x="191" y="211"/>
                  </a:lnTo>
                  <a:lnTo>
                    <a:pt x="194" y="215"/>
                  </a:lnTo>
                  <a:lnTo>
                    <a:pt x="182" y="227"/>
                  </a:lnTo>
                  <a:lnTo>
                    <a:pt x="170" y="229"/>
                  </a:lnTo>
                  <a:lnTo>
                    <a:pt x="160" y="237"/>
                  </a:lnTo>
                  <a:lnTo>
                    <a:pt x="153" y="234"/>
                  </a:lnTo>
                  <a:lnTo>
                    <a:pt x="153" y="253"/>
                  </a:lnTo>
                  <a:lnTo>
                    <a:pt x="137" y="265"/>
                  </a:lnTo>
                  <a:lnTo>
                    <a:pt x="137" y="274"/>
                  </a:lnTo>
                  <a:lnTo>
                    <a:pt x="132" y="277"/>
                  </a:lnTo>
                  <a:lnTo>
                    <a:pt x="132" y="284"/>
                  </a:lnTo>
                  <a:lnTo>
                    <a:pt x="123" y="289"/>
                  </a:lnTo>
                  <a:lnTo>
                    <a:pt x="113" y="267"/>
                  </a:lnTo>
                  <a:lnTo>
                    <a:pt x="108" y="265"/>
                  </a:lnTo>
                  <a:lnTo>
                    <a:pt x="123" y="251"/>
                  </a:lnTo>
                  <a:lnTo>
                    <a:pt x="123" y="241"/>
                  </a:lnTo>
                  <a:lnTo>
                    <a:pt x="106" y="237"/>
                  </a:lnTo>
                  <a:lnTo>
                    <a:pt x="92" y="220"/>
                  </a:lnTo>
                  <a:lnTo>
                    <a:pt x="92" y="208"/>
                  </a:lnTo>
                  <a:lnTo>
                    <a:pt x="85" y="203"/>
                  </a:lnTo>
                  <a:lnTo>
                    <a:pt x="85" y="201"/>
                  </a:lnTo>
                  <a:lnTo>
                    <a:pt x="80" y="196"/>
                  </a:lnTo>
                  <a:lnTo>
                    <a:pt x="80" y="184"/>
                  </a:lnTo>
                  <a:lnTo>
                    <a:pt x="75" y="180"/>
                  </a:lnTo>
                  <a:lnTo>
                    <a:pt x="101" y="170"/>
                  </a:lnTo>
                  <a:lnTo>
                    <a:pt x="92" y="163"/>
                  </a:lnTo>
                  <a:lnTo>
                    <a:pt x="87" y="156"/>
                  </a:lnTo>
                  <a:lnTo>
                    <a:pt x="87" y="147"/>
                  </a:lnTo>
                  <a:lnTo>
                    <a:pt x="82" y="147"/>
                  </a:lnTo>
                  <a:lnTo>
                    <a:pt x="75" y="137"/>
                  </a:lnTo>
                  <a:lnTo>
                    <a:pt x="80" y="116"/>
                  </a:lnTo>
                  <a:lnTo>
                    <a:pt x="73" y="111"/>
                  </a:lnTo>
                  <a:lnTo>
                    <a:pt x="75" y="106"/>
                  </a:lnTo>
                  <a:lnTo>
                    <a:pt x="59" y="92"/>
                  </a:lnTo>
                  <a:lnTo>
                    <a:pt x="49" y="92"/>
                  </a:lnTo>
                  <a:lnTo>
                    <a:pt x="47" y="78"/>
                  </a:lnTo>
                  <a:lnTo>
                    <a:pt x="30" y="66"/>
                  </a:lnTo>
                  <a:lnTo>
                    <a:pt x="21" y="47"/>
                  </a:lnTo>
                  <a:lnTo>
                    <a:pt x="18" y="31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1" y="7"/>
                  </a:lnTo>
                  <a:lnTo>
                    <a:pt x="7" y="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7" name="Freeform 23"/>
            <p:cNvSpPr>
              <a:spLocks/>
            </p:cNvSpPr>
            <p:nvPr/>
          </p:nvSpPr>
          <p:spPr bwMode="auto">
            <a:xfrm>
              <a:off x="3001963" y="5859040"/>
              <a:ext cx="657225" cy="522288"/>
            </a:xfrm>
            <a:custGeom>
              <a:avLst/>
              <a:gdLst>
                <a:gd name="T0" fmla="*/ 37 w 414"/>
                <a:gd name="T1" fmla="*/ 2 h 329"/>
                <a:gd name="T2" fmla="*/ 52 w 414"/>
                <a:gd name="T3" fmla="*/ 2 h 329"/>
                <a:gd name="T4" fmla="*/ 59 w 414"/>
                <a:gd name="T5" fmla="*/ 4 h 329"/>
                <a:gd name="T6" fmla="*/ 63 w 414"/>
                <a:gd name="T7" fmla="*/ 19 h 329"/>
                <a:gd name="T8" fmla="*/ 82 w 414"/>
                <a:gd name="T9" fmla="*/ 28 h 329"/>
                <a:gd name="T10" fmla="*/ 92 w 414"/>
                <a:gd name="T11" fmla="*/ 33 h 329"/>
                <a:gd name="T12" fmla="*/ 106 w 414"/>
                <a:gd name="T13" fmla="*/ 45 h 329"/>
                <a:gd name="T14" fmla="*/ 118 w 414"/>
                <a:gd name="T15" fmla="*/ 40 h 329"/>
                <a:gd name="T16" fmla="*/ 137 w 414"/>
                <a:gd name="T17" fmla="*/ 52 h 329"/>
                <a:gd name="T18" fmla="*/ 158 w 414"/>
                <a:gd name="T19" fmla="*/ 64 h 329"/>
                <a:gd name="T20" fmla="*/ 172 w 414"/>
                <a:gd name="T21" fmla="*/ 80 h 329"/>
                <a:gd name="T22" fmla="*/ 189 w 414"/>
                <a:gd name="T23" fmla="*/ 83 h 329"/>
                <a:gd name="T24" fmla="*/ 191 w 414"/>
                <a:gd name="T25" fmla="*/ 104 h 329"/>
                <a:gd name="T26" fmla="*/ 206 w 414"/>
                <a:gd name="T27" fmla="*/ 106 h 329"/>
                <a:gd name="T28" fmla="*/ 210 w 414"/>
                <a:gd name="T29" fmla="*/ 109 h 329"/>
                <a:gd name="T30" fmla="*/ 222 w 414"/>
                <a:gd name="T31" fmla="*/ 113 h 329"/>
                <a:gd name="T32" fmla="*/ 236 w 414"/>
                <a:gd name="T33" fmla="*/ 120 h 329"/>
                <a:gd name="T34" fmla="*/ 241 w 414"/>
                <a:gd name="T35" fmla="*/ 125 h 329"/>
                <a:gd name="T36" fmla="*/ 246 w 414"/>
                <a:gd name="T37" fmla="*/ 132 h 329"/>
                <a:gd name="T38" fmla="*/ 262 w 414"/>
                <a:gd name="T39" fmla="*/ 132 h 329"/>
                <a:gd name="T40" fmla="*/ 277 w 414"/>
                <a:gd name="T41" fmla="*/ 144 h 329"/>
                <a:gd name="T42" fmla="*/ 279 w 414"/>
                <a:gd name="T43" fmla="*/ 154 h 329"/>
                <a:gd name="T44" fmla="*/ 298 w 414"/>
                <a:gd name="T45" fmla="*/ 161 h 329"/>
                <a:gd name="T46" fmla="*/ 314 w 414"/>
                <a:gd name="T47" fmla="*/ 170 h 329"/>
                <a:gd name="T48" fmla="*/ 324 w 414"/>
                <a:gd name="T49" fmla="*/ 173 h 329"/>
                <a:gd name="T50" fmla="*/ 331 w 414"/>
                <a:gd name="T51" fmla="*/ 182 h 329"/>
                <a:gd name="T52" fmla="*/ 355 w 414"/>
                <a:gd name="T53" fmla="*/ 180 h 329"/>
                <a:gd name="T54" fmla="*/ 366 w 414"/>
                <a:gd name="T55" fmla="*/ 196 h 329"/>
                <a:gd name="T56" fmla="*/ 376 w 414"/>
                <a:gd name="T57" fmla="*/ 203 h 329"/>
                <a:gd name="T58" fmla="*/ 390 w 414"/>
                <a:gd name="T59" fmla="*/ 225 h 329"/>
                <a:gd name="T60" fmla="*/ 395 w 414"/>
                <a:gd name="T61" fmla="*/ 234 h 329"/>
                <a:gd name="T62" fmla="*/ 411 w 414"/>
                <a:gd name="T63" fmla="*/ 244 h 329"/>
                <a:gd name="T64" fmla="*/ 395 w 414"/>
                <a:gd name="T65" fmla="*/ 300 h 329"/>
                <a:gd name="T66" fmla="*/ 407 w 414"/>
                <a:gd name="T67" fmla="*/ 329 h 329"/>
                <a:gd name="T68" fmla="*/ 340 w 414"/>
                <a:gd name="T69" fmla="*/ 298 h 329"/>
                <a:gd name="T70" fmla="*/ 331 w 414"/>
                <a:gd name="T71" fmla="*/ 284 h 329"/>
                <a:gd name="T72" fmla="*/ 319 w 414"/>
                <a:gd name="T73" fmla="*/ 267 h 329"/>
                <a:gd name="T74" fmla="*/ 303 w 414"/>
                <a:gd name="T75" fmla="*/ 251 h 329"/>
                <a:gd name="T76" fmla="*/ 288 w 414"/>
                <a:gd name="T77" fmla="*/ 203 h 329"/>
                <a:gd name="T78" fmla="*/ 250 w 414"/>
                <a:gd name="T79" fmla="*/ 184 h 329"/>
                <a:gd name="T80" fmla="*/ 206 w 414"/>
                <a:gd name="T81" fmla="*/ 158 h 329"/>
                <a:gd name="T82" fmla="*/ 120 w 414"/>
                <a:gd name="T83" fmla="*/ 156 h 329"/>
                <a:gd name="T84" fmla="*/ 123 w 414"/>
                <a:gd name="T85" fmla="*/ 177 h 329"/>
                <a:gd name="T86" fmla="*/ 104 w 414"/>
                <a:gd name="T87" fmla="*/ 168 h 329"/>
                <a:gd name="T88" fmla="*/ 80 w 414"/>
                <a:gd name="T89" fmla="*/ 163 h 329"/>
                <a:gd name="T90" fmla="*/ 68 w 414"/>
                <a:gd name="T91" fmla="*/ 158 h 329"/>
                <a:gd name="T92" fmla="*/ 40 w 414"/>
                <a:gd name="T93" fmla="*/ 158 h 329"/>
                <a:gd name="T94" fmla="*/ 16 w 414"/>
                <a:gd name="T95" fmla="*/ 135 h 329"/>
                <a:gd name="T96" fmla="*/ 28 w 414"/>
                <a:gd name="T9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4" h="329">
                  <a:moveTo>
                    <a:pt x="28" y="0"/>
                  </a:moveTo>
                  <a:lnTo>
                    <a:pt x="35" y="4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49" y="7"/>
                  </a:lnTo>
                  <a:lnTo>
                    <a:pt x="52" y="9"/>
                  </a:lnTo>
                  <a:lnTo>
                    <a:pt x="59" y="4"/>
                  </a:lnTo>
                  <a:lnTo>
                    <a:pt x="59" y="12"/>
                  </a:lnTo>
                  <a:lnTo>
                    <a:pt x="66" y="16"/>
                  </a:lnTo>
                  <a:lnTo>
                    <a:pt x="63" y="19"/>
                  </a:lnTo>
                  <a:lnTo>
                    <a:pt x="73" y="23"/>
                  </a:lnTo>
                  <a:lnTo>
                    <a:pt x="80" y="21"/>
                  </a:lnTo>
                  <a:lnTo>
                    <a:pt x="82" y="28"/>
                  </a:lnTo>
                  <a:lnTo>
                    <a:pt x="90" y="28"/>
                  </a:lnTo>
                  <a:lnTo>
                    <a:pt x="87" y="31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101" y="35"/>
                  </a:lnTo>
                  <a:lnTo>
                    <a:pt x="106" y="45"/>
                  </a:lnTo>
                  <a:lnTo>
                    <a:pt x="108" y="42"/>
                  </a:lnTo>
                  <a:lnTo>
                    <a:pt x="113" y="45"/>
                  </a:lnTo>
                  <a:lnTo>
                    <a:pt x="118" y="40"/>
                  </a:lnTo>
                  <a:lnTo>
                    <a:pt x="125" y="47"/>
                  </a:lnTo>
                  <a:lnTo>
                    <a:pt x="135" y="49"/>
                  </a:lnTo>
                  <a:lnTo>
                    <a:pt x="137" y="52"/>
                  </a:lnTo>
                  <a:lnTo>
                    <a:pt x="132" y="61"/>
                  </a:lnTo>
                  <a:lnTo>
                    <a:pt x="139" y="57"/>
                  </a:lnTo>
                  <a:lnTo>
                    <a:pt x="158" y="64"/>
                  </a:lnTo>
                  <a:lnTo>
                    <a:pt x="158" y="73"/>
                  </a:lnTo>
                  <a:lnTo>
                    <a:pt x="170" y="68"/>
                  </a:lnTo>
                  <a:lnTo>
                    <a:pt x="172" y="80"/>
                  </a:lnTo>
                  <a:lnTo>
                    <a:pt x="182" y="78"/>
                  </a:lnTo>
                  <a:lnTo>
                    <a:pt x="184" y="85"/>
                  </a:lnTo>
                  <a:lnTo>
                    <a:pt x="189" y="83"/>
                  </a:lnTo>
                  <a:lnTo>
                    <a:pt x="194" y="85"/>
                  </a:lnTo>
                  <a:lnTo>
                    <a:pt x="196" y="92"/>
                  </a:lnTo>
                  <a:lnTo>
                    <a:pt x="191" y="104"/>
                  </a:lnTo>
                  <a:lnTo>
                    <a:pt x="198" y="102"/>
                  </a:lnTo>
                  <a:lnTo>
                    <a:pt x="198" y="109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8" y="113"/>
                  </a:lnTo>
                  <a:lnTo>
                    <a:pt x="210" y="109"/>
                  </a:lnTo>
                  <a:lnTo>
                    <a:pt x="215" y="111"/>
                  </a:lnTo>
                  <a:lnTo>
                    <a:pt x="215" y="116"/>
                  </a:lnTo>
                  <a:lnTo>
                    <a:pt x="222" y="113"/>
                  </a:lnTo>
                  <a:lnTo>
                    <a:pt x="224" y="120"/>
                  </a:lnTo>
                  <a:lnTo>
                    <a:pt x="229" y="116"/>
                  </a:lnTo>
                  <a:lnTo>
                    <a:pt x="236" y="120"/>
                  </a:lnTo>
                  <a:lnTo>
                    <a:pt x="236" y="125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39" y="130"/>
                  </a:lnTo>
                  <a:lnTo>
                    <a:pt x="248" y="128"/>
                  </a:lnTo>
                  <a:lnTo>
                    <a:pt x="246" y="132"/>
                  </a:lnTo>
                  <a:lnTo>
                    <a:pt x="253" y="128"/>
                  </a:lnTo>
                  <a:lnTo>
                    <a:pt x="258" y="132"/>
                  </a:lnTo>
                  <a:lnTo>
                    <a:pt x="262" y="132"/>
                  </a:lnTo>
                  <a:lnTo>
                    <a:pt x="267" y="144"/>
                  </a:lnTo>
                  <a:lnTo>
                    <a:pt x="265" y="147"/>
                  </a:lnTo>
                  <a:lnTo>
                    <a:pt x="277" y="144"/>
                  </a:lnTo>
                  <a:lnTo>
                    <a:pt x="274" y="149"/>
                  </a:lnTo>
                  <a:lnTo>
                    <a:pt x="279" y="151"/>
                  </a:lnTo>
                  <a:lnTo>
                    <a:pt x="279" y="154"/>
                  </a:lnTo>
                  <a:lnTo>
                    <a:pt x="286" y="158"/>
                  </a:lnTo>
                  <a:lnTo>
                    <a:pt x="293" y="154"/>
                  </a:lnTo>
                  <a:lnTo>
                    <a:pt x="298" y="161"/>
                  </a:lnTo>
                  <a:lnTo>
                    <a:pt x="307" y="161"/>
                  </a:lnTo>
                  <a:lnTo>
                    <a:pt x="310" y="170"/>
                  </a:lnTo>
                  <a:lnTo>
                    <a:pt x="314" y="170"/>
                  </a:lnTo>
                  <a:lnTo>
                    <a:pt x="317" y="177"/>
                  </a:lnTo>
                  <a:lnTo>
                    <a:pt x="321" y="180"/>
                  </a:lnTo>
                  <a:lnTo>
                    <a:pt x="324" y="173"/>
                  </a:lnTo>
                  <a:lnTo>
                    <a:pt x="329" y="173"/>
                  </a:lnTo>
                  <a:lnTo>
                    <a:pt x="326" y="180"/>
                  </a:lnTo>
                  <a:lnTo>
                    <a:pt x="331" y="182"/>
                  </a:lnTo>
                  <a:lnTo>
                    <a:pt x="340" y="177"/>
                  </a:lnTo>
                  <a:lnTo>
                    <a:pt x="350" y="187"/>
                  </a:lnTo>
                  <a:lnTo>
                    <a:pt x="355" y="180"/>
                  </a:lnTo>
                  <a:lnTo>
                    <a:pt x="352" y="191"/>
                  </a:lnTo>
                  <a:lnTo>
                    <a:pt x="364" y="194"/>
                  </a:lnTo>
                  <a:lnTo>
                    <a:pt x="366" y="196"/>
                  </a:lnTo>
                  <a:lnTo>
                    <a:pt x="362" y="199"/>
                  </a:lnTo>
                  <a:lnTo>
                    <a:pt x="364" y="203"/>
                  </a:lnTo>
                  <a:lnTo>
                    <a:pt x="376" y="203"/>
                  </a:lnTo>
                  <a:lnTo>
                    <a:pt x="381" y="210"/>
                  </a:lnTo>
                  <a:lnTo>
                    <a:pt x="381" y="218"/>
                  </a:lnTo>
                  <a:lnTo>
                    <a:pt x="390" y="225"/>
                  </a:lnTo>
                  <a:lnTo>
                    <a:pt x="385" y="232"/>
                  </a:lnTo>
                  <a:lnTo>
                    <a:pt x="393" y="227"/>
                  </a:lnTo>
                  <a:lnTo>
                    <a:pt x="395" y="234"/>
                  </a:lnTo>
                  <a:lnTo>
                    <a:pt x="400" y="234"/>
                  </a:lnTo>
                  <a:lnTo>
                    <a:pt x="402" y="241"/>
                  </a:lnTo>
                  <a:lnTo>
                    <a:pt x="411" y="244"/>
                  </a:lnTo>
                  <a:lnTo>
                    <a:pt x="409" y="258"/>
                  </a:lnTo>
                  <a:lnTo>
                    <a:pt x="390" y="291"/>
                  </a:lnTo>
                  <a:lnTo>
                    <a:pt x="395" y="300"/>
                  </a:lnTo>
                  <a:lnTo>
                    <a:pt x="414" y="317"/>
                  </a:lnTo>
                  <a:lnTo>
                    <a:pt x="414" y="324"/>
                  </a:lnTo>
                  <a:lnTo>
                    <a:pt x="407" y="329"/>
                  </a:lnTo>
                  <a:lnTo>
                    <a:pt x="364" y="315"/>
                  </a:lnTo>
                  <a:lnTo>
                    <a:pt x="355" y="303"/>
                  </a:lnTo>
                  <a:lnTo>
                    <a:pt x="340" y="298"/>
                  </a:lnTo>
                  <a:lnTo>
                    <a:pt x="340" y="289"/>
                  </a:lnTo>
                  <a:lnTo>
                    <a:pt x="331" y="291"/>
                  </a:lnTo>
                  <a:lnTo>
                    <a:pt x="331" y="284"/>
                  </a:lnTo>
                  <a:lnTo>
                    <a:pt x="319" y="284"/>
                  </a:lnTo>
                  <a:lnTo>
                    <a:pt x="326" y="277"/>
                  </a:lnTo>
                  <a:lnTo>
                    <a:pt x="319" y="267"/>
                  </a:lnTo>
                  <a:lnTo>
                    <a:pt x="314" y="265"/>
                  </a:lnTo>
                  <a:lnTo>
                    <a:pt x="310" y="253"/>
                  </a:lnTo>
                  <a:lnTo>
                    <a:pt x="303" y="251"/>
                  </a:lnTo>
                  <a:lnTo>
                    <a:pt x="291" y="241"/>
                  </a:lnTo>
                  <a:lnTo>
                    <a:pt x="293" y="222"/>
                  </a:lnTo>
                  <a:lnTo>
                    <a:pt x="288" y="203"/>
                  </a:lnTo>
                  <a:lnTo>
                    <a:pt x="286" y="199"/>
                  </a:lnTo>
                  <a:lnTo>
                    <a:pt x="265" y="196"/>
                  </a:lnTo>
                  <a:lnTo>
                    <a:pt x="250" y="184"/>
                  </a:lnTo>
                  <a:lnTo>
                    <a:pt x="241" y="184"/>
                  </a:lnTo>
                  <a:lnTo>
                    <a:pt x="232" y="173"/>
                  </a:lnTo>
                  <a:lnTo>
                    <a:pt x="206" y="158"/>
                  </a:lnTo>
                  <a:lnTo>
                    <a:pt x="179" y="137"/>
                  </a:lnTo>
                  <a:lnTo>
                    <a:pt x="132" y="130"/>
                  </a:lnTo>
                  <a:lnTo>
                    <a:pt x="120" y="156"/>
                  </a:lnTo>
                  <a:lnTo>
                    <a:pt x="123" y="170"/>
                  </a:lnTo>
                  <a:lnTo>
                    <a:pt x="127" y="173"/>
                  </a:lnTo>
                  <a:lnTo>
                    <a:pt x="123" y="177"/>
                  </a:lnTo>
                  <a:lnTo>
                    <a:pt x="116" y="170"/>
                  </a:lnTo>
                  <a:lnTo>
                    <a:pt x="106" y="175"/>
                  </a:lnTo>
                  <a:lnTo>
                    <a:pt x="104" y="168"/>
                  </a:lnTo>
                  <a:lnTo>
                    <a:pt x="99" y="170"/>
                  </a:lnTo>
                  <a:lnTo>
                    <a:pt x="92" y="163"/>
                  </a:lnTo>
                  <a:lnTo>
                    <a:pt x="80" y="163"/>
                  </a:lnTo>
                  <a:lnTo>
                    <a:pt x="78" y="161"/>
                  </a:lnTo>
                  <a:lnTo>
                    <a:pt x="68" y="161"/>
                  </a:lnTo>
                  <a:lnTo>
                    <a:pt x="68" y="158"/>
                  </a:lnTo>
                  <a:lnTo>
                    <a:pt x="61" y="158"/>
                  </a:lnTo>
                  <a:lnTo>
                    <a:pt x="54" y="165"/>
                  </a:lnTo>
                  <a:lnTo>
                    <a:pt x="40" y="158"/>
                  </a:lnTo>
                  <a:lnTo>
                    <a:pt x="30" y="163"/>
                  </a:lnTo>
                  <a:lnTo>
                    <a:pt x="14" y="154"/>
                  </a:lnTo>
                  <a:lnTo>
                    <a:pt x="16" y="135"/>
                  </a:lnTo>
                  <a:lnTo>
                    <a:pt x="14" y="130"/>
                  </a:lnTo>
                  <a:lnTo>
                    <a:pt x="0" y="23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8" name="Freeform 24"/>
            <p:cNvSpPr>
              <a:spLocks/>
            </p:cNvSpPr>
            <p:nvPr/>
          </p:nvSpPr>
          <p:spPr bwMode="auto">
            <a:xfrm>
              <a:off x="2997200" y="4622377"/>
              <a:ext cx="1008063" cy="917575"/>
            </a:xfrm>
            <a:custGeom>
              <a:avLst/>
              <a:gdLst>
                <a:gd name="T0" fmla="*/ 78 w 635"/>
                <a:gd name="T1" fmla="*/ 109 h 578"/>
                <a:gd name="T2" fmla="*/ 119 w 635"/>
                <a:gd name="T3" fmla="*/ 137 h 578"/>
                <a:gd name="T4" fmla="*/ 180 w 635"/>
                <a:gd name="T5" fmla="*/ 192 h 578"/>
                <a:gd name="T6" fmla="*/ 251 w 635"/>
                <a:gd name="T7" fmla="*/ 201 h 578"/>
                <a:gd name="T8" fmla="*/ 365 w 635"/>
                <a:gd name="T9" fmla="*/ 147 h 578"/>
                <a:gd name="T10" fmla="*/ 351 w 635"/>
                <a:gd name="T11" fmla="*/ 109 h 578"/>
                <a:gd name="T12" fmla="*/ 334 w 635"/>
                <a:gd name="T13" fmla="*/ 106 h 578"/>
                <a:gd name="T14" fmla="*/ 315 w 635"/>
                <a:gd name="T15" fmla="*/ 90 h 578"/>
                <a:gd name="T16" fmla="*/ 284 w 635"/>
                <a:gd name="T17" fmla="*/ 66 h 578"/>
                <a:gd name="T18" fmla="*/ 332 w 635"/>
                <a:gd name="T19" fmla="*/ 16 h 578"/>
                <a:gd name="T20" fmla="*/ 374 w 635"/>
                <a:gd name="T21" fmla="*/ 12 h 578"/>
                <a:gd name="T22" fmla="*/ 412 w 635"/>
                <a:gd name="T23" fmla="*/ 38 h 578"/>
                <a:gd name="T24" fmla="*/ 440 w 635"/>
                <a:gd name="T25" fmla="*/ 45 h 578"/>
                <a:gd name="T26" fmla="*/ 462 w 635"/>
                <a:gd name="T27" fmla="*/ 85 h 578"/>
                <a:gd name="T28" fmla="*/ 471 w 635"/>
                <a:gd name="T29" fmla="*/ 99 h 578"/>
                <a:gd name="T30" fmla="*/ 485 w 635"/>
                <a:gd name="T31" fmla="*/ 109 h 578"/>
                <a:gd name="T32" fmla="*/ 495 w 635"/>
                <a:gd name="T33" fmla="*/ 123 h 578"/>
                <a:gd name="T34" fmla="*/ 507 w 635"/>
                <a:gd name="T35" fmla="*/ 128 h 578"/>
                <a:gd name="T36" fmla="*/ 495 w 635"/>
                <a:gd name="T37" fmla="*/ 147 h 578"/>
                <a:gd name="T38" fmla="*/ 474 w 635"/>
                <a:gd name="T39" fmla="*/ 187 h 578"/>
                <a:gd name="T40" fmla="*/ 474 w 635"/>
                <a:gd name="T41" fmla="*/ 260 h 578"/>
                <a:gd name="T42" fmla="*/ 455 w 635"/>
                <a:gd name="T43" fmla="*/ 341 h 578"/>
                <a:gd name="T44" fmla="*/ 495 w 635"/>
                <a:gd name="T45" fmla="*/ 360 h 578"/>
                <a:gd name="T46" fmla="*/ 526 w 635"/>
                <a:gd name="T47" fmla="*/ 409 h 578"/>
                <a:gd name="T48" fmla="*/ 580 w 635"/>
                <a:gd name="T49" fmla="*/ 407 h 578"/>
                <a:gd name="T50" fmla="*/ 606 w 635"/>
                <a:gd name="T51" fmla="*/ 469 h 578"/>
                <a:gd name="T52" fmla="*/ 623 w 635"/>
                <a:gd name="T53" fmla="*/ 490 h 578"/>
                <a:gd name="T54" fmla="*/ 604 w 635"/>
                <a:gd name="T55" fmla="*/ 504 h 578"/>
                <a:gd name="T56" fmla="*/ 575 w 635"/>
                <a:gd name="T57" fmla="*/ 499 h 578"/>
                <a:gd name="T58" fmla="*/ 521 w 635"/>
                <a:gd name="T59" fmla="*/ 488 h 578"/>
                <a:gd name="T60" fmla="*/ 464 w 635"/>
                <a:gd name="T61" fmla="*/ 502 h 578"/>
                <a:gd name="T62" fmla="*/ 419 w 635"/>
                <a:gd name="T63" fmla="*/ 518 h 578"/>
                <a:gd name="T64" fmla="*/ 365 w 635"/>
                <a:gd name="T65" fmla="*/ 563 h 578"/>
                <a:gd name="T66" fmla="*/ 329 w 635"/>
                <a:gd name="T67" fmla="*/ 573 h 578"/>
                <a:gd name="T68" fmla="*/ 277 w 635"/>
                <a:gd name="T69" fmla="*/ 570 h 578"/>
                <a:gd name="T70" fmla="*/ 277 w 635"/>
                <a:gd name="T71" fmla="*/ 537 h 578"/>
                <a:gd name="T72" fmla="*/ 280 w 635"/>
                <a:gd name="T73" fmla="*/ 518 h 578"/>
                <a:gd name="T74" fmla="*/ 277 w 635"/>
                <a:gd name="T75" fmla="*/ 495 h 578"/>
                <a:gd name="T76" fmla="*/ 268 w 635"/>
                <a:gd name="T77" fmla="*/ 483 h 578"/>
                <a:gd name="T78" fmla="*/ 261 w 635"/>
                <a:gd name="T79" fmla="*/ 450 h 578"/>
                <a:gd name="T80" fmla="*/ 239 w 635"/>
                <a:gd name="T81" fmla="*/ 421 h 578"/>
                <a:gd name="T82" fmla="*/ 232 w 635"/>
                <a:gd name="T83" fmla="*/ 400 h 578"/>
                <a:gd name="T84" fmla="*/ 230 w 635"/>
                <a:gd name="T85" fmla="*/ 374 h 578"/>
                <a:gd name="T86" fmla="*/ 187 w 635"/>
                <a:gd name="T87" fmla="*/ 355 h 578"/>
                <a:gd name="T88" fmla="*/ 161 w 635"/>
                <a:gd name="T89" fmla="*/ 357 h 578"/>
                <a:gd name="T90" fmla="*/ 138 w 635"/>
                <a:gd name="T91" fmla="*/ 338 h 578"/>
                <a:gd name="T92" fmla="*/ 126 w 635"/>
                <a:gd name="T93" fmla="*/ 312 h 578"/>
                <a:gd name="T94" fmla="*/ 95 w 635"/>
                <a:gd name="T95" fmla="*/ 296 h 578"/>
                <a:gd name="T96" fmla="*/ 71 w 635"/>
                <a:gd name="T97" fmla="*/ 279 h 578"/>
                <a:gd name="T98" fmla="*/ 48 w 635"/>
                <a:gd name="T99" fmla="*/ 251 h 578"/>
                <a:gd name="T100" fmla="*/ 31 w 635"/>
                <a:gd name="T101" fmla="*/ 215 h 578"/>
                <a:gd name="T102" fmla="*/ 3 w 635"/>
                <a:gd name="T103" fmla="*/ 180 h 578"/>
                <a:gd name="T104" fmla="*/ 7 w 635"/>
                <a:gd name="T105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5" h="578">
                  <a:moveTo>
                    <a:pt x="19" y="85"/>
                  </a:moveTo>
                  <a:lnTo>
                    <a:pt x="43" y="87"/>
                  </a:lnTo>
                  <a:lnTo>
                    <a:pt x="55" y="99"/>
                  </a:lnTo>
                  <a:lnTo>
                    <a:pt x="76" y="104"/>
                  </a:lnTo>
                  <a:lnTo>
                    <a:pt x="78" y="109"/>
                  </a:lnTo>
                  <a:lnTo>
                    <a:pt x="83" y="104"/>
                  </a:lnTo>
                  <a:lnTo>
                    <a:pt x="90" y="111"/>
                  </a:lnTo>
                  <a:lnTo>
                    <a:pt x="88" y="132"/>
                  </a:lnTo>
                  <a:lnTo>
                    <a:pt x="107" y="135"/>
                  </a:lnTo>
                  <a:lnTo>
                    <a:pt x="119" y="137"/>
                  </a:lnTo>
                  <a:lnTo>
                    <a:pt x="130" y="147"/>
                  </a:lnTo>
                  <a:lnTo>
                    <a:pt x="130" y="156"/>
                  </a:lnTo>
                  <a:lnTo>
                    <a:pt x="138" y="163"/>
                  </a:lnTo>
                  <a:lnTo>
                    <a:pt x="126" y="175"/>
                  </a:lnTo>
                  <a:lnTo>
                    <a:pt x="180" y="192"/>
                  </a:lnTo>
                  <a:lnTo>
                    <a:pt x="192" y="192"/>
                  </a:lnTo>
                  <a:lnTo>
                    <a:pt x="213" y="196"/>
                  </a:lnTo>
                  <a:lnTo>
                    <a:pt x="225" y="203"/>
                  </a:lnTo>
                  <a:lnTo>
                    <a:pt x="244" y="201"/>
                  </a:lnTo>
                  <a:lnTo>
                    <a:pt x="251" y="201"/>
                  </a:lnTo>
                  <a:lnTo>
                    <a:pt x="265" y="196"/>
                  </a:lnTo>
                  <a:lnTo>
                    <a:pt x="301" y="201"/>
                  </a:lnTo>
                  <a:lnTo>
                    <a:pt x="313" y="196"/>
                  </a:lnTo>
                  <a:lnTo>
                    <a:pt x="327" y="187"/>
                  </a:lnTo>
                  <a:lnTo>
                    <a:pt x="365" y="147"/>
                  </a:lnTo>
                  <a:lnTo>
                    <a:pt x="355" y="140"/>
                  </a:lnTo>
                  <a:lnTo>
                    <a:pt x="346" y="140"/>
                  </a:lnTo>
                  <a:lnTo>
                    <a:pt x="343" y="130"/>
                  </a:lnTo>
                  <a:lnTo>
                    <a:pt x="343" y="118"/>
                  </a:lnTo>
                  <a:lnTo>
                    <a:pt x="351" y="109"/>
                  </a:lnTo>
                  <a:lnTo>
                    <a:pt x="348" y="104"/>
                  </a:lnTo>
                  <a:lnTo>
                    <a:pt x="341" y="104"/>
                  </a:lnTo>
                  <a:lnTo>
                    <a:pt x="341" y="106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2" y="109"/>
                  </a:lnTo>
                  <a:lnTo>
                    <a:pt x="327" y="106"/>
                  </a:lnTo>
                  <a:lnTo>
                    <a:pt x="329" y="104"/>
                  </a:lnTo>
                  <a:lnTo>
                    <a:pt x="322" y="95"/>
                  </a:lnTo>
                  <a:lnTo>
                    <a:pt x="315" y="90"/>
                  </a:lnTo>
                  <a:lnTo>
                    <a:pt x="303" y="92"/>
                  </a:lnTo>
                  <a:lnTo>
                    <a:pt x="294" y="87"/>
                  </a:lnTo>
                  <a:lnTo>
                    <a:pt x="284" y="90"/>
                  </a:lnTo>
                  <a:lnTo>
                    <a:pt x="280" y="83"/>
                  </a:lnTo>
                  <a:lnTo>
                    <a:pt x="284" y="66"/>
                  </a:lnTo>
                  <a:lnTo>
                    <a:pt x="280" y="59"/>
                  </a:lnTo>
                  <a:lnTo>
                    <a:pt x="296" y="45"/>
                  </a:lnTo>
                  <a:lnTo>
                    <a:pt x="327" y="38"/>
                  </a:lnTo>
                  <a:lnTo>
                    <a:pt x="332" y="33"/>
                  </a:lnTo>
                  <a:lnTo>
                    <a:pt x="332" y="16"/>
                  </a:lnTo>
                  <a:lnTo>
                    <a:pt x="341" y="5"/>
                  </a:lnTo>
                  <a:lnTo>
                    <a:pt x="353" y="5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4" y="12"/>
                  </a:lnTo>
                  <a:lnTo>
                    <a:pt x="379" y="14"/>
                  </a:lnTo>
                  <a:lnTo>
                    <a:pt x="381" y="28"/>
                  </a:lnTo>
                  <a:lnTo>
                    <a:pt x="391" y="31"/>
                  </a:lnTo>
                  <a:lnTo>
                    <a:pt x="396" y="38"/>
                  </a:lnTo>
                  <a:lnTo>
                    <a:pt x="412" y="38"/>
                  </a:lnTo>
                  <a:lnTo>
                    <a:pt x="412" y="42"/>
                  </a:lnTo>
                  <a:lnTo>
                    <a:pt x="419" y="45"/>
                  </a:lnTo>
                  <a:lnTo>
                    <a:pt x="426" y="45"/>
                  </a:lnTo>
                  <a:lnTo>
                    <a:pt x="429" y="40"/>
                  </a:lnTo>
                  <a:lnTo>
                    <a:pt x="440" y="45"/>
                  </a:lnTo>
                  <a:lnTo>
                    <a:pt x="450" y="64"/>
                  </a:lnTo>
                  <a:lnTo>
                    <a:pt x="462" y="66"/>
                  </a:lnTo>
                  <a:lnTo>
                    <a:pt x="467" y="71"/>
                  </a:lnTo>
                  <a:lnTo>
                    <a:pt x="457" y="80"/>
                  </a:lnTo>
                  <a:lnTo>
                    <a:pt x="462" y="85"/>
                  </a:lnTo>
                  <a:lnTo>
                    <a:pt x="464" y="90"/>
                  </a:lnTo>
                  <a:lnTo>
                    <a:pt x="467" y="87"/>
                  </a:lnTo>
                  <a:lnTo>
                    <a:pt x="467" y="95"/>
                  </a:lnTo>
                  <a:lnTo>
                    <a:pt x="471" y="97"/>
                  </a:lnTo>
                  <a:lnTo>
                    <a:pt x="471" y="99"/>
                  </a:lnTo>
                  <a:lnTo>
                    <a:pt x="474" y="95"/>
                  </a:lnTo>
                  <a:lnTo>
                    <a:pt x="478" y="95"/>
                  </a:lnTo>
                  <a:lnTo>
                    <a:pt x="476" y="102"/>
                  </a:lnTo>
                  <a:lnTo>
                    <a:pt x="476" y="104"/>
                  </a:lnTo>
                  <a:lnTo>
                    <a:pt x="485" y="109"/>
                  </a:lnTo>
                  <a:lnTo>
                    <a:pt x="483" y="114"/>
                  </a:lnTo>
                  <a:lnTo>
                    <a:pt x="488" y="123"/>
                  </a:lnTo>
                  <a:lnTo>
                    <a:pt x="493" y="123"/>
                  </a:lnTo>
                  <a:lnTo>
                    <a:pt x="495" y="118"/>
                  </a:lnTo>
                  <a:lnTo>
                    <a:pt x="495" y="123"/>
                  </a:lnTo>
                  <a:lnTo>
                    <a:pt x="502" y="128"/>
                  </a:lnTo>
                  <a:lnTo>
                    <a:pt x="500" y="132"/>
                  </a:lnTo>
                  <a:lnTo>
                    <a:pt x="504" y="135"/>
                  </a:lnTo>
                  <a:lnTo>
                    <a:pt x="504" y="130"/>
                  </a:lnTo>
                  <a:lnTo>
                    <a:pt x="507" y="128"/>
                  </a:lnTo>
                  <a:lnTo>
                    <a:pt x="514" y="130"/>
                  </a:lnTo>
                  <a:lnTo>
                    <a:pt x="507" y="135"/>
                  </a:lnTo>
                  <a:lnTo>
                    <a:pt x="504" y="144"/>
                  </a:lnTo>
                  <a:lnTo>
                    <a:pt x="500" y="149"/>
                  </a:lnTo>
                  <a:lnTo>
                    <a:pt x="495" y="147"/>
                  </a:lnTo>
                  <a:lnTo>
                    <a:pt x="500" y="168"/>
                  </a:lnTo>
                  <a:lnTo>
                    <a:pt x="493" y="175"/>
                  </a:lnTo>
                  <a:lnTo>
                    <a:pt x="488" y="180"/>
                  </a:lnTo>
                  <a:lnTo>
                    <a:pt x="481" y="177"/>
                  </a:lnTo>
                  <a:lnTo>
                    <a:pt x="474" y="187"/>
                  </a:lnTo>
                  <a:lnTo>
                    <a:pt x="457" y="194"/>
                  </a:lnTo>
                  <a:lnTo>
                    <a:pt x="450" y="206"/>
                  </a:lnTo>
                  <a:lnTo>
                    <a:pt x="450" y="222"/>
                  </a:lnTo>
                  <a:lnTo>
                    <a:pt x="459" y="230"/>
                  </a:lnTo>
                  <a:lnTo>
                    <a:pt x="474" y="260"/>
                  </a:lnTo>
                  <a:lnTo>
                    <a:pt x="464" y="279"/>
                  </a:lnTo>
                  <a:lnTo>
                    <a:pt x="440" y="298"/>
                  </a:lnTo>
                  <a:lnTo>
                    <a:pt x="440" y="322"/>
                  </a:lnTo>
                  <a:lnTo>
                    <a:pt x="450" y="329"/>
                  </a:lnTo>
                  <a:lnTo>
                    <a:pt x="455" y="341"/>
                  </a:lnTo>
                  <a:lnTo>
                    <a:pt x="474" y="348"/>
                  </a:lnTo>
                  <a:lnTo>
                    <a:pt x="485" y="348"/>
                  </a:lnTo>
                  <a:lnTo>
                    <a:pt x="490" y="355"/>
                  </a:lnTo>
                  <a:lnTo>
                    <a:pt x="493" y="355"/>
                  </a:lnTo>
                  <a:lnTo>
                    <a:pt x="495" y="360"/>
                  </a:lnTo>
                  <a:lnTo>
                    <a:pt x="502" y="355"/>
                  </a:lnTo>
                  <a:lnTo>
                    <a:pt x="495" y="364"/>
                  </a:lnTo>
                  <a:lnTo>
                    <a:pt x="481" y="379"/>
                  </a:lnTo>
                  <a:lnTo>
                    <a:pt x="474" y="405"/>
                  </a:lnTo>
                  <a:lnTo>
                    <a:pt x="526" y="409"/>
                  </a:lnTo>
                  <a:lnTo>
                    <a:pt x="549" y="400"/>
                  </a:lnTo>
                  <a:lnTo>
                    <a:pt x="554" y="395"/>
                  </a:lnTo>
                  <a:lnTo>
                    <a:pt x="573" y="393"/>
                  </a:lnTo>
                  <a:lnTo>
                    <a:pt x="582" y="395"/>
                  </a:lnTo>
                  <a:lnTo>
                    <a:pt x="580" y="407"/>
                  </a:lnTo>
                  <a:lnTo>
                    <a:pt x="575" y="419"/>
                  </a:lnTo>
                  <a:lnTo>
                    <a:pt x="564" y="426"/>
                  </a:lnTo>
                  <a:lnTo>
                    <a:pt x="594" y="443"/>
                  </a:lnTo>
                  <a:lnTo>
                    <a:pt x="597" y="452"/>
                  </a:lnTo>
                  <a:lnTo>
                    <a:pt x="606" y="469"/>
                  </a:lnTo>
                  <a:lnTo>
                    <a:pt x="594" y="476"/>
                  </a:lnTo>
                  <a:lnTo>
                    <a:pt x="601" y="478"/>
                  </a:lnTo>
                  <a:lnTo>
                    <a:pt x="604" y="476"/>
                  </a:lnTo>
                  <a:lnTo>
                    <a:pt x="613" y="478"/>
                  </a:lnTo>
                  <a:lnTo>
                    <a:pt x="623" y="490"/>
                  </a:lnTo>
                  <a:lnTo>
                    <a:pt x="635" y="492"/>
                  </a:lnTo>
                  <a:lnTo>
                    <a:pt x="630" y="492"/>
                  </a:lnTo>
                  <a:lnTo>
                    <a:pt x="625" y="502"/>
                  </a:lnTo>
                  <a:lnTo>
                    <a:pt x="618" y="506"/>
                  </a:lnTo>
                  <a:lnTo>
                    <a:pt x="604" y="504"/>
                  </a:lnTo>
                  <a:lnTo>
                    <a:pt x="599" y="509"/>
                  </a:lnTo>
                  <a:lnTo>
                    <a:pt x="597" y="504"/>
                  </a:lnTo>
                  <a:lnTo>
                    <a:pt x="587" y="506"/>
                  </a:lnTo>
                  <a:lnTo>
                    <a:pt x="585" y="502"/>
                  </a:lnTo>
                  <a:lnTo>
                    <a:pt x="575" y="499"/>
                  </a:lnTo>
                  <a:lnTo>
                    <a:pt x="571" y="492"/>
                  </a:lnTo>
                  <a:lnTo>
                    <a:pt x="554" y="490"/>
                  </a:lnTo>
                  <a:lnTo>
                    <a:pt x="528" y="473"/>
                  </a:lnTo>
                  <a:lnTo>
                    <a:pt x="528" y="483"/>
                  </a:lnTo>
                  <a:lnTo>
                    <a:pt x="521" y="488"/>
                  </a:lnTo>
                  <a:lnTo>
                    <a:pt x="519" y="495"/>
                  </a:lnTo>
                  <a:lnTo>
                    <a:pt x="493" y="506"/>
                  </a:lnTo>
                  <a:lnTo>
                    <a:pt x="481" y="509"/>
                  </a:lnTo>
                  <a:lnTo>
                    <a:pt x="478" y="504"/>
                  </a:lnTo>
                  <a:lnTo>
                    <a:pt x="464" y="502"/>
                  </a:lnTo>
                  <a:lnTo>
                    <a:pt x="452" y="506"/>
                  </a:lnTo>
                  <a:lnTo>
                    <a:pt x="440" y="499"/>
                  </a:lnTo>
                  <a:lnTo>
                    <a:pt x="424" y="497"/>
                  </a:lnTo>
                  <a:lnTo>
                    <a:pt x="419" y="506"/>
                  </a:lnTo>
                  <a:lnTo>
                    <a:pt x="419" y="518"/>
                  </a:lnTo>
                  <a:lnTo>
                    <a:pt x="429" y="525"/>
                  </a:lnTo>
                  <a:lnTo>
                    <a:pt x="424" y="535"/>
                  </a:lnTo>
                  <a:lnTo>
                    <a:pt x="417" y="544"/>
                  </a:lnTo>
                  <a:lnTo>
                    <a:pt x="391" y="563"/>
                  </a:lnTo>
                  <a:lnTo>
                    <a:pt x="365" y="563"/>
                  </a:lnTo>
                  <a:lnTo>
                    <a:pt x="346" y="549"/>
                  </a:lnTo>
                  <a:lnTo>
                    <a:pt x="343" y="554"/>
                  </a:lnTo>
                  <a:lnTo>
                    <a:pt x="348" y="559"/>
                  </a:lnTo>
                  <a:lnTo>
                    <a:pt x="346" y="568"/>
                  </a:lnTo>
                  <a:lnTo>
                    <a:pt x="329" y="573"/>
                  </a:lnTo>
                  <a:lnTo>
                    <a:pt x="313" y="568"/>
                  </a:lnTo>
                  <a:lnTo>
                    <a:pt x="291" y="578"/>
                  </a:lnTo>
                  <a:lnTo>
                    <a:pt x="289" y="578"/>
                  </a:lnTo>
                  <a:lnTo>
                    <a:pt x="284" y="570"/>
                  </a:lnTo>
                  <a:lnTo>
                    <a:pt x="277" y="570"/>
                  </a:lnTo>
                  <a:lnTo>
                    <a:pt x="270" y="556"/>
                  </a:lnTo>
                  <a:lnTo>
                    <a:pt x="275" y="554"/>
                  </a:lnTo>
                  <a:lnTo>
                    <a:pt x="275" y="549"/>
                  </a:lnTo>
                  <a:lnTo>
                    <a:pt x="280" y="549"/>
                  </a:lnTo>
                  <a:lnTo>
                    <a:pt x="277" y="537"/>
                  </a:lnTo>
                  <a:lnTo>
                    <a:pt x="272" y="540"/>
                  </a:lnTo>
                  <a:lnTo>
                    <a:pt x="272" y="530"/>
                  </a:lnTo>
                  <a:lnTo>
                    <a:pt x="277" y="528"/>
                  </a:lnTo>
                  <a:lnTo>
                    <a:pt x="282" y="530"/>
                  </a:lnTo>
                  <a:lnTo>
                    <a:pt x="280" y="518"/>
                  </a:lnTo>
                  <a:lnTo>
                    <a:pt x="284" y="514"/>
                  </a:lnTo>
                  <a:lnTo>
                    <a:pt x="280" y="509"/>
                  </a:lnTo>
                  <a:lnTo>
                    <a:pt x="280" y="502"/>
                  </a:lnTo>
                  <a:lnTo>
                    <a:pt x="277" y="502"/>
                  </a:lnTo>
                  <a:lnTo>
                    <a:pt x="277" y="495"/>
                  </a:lnTo>
                  <a:lnTo>
                    <a:pt x="272" y="497"/>
                  </a:lnTo>
                  <a:lnTo>
                    <a:pt x="272" y="488"/>
                  </a:lnTo>
                  <a:lnTo>
                    <a:pt x="270" y="488"/>
                  </a:lnTo>
                  <a:lnTo>
                    <a:pt x="270" y="483"/>
                  </a:lnTo>
                  <a:lnTo>
                    <a:pt x="268" y="483"/>
                  </a:lnTo>
                  <a:lnTo>
                    <a:pt x="261" y="469"/>
                  </a:lnTo>
                  <a:lnTo>
                    <a:pt x="265" y="466"/>
                  </a:lnTo>
                  <a:lnTo>
                    <a:pt x="261" y="457"/>
                  </a:lnTo>
                  <a:lnTo>
                    <a:pt x="258" y="457"/>
                  </a:lnTo>
                  <a:lnTo>
                    <a:pt x="261" y="450"/>
                  </a:lnTo>
                  <a:lnTo>
                    <a:pt x="249" y="443"/>
                  </a:lnTo>
                  <a:lnTo>
                    <a:pt x="249" y="431"/>
                  </a:lnTo>
                  <a:lnTo>
                    <a:pt x="244" y="431"/>
                  </a:lnTo>
                  <a:lnTo>
                    <a:pt x="244" y="421"/>
                  </a:lnTo>
                  <a:lnTo>
                    <a:pt x="239" y="421"/>
                  </a:lnTo>
                  <a:lnTo>
                    <a:pt x="239" y="414"/>
                  </a:lnTo>
                  <a:lnTo>
                    <a:pt x="237" y="414"/>
                  </a:lnTo>
                  <a:lnTo>
                    <a:pt x="242" y="412"/>
                  </a:lnTo>
                  <a:lnTo>
                    <a:pt x="242" y="407"/>
                  </a:lnTo>
                  <a:lnTo>
                    <a:pt x="232" y="400"/>
                  </a:lnTo>
                  <a:lnTo>
                    <a:pt x="235" y="393"/>
                  </a:lnTo>
                  <a:lnTo>
                    <a:pt x="230" y="393"/>
                  </a:lnTo>
                  <a:lnTo>
                    <a:pt x="230" y="379"/>
                  </a:lnTo>
                  <a:lnTo>
                    <a:pt x="225" y="376"/>
                  </a:lnTo>
                  <a:lnTo>
                    <a:pt x="230" y="374"/>
                  </a:lnTo>
                  <a:lnTo>
                    <a:pt x="225" y="364"/>
                  </a:lnTo>
                  <a:lnTo>
                    <a:pt x="218" y="364"/>
                  </a:lnTo>
                  <a:lnTo>
                    <a:pt x="209" y="367"/>
                  </a:lnTo>
                  <a:lnTo>
                    <a:pt x="204" y="355"/>
                  </a:lnTo>
                  <a:lnTo>
                    <a:pt x="187" y="355"/>
                  </a:lnTo>
                  <a:lnTo>
                    <a:pt x="178" y="360"/>
                  </a:lnTo>
                  <a:lnTo>
                    <a:pt x="171" y="357"/>
                  </a:lnTo>
                  <a:lnTo>
                    <a:pt x="168" y="360"/>
                  </a:lnTo>
                  <a:lnTo>
                    <a:pt x="164" y="355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2" y="348"/>
                  </a:lnTo>
                  <a:lnTo>
                    <a:pt x="145" y="346"/>
                  </a:lnTo>
                  <a:lnTo>
                    <a:pt x="142" y="336"/>
                  </a:lnTo>
                  <a:lnTo>
                    <a:pt x="138" y="338"/>
                  </a:lnTo>
                  <a:lnTo>
                    <a:pt x="138" y="334"/>
                  </a:lnTo>
                  <a:lnTo>
                    <a:pt x="128" y="329"/>
                  </a:lnTo>
                  <a:lnTo>
                    <a:pt x="128" y="319"/>
                  </a:lnTo>
                  <a:lnTo>
                    <a:pt x="123" y="317"/>
                  </a:lnTo>
                  <a:lnTo>
                    <a:pt x="126" y="312"/>
                  </a:lnTo>
                  <a:lnTo>
                    <a:pt x="119" y="312"/>
                  </a:lnTo>
                  <a:lnTo>
                    <a:pt x="116" y="303"/>
                  </a:lnTo>
                  <a:lnTo>
                    <a:pt x="100" y="303"/>
                  </a:lnTo>
                  <a:lnTo>
                    <a:pt x="100" y="296"/>
                  </a:lnTo>
                  <a:lnTo>
                    <a:pt x="95" y="296"/>
                  </a:lnTo>
                  <a:lnTo>
                    <a:pt x="88" y="296"/>
                  </a:lnTo>
                  <a:lnTo>
                    <a:pt x="81" y="293"/>
                  </a:lnTo>
                  <a:lnTo>
                    <a:pt x="83" y="289"/>
                  </a:lnTo>
                  <a:lnTo>
                    <a:pt x="76" y="289"/>
                  </a:lnTo>
                  <a:lnTo>
                    <a:pt x="71" y="279"/>
                  </a:lnTo>
                  <a:lnTo>
                    <a:pt x="66" y="279"/>
                  </a:lnTo>
                  <a:lnTo>
                    <a:pt x="69" y="274"/>
                  </a:lnTo>
                  <a:lnTo>
                    <a:pt x="64" y="274"/>
                  </a:lnTo>
                  <a:lnTo>
                    <a:pt x="43" y="263"/>
                  </a:lnTo>
                  <a:lnTo>
                    <a:pt x="48" y="251"/>
                  </a:lnTo>
                  <a:lnTo>
                    <a:pt x="52" y="248"/>
                  </a:lnTo>
                  <a:lnTo>
                    <a:pt x="52" y="244"/>
                  </a:lnTo>
                  <a:lnTo>
                    <a:pt x="57" y="234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19" y="211"/>
                  </a:lnTo>
                  <a:lnTo>
                    <a:pt x="12" y="199"/>
                  </a:lnTo>
                  <a:lnTo>
                    <a:pt x="17" y="194"/>
                  </a:lnTo>
                  <a:lnTo>
                    <a:pt x="17" y="187"/>
                  </a:lnTo>
                  <a:lnTo>
                    <a:pt x="3" y="180"/>
                  </a:lnTo>
                  <a:lnTo>
                    <a:pt x="0" y="173"/>
                  </a:lnTo>
                  <a:lnTo>
                    <a:pt x="5" y="149"/>
                  </a:lnTo>
                  <a:lnTo>
                    <a:pt x="0" y="130"/>
                  </a:lnTo>
                  <a:lnTo>
                    <a:pt x="5" y="125"/>
                  </a:lnTo>
                  <a:lnTo>
                    <a:pt x="7" y="106"/>
                  </a:lnTo>
                  <a:lnTo>
                    <a:pt x="19" y="8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299" name="Freeform 25"/>
            <p:cNvSpPr>
              <a:spLocks/>
            </p:cNvSpPr>
            <p:nvPr/>
          </p:nvSpPr>
          <p:spPr bwMode="auto">
            <a:xfrm>
              <a:off x="3013075" y="3096790"/>
              <a:ext cx="690563" cy="766763"/>
            </a:xfrm>
            <a:custGeom>
              <a:avLst/>
              <a:gdLst>
                <a:gd name="T0" fmla="*/ 144 w 435"/>
                <a:gd name="T1" fmla="*/ 14 h 483"/>
                <a:gd name="T2" fmla="*/ 137 w 435"/>
                <a:gd name="T3" fmla="*/ 52 h 483"/>
                <a:gd name="T4" fmla="*/ 149 w 435"/>
                <a:gd name="T5" fmla="*/ 92 h 483"/>
                <a:gd name="T6" fmla="*/ 220 w 435"/>
                <a:gd name="T7" fmla="*/ 123 h 483"/>
                <a:gd name="T8" fmla="*/ 187 w 435"/>
                <a:gd name="T9" fmla="*/ 187 h 483"/>
                <a:gd name="T10" fmla="*/ 191 w 435"/>
                <a:gd name="T11" fmla="*/ 215 h 483"/>
                <a:gd name="T12" fmla="*/ 220 w 435"/>
                <a:gd name="T13" fmla="*/ 220 h 483"/>
                <a:gd name="T14" fmla="*/ 215 w 435"/>
                <a:gd name="T15" fmla="*/ 310 h 483"/>
                <a:gd name="T16" fmla="*/ 149 w 435"/>
                <a:gd name="T17" fmla="*/ 289 h 483"/>
                <a:gd name="T18" fmla="*/ 123 w 435"/>
                <a:gd name="T19" fmla="*/ 277 h 483"/>
                <a:gd name="T20" fmla="*/ 149 w 435"/>
                <a:gd name="T21" fmla="*/ 331 h 483"/>
                <a:gd name="T22" fmla="*/ 213 w 435"/>
                <a:gd name="T23" fmla="*/ 369 h 483"/>
                <a:gd name="T24" fmla="*/ 255 w 435"/>
                <a:gd name="T25" fmla="*/ 364 h 483"/>
                <a:gd name="T26" fmla="*/ 265 w 435"/>
                <a:gd name="T27" fmla="*/ 395 h 483"/>
                <a:gd name="T28" fmla="*/ 272 w 435"/>
                <a:gd name="T29" fmla="*/ 416 h 483"/>
                <a:gd name="T30" fmla="*/ 305 w 435"/>
                <a:gd name="T31" fmla="*/ 397 h 483"/>
                <a:gd name="T32" fmla="*/ 305 w 435"/>
                <a:gd name="T33" fmla="*/ 367 h 483"/>
                <a:gd name="T34" fmla="*/ 329 w 435"/>
                <a:gd name="T35" fmla="*/ 326 h 483"/>
                <a:gd name="T36" fmla="*/ 352 w 435"/>
                <a:gd name="T37" fmla="*/ 334 h 483"/>
                <a:gd name="T38" fmla="*/ 376 w 435"/>
                <a:gd name="T39" fmla="*/ 352 h 483"/>
                <a:gd name="T40" fmla="*/ 426 w 435"/>
                <a:gd name="T41" fmla="*/ 381 h 483"/>
                <a:gd name="T42" fmla="*/ 430 w 435"/>
                <a:gd name="T43" fmla="*/ 431 h 483"/>
                <a:gd name="T44" fmla="*/ 426 w 435"/>
                <a:gd name="T45" fmla="*/ 457 h 483"/>
                <a:gd name="T46" fmla="*/ 400 w 435"/>
                <a:gd name="T47" fmla="*/ 464 h 483"/>
                <a:gd name="T48" fmla="*/ 378 w 435"/>
                <a:gd name="T49" fmla="*/ 478 h 483"/>
                <a:gd name="T50" fmla="*/ 355 w 435"/>
                <a:gd name="T51" fmla="*/ 468 h 483"/>
                <a:gd name="T52" fmla="*/ 329 w 435"/>
                <a:gd name="T53" fmla="*/ 471 h 483"/>
                <a:gd name="T54" fmla="*/ 312 w 435"/>
                <a:gd name="T55" fmla="*/ 452 h 483"/>
                <a:gd name="T56" fmla="*/ 284 w 435"/>
                <a:gd name="T57" fmla="*/ 445 h 483"/>
                <a:gd name="T58" fmla="*/ 265 w 435"/>
                <a:gd name="T59" fmla="*/ 442 h 483"/>
                <a:gd name="T60" fmla="*/ 243 w 435"/>
                <a:gd name="T61" fmla="*/ 438 h 483"/>
                <a:gd name="T62" fmla="*/ 229 w 435"/>
                <a:gd name="T63" fmla="*/ 433 h 483"/>
                <a:gd name="T64" fmla="*/ 203 w 435"/>
                <a:gd name="T65" fmla="*/ 447 h 483"/>
                <a:gd name="T66" fmla="*/ 187 w 435"/>
                <a:gd name="T67" fmla="*/ 433 h 483"/>
                <a:gd name="T68" fmla="*/ 177 w 435"/>
                <a:gd name="T69" fmla="*/ 431 h 483"/>
                <a:gd name="T70" fmla="*/ 156 w 435"/>
                <a:gd name="T71" fmla="*/ 428 h 483"/>
                <a:gd name="T72" fmla="*/ 144 w 435"/>
                <a:gd name="T73" fmla="*/ 416 h 483"/>
                <a:gd name="T74" fmla="*/ 142 w 435"/>
                <a:gd name="T75" fmla="*/ 412 h 483"/>
                <a:gd name="T76" fmla="*/ 128 w 435"/>
                <a:gd name="T77" fmla="*/ 402 h 483"/>
                <a:gd name="T78" fmla="*/ 130 w 435"/>
                <a:gd name="T79" fmla="*/ 388 h 483"/>
                <a:gd name="T80" fmla="*/ 104 w 435"/>
                <a:gd name="T81" fmla="*/ 376 h 483"/>
                <a:gd name="T82" fmla="*/ 80 w 435"/>
                <a:gd name="T83" fmla="*/ 371 h 483"/>
                <a:gd name="T84" fmla="*/ 83 w 435"/>
                <a:gd name="T85" fmla="*/ 352 h 483"/>
                <a:gd name="T86" fmla="*/ 75 w 435"/>
                <a:gd name="T87" fmla="*/ 352 h 483"/>
                <a:gd name="T88" fmla="*/ 80 w 435"/>
                <a:gd name="T89" fmla="*/ 343 h 483"/>
                <a:gd name="T90" fmla="*/ 61 w 435"/>
                <a:gd name="T91" fmla="*/ 322 h 483"/>
                <a:gd name="T92" fmla="*/ 68 w 435"/>
                <a:gd name="T93" fmla="*/ 312 h 483"/>
                <a:gd name="T94" fmla="*/ 61 w 435"/>
                <a:gd name="T95" fmla="*/ 296 h 483"/>
                <a:gd name="T96" fmla="*/ 61 w 435"/>
                <a:gd name="T97" fmla="*/ 279 h 483"/>
                <a:gd name="T98" fmla="*/ 54 w 435"/>
                <a:gd name="T99" fmla="*/ 265 h 483"/>
                <a:gd name="T100" fmla="*/ 35 w 435"/>
                <a:gd name="T101" fmla="*/ 255 h 483"/>
                <a:gd name="T102" fmla="*/ 26 w 435"/>
                <a:gd name="T103" fmla="*/ 255 h 483"/>
                <a:gd name="T104" fmla="*/ 28 w 435"/>
                <a:gd name="T105" fmla="*/ 232 h 483"/>
                <a:gd name="T106" fmla="*/ 0 w 435"/>
                <a:gd name="T107" fmla="*/ 208 h 483"/>
                <a:gd name="T108" fmla="*/ 16 w 435"/>
                <a:gd name="T109" fmla="*/ 168 h 483"/>
                <a:gd name="T110" fmla="*/ 9 w 435"/>
                <a:gd name="T111" fmla="*/ 139 h 483"/>
                <a:gd name="T112" fmla="*/ 28 w 435"/>
                <a:gd name="T113" fmla="*/ 118 h 483"/>
                <a:gd name="T114" fmla="*/ 26 w 435"/>
                <a:gd name="T115" fmla="*/ 80 h 483"/>
                <a:gd name="T116" fmla="*/ 52 w 435"/>
                <a:gd name="T117" fmla="*/ 68 h 483"/>
                <a:gd name="T118" fmla="*/ 83 w 435"/>
                <a:gd name="T119" fmla="*/ 28 h 483"/>
                <a:gd name="T120" fmla="*/ 123 w 435"/>
                <a:gd name="T121" fmla="*/ 12 h 483"/>
                <a:gd name="T122" fmla="*/ 154 w 435"/>
                <a:gd name="T123" fmla="*/ 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5" h="483">
                  <a:moveTo>
                    <a:pt x="163" y="0"/>
                  </a:moveTo>
                  <a:lnTo>
                    <a:pt x="163" y="4"/>
                  </a:lnTo>
                  <a:lnTo>
                    <a:pt x="144" y="14"/>
                  </a:lnTo>
                  <a:lnTo>
                    <a:pt x="144" y="31"/>
                  </a:lnTo>
                  <a:lnTo>
                    <a:pt x="139" y="38"/>
                  </a:lnTo>
                  <a:lnTo>
                    <a:pt x="137" y="52"/>
                  </a:lnTo>
                  <a:lnTo>
                    <a:pt x="142" y="64"/>
                  </a:lnTo>
                  <a:lnTo>
                    <a:pt x="151" y="80"/>
                  </a:lnTo>
                  <a:lnTo>
                    <a:pt x="149" y="92"/>
                  </a:lnTo>
                  <a:lnTo>
                    <a:pt x="151" y="109"/>
                  </a:lnTo>
                  <a:lnTo>
                    <a:pt x="201" y="125"/>
                  </a:lnTo>
                  <a:lnTo>
                    <a:pt x="220" y="123"/>
                  </a:lnTo>
                  <a:lnTo>
                    <a:pt x="229" y="139"/>
                  </a:lnTo>
                  <a:lnTo>
                    <a:pt x="184" y="147"/>
                  </a:lnTo>
                  <a:lnTo>
                    <a:pt x="187" y="187"/>
                  </a:lnTo>
                  <a:lnTo>
                    <a:pt x="182" y="187"/>
                  </a:lnTo>
                  <a:lnTo>
                    <a:pt x="184" y="220"/>
                  </a:lnTo>
                  <a:lnTo>
                    <a:pt x="191" y="215"/>
                  </a:lnTo>
                  <a:lnTo>
                    <a:pt x="208" y="222"/>
                  </a:lnTo>
                  <a:lnTo>
                    <a:pt x="215" y="222"/>
                  </a:lnTo>
                  <a:lnTo>
                    <a:pt x="220" y="220"/>
                  </a:lnTo>
                  <a:lnTo>
                    <a:pt x="215" y="246"/>
                  </a:lnTo>
                  <a:lnTo>
                    <a:pt x="246" y="298"/>
                  </a:lnTo>
                  <a:lnTo>
                    <a:pt x="215" y="310"/>
                  </a:lnTo>
                  <a:lnTo>
                    <a:pt x="156" y="272"/>
                  </a:lnTo>
                  <a:lnTo>
                    <a:pt x="149" y="279"/>
                  </a:lnTo>
                  <a:lnTo>
                    <a:pt x="149" y="289"/>
                  </a:lnTo>
                  <a:lnTo>
                    <a:pt x="144" y="286"/>
                  </a:lnTo>
                  <a:lnTo>
                    <a:pt x="137" y="279"/>
                  </a:lnTo>
                  <a:lnTo>
                    <a:pt x="123" y="277"/>
                  </a:lnTo>
                  <a:lnTo>
                    <a:pt x="125" y="303"/>
                  </a:lnTo>
                  <a:lnTo>
                    <a:pt x="146" y="317"/>
                  </a:lnTo>
                  <a:lnTo>
                    <a:pt x="149" y="331"/>
                  </a:lnTo>
                  <a:lnTo>
                    <a:pt x="170" y="336"/>
                  </a:lnTo>
                  <a:lnTo>
                    <a:pt x="187" y="352"/>
                  </a:lnTo>
                  <a:lnTo>
                    <a:pt x="213" y="369"/>
                  </a:lnTo>
                  <a:lnTo>
                    <a:pt x="229" y="364"/>
                  </a:lnTo>
                  <a:lnTo>
                    <a:pt x="239" y="369"/>
                  </a:lnTo>
                  <a:lnTo>
                    <a:pt x="255" y="364"/>
                  </a:lnTo>
                  <a:lnTo>
                    <a:pt x="255" y="376"/>
                  </a:lnTo>
                  <a:lnTo>
                    <a:pt x="265" y="386"/>
                  </a:lnTo>
                  <a:lnTo>
                    <a:pt x="265" y="395"/>
                  </a:lnTo>
                  <a:lnTo>
                    <a:pt x="270" y="397"/>
                  </a:lnTo>
                  <a:lnTo>
                    <a:pt x="267" y="407"/>
                  </a:lnTo>
                  <a:lnTo>
                    <a:pt x="272" y="416"/>
                  </a:lnTo>
                  <a:lnTo>
                    <a:pt x="293" y="405"/>
                  </a:lnTo>
                  <a:lnTo>
                    <a:pt x="303" y="405"/>
                  </a:lnTo>
                  <a:lnTo>
                    <a:pt x="305" y="397"/>
                  </a:lnTo>
                  <a:lnTo>
                    <a:pt x="300" y="386"/>
                  </a:lnTo>
                  <a:lnTo>
                    <a:pt x="300" y="379"/>
                  </a:lnTo>
                  <a:lnTo>
                    <a:pt x="305" y="367"/>
                  </a:lnTo>
                  <a:lnTo>
                    <a:pt x="324" y="355"/>
                  </a:lnTo>
                  <a:lnTo>
                    <a:pt x="331" y="338"/>
                  </a:lnTo>
                  <a:lnTo>
                    <a:pt x="329" y="326"/>
                  </a:lnTo>
                  <a:lnTo>
                    <a:pt x="333" y="329"/>
                  </a:lnTo>
                  <a:lnTo>
                    <a:pt x="352" y="331"/>
                  </a:lnTo>
                  <a:lnTo>
                    <a:pt x="352" y="334"/>
                  </a:lnTo>
                  <a:lnTo>
                    <a:pt x="367" y="345"/>
                  </a:lnTo>
                  <a:lnTo>
                    <a:pt x="367" y="352"/>
                  </a:lnTo>
                  <a:lnTo>
                    <a:pt x="376" y="352"/>
                  </a:lnTo>
                  <a:lnTo>
                    <a:pt x="378" y="360"/>
                  </a:lnTo>
                  <a:lnTo>
                    <a:pt x="412" y="364"/>
                  </a:lnTo>
                  <a:lnTo>
                    <a:pt x="426" y="381"/>
                  </a:lnTo>
                  <a:lnTo>
                    <a:pt x="426" y="395"/>
                  </a:lnTo>
                  <a:lnTo>
                    <a:pt x="435" y="412"/>
                  </a:lnTo>
                  <a:lnTo>
                    <a:pt x="430" y="431"/>
                  </a:lnTo>
                  <a:lnTo>
                    <a:pt x="421" y="433"/>
                  </a:lnTo>
                  <a:lnTo>
                    <a:pt x="428" y="442"/>
                  </a:lnTo>
                  <a:lnTo>
                    <a:pt x="426" y="457"/>
                  </a:lnTo>
                  <a:lnTo>
                    <a:pt x="421" y="457"/>
                  </a:lnTo>
                  <a:lnTo>
                    <a:pt x="412" y="468"/>
                  </a:lnTo>
                  <a:lnTo>
                    <a:pt x="400" y="464"/>
                  </a:lnTo>
                  <a:lnTo>
                    <a:pt x="386" y="464"/>
                  </a:lnTo>
                  <a:lnTo>
                    <a:pt x="381" y="468"/>
                  </a:lnTo>
                  <a:lnTo>
                    <a:pt x="378" y="478"/>
                  </a:lnTo>
                  <a:lnTo>
                    <a:pt x="367" y="483"/>
                  </a:lnTo>
                  <a:lnTo>
                    <a:pt x="362" y="483"/>
                  </a:lnTo>
                  <a:lnTo>
                    <a:pt x="355" y="468"/>
                  </a:lnTo>
                  <a:lnTo>
                    <a:pt x="341" y="466"/>
                  </a:lnTo>
                  <a:lnTo>
                    <a:pt x="333" y="471"/>
                  </a:lnTo>
                  <a:lnTo>
                    <a:pt x="329" y="471"/>
                  </a:lnTo>
                  <a:lnTo>
                    <a:pt x="317" y="459"/>
                  </a:lnTo>
                  <a:lnTo>
                    <a:pt x="312" y="457"/>
                  </a:lnTo>
                  <a:lnTo>
                    <a:pt x="312" y="452"/>
                  </a:lnTo>
                  <a:lnTo>
                    <a:pt x="296" y="442"/>
                  </a:lnTo>
                  <a:lnTo>
                    <a:pt x="286" y="447"/>
                  </a:lnTo>
                  <a:lnTo>
                    <a:pt x="284" y="445"/>
                  </a:lnTo>
                  <a:lnTo>
                    <a:pt x="279" y="445"/>
                  </a:lnTo>
                  <a:lnTo>
                    <a:pt x="274" y="440"/>
                  </a:lnTo>
                  <a:lnTo>
                    <a:pt x="265" y="442"/>
                  </a:lnTo>
                  <a:lnTo>
                    <a:pt x="258" y="435"/>
                  </a:lnTo>
                  <a:lnTo>
                    <a:pt x="251" y="440"/>
                  </a:lnTo>
                  <a:lnTo>
                    <a:pt x="243" y="438"/>
                  </a:lnTo>
                  <a:lnTo>
                    <a:pt x="236" y="442"/>
                  </a:lnTo>
                  <a:lnTo>
                    <a:pt x="232" y="442"/>
                  </a:lnTo>
                  <a:lnTo>
                    <a:pt x="229" y="433"/>
                  </a:lnTo>
                  <a:lnTo>
                    <a:pt x="225" y="431"/>
                  </a:lnTo>
                  <a:lnTo>
                    <a:pt x="215" y="433"/>
                  </a:lnTo>
                  <a:lnTo>
                    <a:pt x="203" y="447"/>
                  </a:lnTo>
                  <a:lnTo>
                    <a:pt x="196" y="438"/>
                  </a:lnTo>
                  <a:lnTo>
                    <a:pt x="187" y="438"/>
                  </a:lnTo>
                  <a:lnTo>
                    <a:pt x="187" y="433"/>
                  </a:lnTo>
                  <a:lnTo>
                    <a:pt x="182" y="435"/>
                  </a:lnTo>
                  <a:lnTo>
                    <a:pt x="184" y="428"/>
                  </a:lnTo>
                  <a:lnTo>
                    <a:pt x="177" y="431"/>
                  </a:lnTo>
                  <a:lnTo>
                    <a:pt x="175" y="423"/>
                  </a:lnTo>
                  <a:lnTo>
                    <a:pt x="161" y="431"/>
                  </a:lnTo>
                  <a:lnTo>
                    <a:pt x="156" y="428"/>
                  </a:lnTo>
                  <a:lnTo>
                    <a:pt x="149" y="421"/>
                  </a:lnTo>
                  <a:lnTo>
                    <a:pt x="151" y="412"/>
                  </a:lnTo>
                  <a:lnTo>
                    <a:pt x="144" y="416"/>
                  </a:lnTo>
                  <a:lnTo>
                    <a:pt x="144" y="414"/>
                  </a:lnTo>
                  <a:lnTo>
                    <a:pt x="139" y="414"/>
                  </a:lnTo>
                  <a:lnTo>
                    <a:pt x="142" y="412"/>
                  </a:lnTo>
                  <a:lnTo>
                    <a:pt x="130" y="405"/>
                  </a:lnTo>
                  <a:lnTo>
                    <a:pt x="132" y="402"/>
                  </a:lnTo>
                  <a:lnTo>
                    <a:pt x="128" y="402"/>
                  </a:lnTo>
                  <a:lnTo>
                    <a:pt x="132" y="393"/>
                  </a:lnTo>
                  <a:lnTo>
                    <a:pt x="128" y="390"/>
                  </a:lnTo>
                  <a:lnTo>
                    <a:pt x="130" y="388"/>
                  </a:lnTo>
                  <a:lnTo>
                    <a:pt x="113" y="390"/>
                  </a:lnTo>
                  <a:lnTo>
                    <a:pt x="111" y="381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94" y="371"/>
                  </a:lnTo>
                  <a:lnTo>
                    <a:pt x="80" y="371"/>
                  </a:lnTo>
                  <a:lnTo>
                    <a:pt x="83" y="360"/>
                  </a:lnTo>
                  <a:lnTo>
                    <a:pt x="87" y="357"/>
                  </a:lnTo>
                  <a:lnTo>
                    <a:pt x="83" y="352"/>
                  </a:lnTo>
                  <a:lnTo>
                    <a:pt x="80" y="352"/>
                  </a:lnTo>
                  <a:lnTo>
                    <a:pt x="80" y="357"/>
                  </a:lnTo>
                  <a:lnTo>
                    <a:pt x="75" y="352"/>
                  </a:lnTo>
                  <a:lnTo>
                    <a:pt x="80" y="348"/>
                  </a:lnTo>
                  <a:lnTo>
                    <a:pt x="75" y="345"/>
                  </a:lnTo>
                  <a:lnTo>
                    <a:pt x="80" y="343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61" y="322"/>
                  </a:lnTo>
                  <a:lnTo>
                    <a:pt x="61" y="315"/>
                  </a:lnTo>
                  <a:lnTo>
                    <a:pt x="64" y="310"/>
                  </a:lnTo>
                  <a:lnTo>
                    <a:pt x="68" y="312"/>
                  </a:lnTo>
                  <a:lnTo>
                    <a:pt x="66" y="305"/>
                  </a:lnTo>
                  <a:lnTo>
                    <a:pt x="68" y="298"/>
                  </a:lnTo>
                  <a:lnTo>
                    <a:pt x="61" y="296"/>
                  </a:lnTo>
                  <a:lnTo>
                    <a:pt x="64" y="291"/>
                  </a:lnTo>
                  <a:lnTo>
                    <a:pt x="59" y="286"/>
                  </a:lnTo>
                  <a:lnTo>
                    <a:pt x="61" y="279"/>
                  </a:lnTo>
                  <a:lnTo>
                    <a:pt x="59" y="272"/>
                  </a:lnTo>
                  <a:lnTo>
                    <a:pt x="54" y="277"/>
                  </a:lnTo>
                  <a:lnTo>
                    <a:pt x="54" y="265"/>
                  </a:lnTo>
                  <a:lnTo>
                    <a:pt x="52" y="263"/>
                  </a:lnTo>
                  <a:lnTo>
                    <a:pt x="45" y="267"/>
                  </a:lnTo>
                  <a:lnTo>
                    <a:pt x="35" y="255"/>
                  </a:lnTo>
                  <a:lnTo>
                    <a:pt x="30" y="258"/>
                  </a:lnTo>
                  <a:lnTo>
                    <a:pt x="30" y="253"/>
                  </a:lnTo>
                  <a:lnTo>
                    <a:pt x="26" y="255"/>
                  </a:lnTo>
                  <a:lnTo>
                    <a:pt x="33" y="246"/>
                  </a:lnTo>
                  <a:lnTo>
                    <a:pt x="33" y="239"/>
                  </a:lnTo>
                  <a:lnTo>
                    <a:pt x="28" y="232"/>
                  </a:lnTo>
                  <a:lnTo>
                    <a:pt x="4" y="220"/>
                  </a:lnTo>
                  <a:lnTo>
                    <a:pt x="2" y="210"/>
                  </a:lnTo>
                  <a:lnTo>
                    <a:pt x="0" y="208"/>
                  </a:lnTo>
                  <a:lnTo>
                    <a:pt x="9" y="194"/>
                  </a:lnTo>
                  <a:lnTo>
                    <a:pt x="4" y="187"/>
                  </a:lnTo>
                  <a:lnTo>
                    <a:pt x="16" y="168"/>
                  </a:lnTo>
                  <a:lnTo>
                    <a:pt x="16" y="163"/>
                  </a:lnTo>
                  <a:lnTo>
                    <a:pt x="12" y="156"/>
                  </a:lnTo>
                  <a:lnTo>
                    <a:pt x="9" y="139"/>
                  </a:lnTo>
                  <a:lnTo>
                    <a:pt x="14" y="132"/>
                  </a:lnTo>
                  <a:lnTo>
                    <a:pt x="28" y="120"/>
                  </a:lnTo>
                  <a:lnTo>
                    <a:pt x="28" y="118"/>
                  </a:lnTo>
                  <a:lnTo>
                    <a:pt x="19" y="111"/>
                  </a:lnTo>
                  <a:lnTo>
                    <a:pt x="26" y="92"/>
                  </a:lnTo>
                  <a:lnTo>
                    <a:pt x="26" y="80"/>
                  </a:lnTo>
                  <a:lnTo>
                    <a:pt x="38" y="73"/>
                  </a:lnTo>
                  <a:lnTo>
                    <a:pt x="47" y="73"/>
                  </a:lnTo>
                  <a:lnTo>
                    <a:pt x="52" y="68"/>
                  </a:lnTo>
                  <a:lnTo>
                    <a:pt x="61" y="49"/>
                  </a:lnTo>
                  <a:lnTo>
                    <a:pt x="73" y="47"/>
                  </a:lnTo>
                  <a:lnTo>
                    <a:pt x="83" y="28"/>
                  </a:lnTo>
                  <a:lnTo>
                    <a:pt x="90" y="23"/>
                  </a:lnTo>
                  <a:lnTo>
                    <a:pt x="106" y="23"/>
                  </a:lnTo>
                  <a:lnTo>
                    <a:pt x="123" y="12"/>
                  </a:lnTo>
                  <a:lnTo>
                    <a:pt x="130" y="2"/>
                  </a:lnTo>
                  <a:lnTo>
                    <a:pt x="144" y="0"/>
                  </a:lnTo>
                  <a:lnTo>
                    <a:pt x="154" y="4"/>
                  </a:lnTo>
                  <a:lnTo>
                    <a:pt x="163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0" name="Freeform 26"/>
            <p:cNvSpPr>
              <a:spLocks/>
            </p:cNvSpPr>
            <p:nvPr/>
          </p:nvSpPr>
          <p:spPr bwMode="auto">
            <a:xfrm>
              <a:off x="3043238" y="4163590"/>
              <a:ext cx="327025" cy="338138"/>
            </a:xfrm>
            <a:custGeom>
              <a:avLst/>
              <a:gdLst>
                <a:gd name="T0" fmla="*/ 54 w 206"/>
                <a:gd name="T1" fmla="*/ 83 h 213"/>
                <a:gd name="T2" fmla="*/ 59 w 206"/>
                <a:gd name="T3" fmla="*/ 73 h 213"/>
                <a:gd name="T4" fmla="*/ 75 w 206"/>
                <a:gd name="T5" fmla="*/ 52 h 213"/>
                <a:gd name="T6" fmla="*/ 82 w 206"/>
                <a:gd name="T7" fmla="*/ 36 h 213"/>
                <a:gd name="T8" fmla="*/ 97 w 206"/>
                <a:gd name="T9" fmla="*/ 28 h 213"/>
                <a:gd name="T10" fmla="*/ 113 w 206"/>
                <a:gd name="T11" fmla="*/ 10 h 213"/>
                <a:gd name="T12" fmla="*/ 137 w 206"/>
                <a:gd name="T13" fmla="*/ 0 h 213"/>
                <a:gd name="T14" fmla="*/ 149 w 206"/>
                <a:gd name="T15" fmla="*/ 5 h 213"/>
                <a:gd name="T16" fmla="*/ 153 w 206"/>
                <a:gd name="T17" fmla="*/ 14 h 213"/>
                <a:gd name="T18" fmla="*/ 158 w 206"/>
                <a:gd name="T19" fmla="*/ 19 h 213"/>
                <a:gd name="T20" fmla="*/ 161 w 206"/>
                <a:gd name="T21" fmla="*/ 26 h 213"/>
                <a:gd name="T22" fmla="*/ 165 w 206"/>
                <a:gd name="T23" fmla="*/ 28 h 213"/>
                <a:gd name="T24" fmla="*/ 170 w 206"/>
                <a:gd name="T25" fmla="*/ 40 h 213"/>
                <a:gd name="T26" fmla="*/ 172 w 206"/>
                <a:gd name="T27" fmla="*/ 45 h 213"/>
                <a:gd name="T28" fmla="*/ 170 w 206"/>
                <a:gd name="T29" fmla="*/ 50 h 213"/>
                <a:gd name="T30" fmla="*/ 182 w 206"/>
                <a:gd name="T31" fmla="*/ 69 h 213"/>
                <a:gd name="T32" fmla="*/ 191 w 206"/>
                <a:gd name="T33" fmla="*/ 81 h 213"/>
                <a:gd name="T34" fmla="*/ 196 w 206"/>
                <a:gd name="T35" fmla="*/ 90 h 213"/>
                <a:gd name="T36" fmla="*/ 206 w 206"/>
                <a:gd name="T37" fmla="*/ 107 h 213"/>
                <a:gd name="T38" fmla="*/ 203 w 206"/>
                <a:gd name="T39" fmla="*/ 114 h 213"/>
                <a:gd name="T40" fmla="*/ 198 w 206"/>
                <a:gd name="T41" fmla="*/ 126 h 213"/>
                <a:gd name="T42" fmla="*/ 170 w 206"/>
                <a:gd name="T43" fmla="*/ 147 h 213"/>
                <a:gd name="T44" fmla="*/ 161 w 206"/>
                <a:gd name="T45" fmla="*/ 152 h 213"/>
                <a:gd name="T46" fmla="*/ 146 w 206"/>
                <a:gd name="T47" fmla="*/ 156 h 213"/>
                <a:gd name="T48" fmla="*/ 139 w 206"/>
                <a:gd name="T49" fmla="*/ 163 h 213"/>
                <a:gd name="T50" fmla="*/ 123 w 206"/>
                <a:gd name="T51" fmla="*/ 166 h 213"/>
                <a:gd name="T52" fmla="*/ 116 w 206"/>
                <a:gd name="T53" fmla="*/ 168 h 213"/>
                <a:gd name="T54" fmla="*/ 99 w 206"/>
                <a:gd name="T55" fmla="*/ 185 h 213"/>
                <a:gd name="T56" fmla="*/ 87 w 206"/>
                <a:gd name="T57" fmla="*/ 189 h 213"/>
                <a:gd name="T58" fmla="*/ 75 w 206"/>
                <a:gd name="T59" fmla="*/ 194 h 213"/>
                <a:gd name="T60" fmla="*/ 59 w 206"/>
                <a:gd name="T61" fmla="*/ 194 h 213"/>
                <a:gd name="T62" fmla="*/ 42 w 206"/>
                <a:gd name="T63" fmla="*/ 189 h 213"/>
                <a:gd name="T64" fmla="*/ 16 w 206"/>
                <a:gd name="T65" fmla="*/ 213 h 213"/>
                <a:gd name="T66" fmla="*/ 4 w 206"/>
                <a:gd name="T67" fmla="*/ 211 h 213"/>
                <a:gd name="T68" fmla="*/ 4 w 206"/>
                <a:gd name="T69" fmla="*/ 199 h 213"/>
                <a:gd name="T70" fmla="*/ 0 w 206"/>
                <a:gd name="T71" fmla="*/ 173 h 213"/>
                <a:gd name="T72" fmla="*/ 7 w 206"/>
                <a:gd name="T73" fmla="*/ 166 h 213"/>
                <a:gd name="T74" fmla="*/ 14 w 206"/>
                <a:gd name="T75" fmla="*/ 142 h 213"/>
                <a:gd name="T76" fmla="*/ 30 w 206"/>
                <a:gd name="T77" fmla="*/ 135 h 213"/>
                <a:gd name="T78" fmla="*/ 33 w 206"/>
                <a:gd name="T79" fmla="*/ 118 h 213"/>
                <a:gd name="T80" fmla="*/ 23 w 206"/>
                <a:gd name="T81" fmla="*/ 102 h 213"/>
                <a:gd name="T82" fmla="*/ 28 w 206"/>
                <a:gd name="T83" fmla="*/ 9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213">
                  <a:moveTo>
                    <a:pt x="45" y="88"/>
                  </a:moveTo>
                  <a:lnTo>
                    <a:pt x="54" y="83"/>
                  </a:lnTo>
                  <a:lnTo>
                    <a:pt x="54" y="76"/>
                  </a:lnTo>
                  <a:lnTo>
                    <a:pt x="59" y="73"/>
                  </a:lnTo>
                  <a:lnTo>
                    <a:pt x="59" y="64"/>
                  </a:lnTo>
                  <a:lnTo>
                    <a:pt x="75" y="52"/>
                  </a:lnTo>
                  <a:lnTo>
                    <a:pt x="75" y="33"/>
                  </a:lnTo>
                  <a:lnTo>
                    <a:pt x="82" y="36"/>
                  </a:lnTo>
                  <a:lnTo>
                    <a:pt x="92" y="28"/>
                  </a:lnTo>
                  <a:lnTo>
                    <a:pt x="97" y="28"/>
                  </a:lnTo>
                  <a:lnTo>
                    <a:pt x="116" y="14"/>
                  </a:lnTo>
                  <a:lnTo>
                    <a:pt x="113" y="10"/>
                  </a:lnTo>
                  <a:lnTo>
                    <a:pt x="118" y="5"/>
                  </a:lnTo>
                  <a:lnTo>
                    <a:pt x="137" y="0"/>
                  </a:lnTo>
                  <a:lnTo>
                    <a:pt x="144" y="10"/>
                  </a:lnTo>
                  <a:lnTo>
                    <a:pt x="149" y="5"/>
                  </a:lnTo>
                  <a:lnTo>
                    <a:pt x="146" y="12"/>
                  </a:lnTo>
                  <a:lnTo>
                    <a:pt x="153" y="14"/>
                  </a:lnTo>
                  <a:lnTo>
                    <a:pt x="151" y="21"/>
                  </a:lnTo>
                  <a:lnTo>
                    <a:pt x="158" y="19"/>
                  </a:lnTo>
                  <a:lnTo>
                    <a:pt x="158" y="21"/>
                  </a:lnTo>
                  <a:lnTo>
                    <a:pt x="161" y="26"/>
                  </a:lnTo>
                  <a:lnTo>
                    <a:pt x="168" y="26"/>
                  </a:lnTo>
                  <a:lnTo>
                    <a:pt x="165" y="28"/>
                  </a:lnTo>
                  <a:lnTo>
                    <a:pt x="168" y="31"/>
                  </a:lnTo>
                  <a:lnTo>
                    <a:pt x="170" y="40"/>
                  </a:lnTo>
                  <a:lnTo>
                    <a:pt x="175" y="40"/>
                  </a:lnTo>
                  <a:lnTo>
                    <a:pt x="172" y="45"/>
                  </a:lnTo>
                  <a:lnTo>
                    <a:pt x="165" y="45"/>
                  </a:lnTo>
                  <a:lnTo>
                    <a:pt x="170" y="50"/>
                  </a:lnTo>
                  <a:lnTo>
                    <a:pt x="175" y="62"/>
                  </a:lnTo>
                  <a:lnTo>
                    <a:pt x="182" y="69"/>
                  </a:lnTo>
                  <a:lnTo>
                    <a:pt x="189" y="71"/>
                  </a:lnTo>
                  <a:lnTo>
                    <a:pt x="191" y="81"/>
                  </a:lnTo>
                  <a:lnTo>
                    <a:pt x="187" y="85"/>
                  </a:lnTo>
                  <a:lnTo>
                    <a:pt x="196" y="90"/>
                  </a:lnTo>
                  <a:lnTo>
                    <a:pt x="203" y="107"/>
                  </a:lnTo>
                  <a:lnTo>
                    <a:pt x="206" y="107"/>
                  </a:lnTo>
                  <a:lnTo>
                    <a:pt x="206" y="111"/>
                  </a:lnTo>
                  <a:lnTo>
                    <a:pt x="203" y="114"/>
                  </a:lnTo>
                  <a:lnTo>
                    <a:pt x="206" y="123"/>
                  </a:lnTo>
                  <a:lnTo>
                    <a:pt x="198" y="126"/>
                  </a:lnTo>
                  <a:lnTo>
                    <a:pt x="189" y="147"/>
                  </a:lnTo>
                  <a:lnTo>
                    <a:pt x="170" y="147"/>
                  </a:lnTo>
                  <a:lnTo>
                    <a:pt x="168" y="152"/>
                  </a:lnTo>
                  <a:lnTo>
                    <a:pt x="161" y="152"/>
                  </a:lnTo>
                  <a:lnTo>
                    <a:pt x="161" y="156"/>
                  </a:lnTo>
                  <a:lnTo>
                    <a:pt x="146" y="156"/>
                  </a:lnTo>
                  <a:lnTo>
                    <a:pt x="142" y="168"/>
                  </a:lnTo>
                  <a:lnTo>
                    <a:pt x="139" y="163"/>
                  </a:lnTo>
                  <a:lnTo>
                    <a:pt x="132" y="161"/>
                  </a:lnTo>
                  <a:lnTo>
                    <a:pt x="123" y="166"/>
                  </a:lnTo>
                  <a:lnTo>
                    <a:pt x="120" y="166"/>
                  </a:lnTo>
                  <a:lnTo>
                    <a:pt x="116" y="168"/>
                  </a:lnTo>
                  <a:lnTo>
                    <a:pt x="116" y="180"/>
                  </a:lnTo>
                  <a:lnTo>
                    <a:pt x="99" y="185"/>
                  </a:lnTo>
                  <a:lnTo>
                    <a:pt x="94" y="189"/>
                  </a:lnTo>
                  <a:lnTo>
                    <a:pt x="87" y="189"/>
                  </a:lnTo>
                  <a:lnTo>
                    <a:pt x="85" y="197"/>
                  </a:lnTo>
                  <a:lnTo>
                    <a:pt x="75" y="194"/>
                  </a:lnTo>
                  <a:lnTo>
                    <a:pt x="64" y="197"/>
                  </a:lnTo>
                  <a:lnTo>
                    <a:pt x="59" y="194"/>
                  </a:lnTo>
                  <a:lnTo>
                    <a:pt x="54" y="197"/>
                  </a:lnTo>
                  <a:lnTo>
                    <a:pt x="42" y="189"/>
                  </a:lnTo>
                  <a:lnTo>
                    <a:pt x="26" y="194"/>
                  </a:lnTo>
                  <a:lnTo>
                    <a:pt x="16" y="213"/>
                  </a:lnTo>
                  <a:lnTo>
                    <a:pt x="9" y="213"/>
                  </a:lnTo>
                  <a:lnTo>
                    <a:pt x="4" y="211"/>
                  </a:lnTo>
                  <a:lnTo>
                    <a:pt x="7" y="201"/>
                  </a:lnTo>
                  <a:lnTo>
                    <a:pt x="4" y="199"/>
                  </a:lnTo>
                  <a:lnTo>
                    <a:pt x="4" y="182"/>
                  </a:lnTo>
                  <a:lnTo>
                    <a:pt x="0" y="173"/>
                  </a:lnTo>
                  <a:lnTo>
                    <a:pt x="2" y="166"/>
                  </a:lnTo>
                  <a:lnTo>
                    <a:pt x="7" y="166"/>
                  </a:lnTo>
                  <a:lnTo>
                    <a:pt x="4" y="152"/>
                  </a:lnTo>
                  <a:lnTo>
                    <a:pt x="14" y="142"/>
                  </a:lnTo>
                  <a:lnTo>
                    <a:pt x="16" y="135"/>
                  </a:lnTo>
                  <a:lnTo>
                    <a:pt x="30" y="135"/>
                  </a:lnTo>
                  <a:lnTo>
                    <a:pt x="37" y="126"/>
                  </a:lnTo>
                  <a:lnTo>
                    <a:pt x="33" y="118"/>
                  </a:lnTo>
                  <a:lnTo>
                    <a:pt x="33" y="109"/>
                  </a:lnTo>
                  <a:lnTo>
                    <a:pt x="23" y="102"/>
                  </a:lnTo>
                  <a:lnTo>
                    <a:pt x="28" y="99"/>
                  </a:lnTo>
                  <a:lnTo>
                    <a:pt x="28" y="95"/>
                  </a:lnTo>
                  <a:lnTo>
                    <a:pt x="45" y="8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1" name="Freeform 27"/>
            <p:cNvSpPr>
              <a:spLocks/>
            </p:cNvSpPr>
            <p:nvPr/>
          </p:nvSpPr>
          <p:spPr bwMode="auto">
            <a:xfrm>
              <a:off x="3079750" y="3874665"/>
              <a:ext cx="368300" cy="187325"/>
            </a:xfrm>
            <a:custGeom>
              <a:avLst/>
              <a:gdLst>
                <a:gd name="T0" fmla="*/ 14 w 232"/>
                <a:gd name="T1" fmla="*/ 54 h 118"/>
                <a:gd name="T2" fmla="*/ 17 w 232"/>
                <a:gd name="T3" fmla="*/ 47 h 118"/>
                <a:gd name="T4" fmla="*/ 31 w 232"/>
                <a:gd name="T5" fmla="*/ 47 h 118"/>
                <a:gd name="T6" fmla="*/ 38 w 232"/>
                <a:gd name="T7" fmla="*/ 40 h 118"/>
                <a:gd name="T8" fmla="*/ 43 w 232"/>
                <a:gd name="T9" fmla="*/ 38 h 118"/>
                <a:gd name="T10" fmla="*/ 55 w 232"/>
                <a:gd name="T11" fmla="*/ 33 h 118"/>
                <a:gd name="T12" fmla="*/ 62 w 232"/>
                <a:gd name="T13" fmla="*/ 26 h 118"/>
                <a:gd name="T14" fmla="*/ 67 w 232"/>
                <a:gd name="T15" fmla="*/ 19 h 118"/>
                <a:gd name="T16" fmla="*/ 71 w 232"/>
                <a:gd name="T17" fmla="*/ 26 h 118"/>
                <a:gd name="T18" fmla="*/ 83 w 232"/>
                <a:gd name="T19" fmla="*/ 35 h 118"/>
                <a:gd name="T20" fmla="*/ 90 w 232"/>
                <a:gd name="T21" fmla="*/ 45 h 118"/>
                <a:gd name="T22" fmla="*/ 83 w 232"/>
                <a:gd name="T23" fmla="*/ 61 h 118"/>
                <a:gd name="T24" fmla="*/ 90 w 232"/>
                <a:gd name="T25" fmla="*/ 64 h 118"/>
                <a:gd name="T26" fmla="*/ 107 w 232"/>
                <a:gd name="T27" fmla="*/ 59 h 118"/>
                <a:gd name="T28" fmla="*/ 109 w 232"/>
                <a:gd name="T29" fmla="*/ 54 h 118"/>
                <a:gd name="T30" fmla="*/ 119 w 232"/>
                <a:gd name="T31" fmla="*/ 66 h 118"/>
                <a:gd name="T32" fmla="*/ 140 w 232"/>
                <a:gd name="T33" fmla="*/ 61 h 118"/>
                <a:gd name="T34" fmla="*/ 145 w 232"/>
                <a:gd name="T35" fmla="*/ 66 h 118"/>
                <a:gd name="T36" fmla="*/ 157 w 232"/>
                <a:gd name="T37" fmla="*/ 45 h 118"/>
                <a:gd name="T38" fmla="*/ 166 w 232"/>
                <a:gd name="T39" fmla="*/ 52 h 118"/>
                <a:gd name="T40" fmla="*/ 178 w 232"/>
                <a:gd name="T41" fmla="*/ 23 h 118"/>
                <a:gd name="T42" fmla="*/ 192 w 232"/>
                <a:gd name="T43" fmla="*/ 0 h 118"/>
                <a:gd name="T44" fmla="*/ 197 w 232"/>
                <a:gd name="T45" fmla="*/ 16 h 118"/>
                <a:gd name="T46" fmla="*/ 204 w 232"/>
                <a:gd name="T47" fmla="*/ 35 h 118"/>
                <a:gd name="T48" fmla="*/ 206 w 232"/>
                <a:gd name="T49" fmla="*/ 54 h 118"/>
                <a:gd name="T50" fmla="*/ 223 w 232"/>
                <a:gd name="T51" fmla="*/ 71 h 118"/>
                <a:gd name="T52" fmla="*/ 230 w 232"/>
                <a:gd name="T53" fmla="*/ 90 h 118"/>
                <a:gd name="T54" fmla="*/ 232 w 232"/>
                <a:gd name="T55" fmla="*/ 109 h 118"/>
                <a:gd name="T56" fmla="*/ 107 w 232"/>
                <a:gd name="T57" fmla="*/ 97 h 118"/>
                <a:gd name="T58" fmla="*/ 95 w 232"/>
                <a:gd name="T59" fmla="*/ 94 h 118"/>
                <a:gd name="T60" fmla="*/ 93 w 232"/>
                <a:gd name="T61" fmla="*/ 111 h 118"/>
                <a:gd name="T62" fmla="*/ 81 w 232"/>
                <a:gd name="T63" fmla="*/ 118 h 118"/>
                <a:gd name="T64" fmla="*/ 69 w 232"/>
                <a:gd name="T65" fmla="*/ 109 h 118"/>
                <a:gd name="T66" fmla="*/ 33 w 232"/>
                <a:gd name="T67" fmla="*/ 94 h 118"/>
                <a:gd name="T68" fmla="*/ 29 w 232"/>
                <a:gd name="T69" fmla="*/ 73 h 118"/>
                <a:gd name="T70" fmla="*/ 7 w 232"/>
                <a:gd name="T71" fmla="*/ 66 h 118"/>
                <a:gd name="T72" fmla="*/ 0 w 232"/>
                <a:gd name="T73" fmla="*/ 5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118">
                  <a:moveTo>
                    <a:pt x="0" y="52"/>
                  </a:moveTo>
                  <a:lnTo>
                    <a:pt x="14" y="54"/>
                  </a:lnTo>
                  <a:lnTo>
                    <a:pt x="19" y="52"/>
                  </a:lnTo>
                  <a:lnTo>
                    <a:pt x="17" y="47"/>
                  </a:lnTo>
                  <a:lnTo>
                    <a:pt x="22" y="45"/>
                  </a:lnTo>
                  <a:lnTo>
                    <a:pt x="31" y="47"/>
                  </a:lnTo>
                  <a:lnTo>
                    <a:pt x="33" y="42"/>
                  </a:lnTo>
                  <a:lnTo>
                    <a:pt x="38" y="40"/>
                  </a:lnTo>
                  <a:lnTo>
                    <a:pt x="36" y="33"/>
                  </a:lnTo>
                  <a:lnTo>
                    <a:pt x="43" y="38"/>
                  </a:lnTo>
                  <a:lnTo>
                    <a:pt x="50" y="38"/>
                  </a:lnTo>
                  <a:lnTo>
                    <a:pt x="55" y="33"/>
                  </a:lnTo>
                  <a:lnTo>
                    <a:pt x="55" y="26"/>
                  </a:lnTo>
                  <a:lnTo>
                    <a:pt x="62" y="26"/>
                  </a:lnTo>
                  <a:lnTo>
                    <a:pt x="62" y="21"/>
                  </a:lnTo>
                  <a:lnTo>
                    <a:pt x="67" y="1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6" y="31"/>
                  </a:lnTo>
                  <a:lnTo>
                    <a:pt x="83" y="35"/>
                  </a:lnTo>
                  <a:lnTo>
                    <a:pt x="81" y="40"/>
                  </a:lnTo>
                  <a:lnTo>
                    <a:pt x="90" y="45"/>
                  </a:lnTo>
                  <a:lnTo>
                    <a:pt x="81" y="52"/>
                  </a:lnTo>
                  <a:lnTo>
                    <a:pt x="83" y="61"/>
                  </a:lnTo>
                  <a:lnTo>
                    <a:pt x="86" y="61"/>
                  </a:lnTo>
                  <a:lnTo>
                    <a:pt x="90" y="64"/>
                  </a:lnTo>
                  <a:lnTo>
                    <a:pt x="100" y="64"/>
                  </a:lnTo>
                  <a:lnTo>
                    <a:pt x="107" y="59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4" y="54"/>
                  </a:lnTo>
                  <a:lnTo>
                    <a:pt x="119" y="66"/>
                  </a:lnTo>
                  <a:lnTo>
                    <a:pt x="138" y="59"/>
                  </a:lnTo>
                  <a:lnTo>
                    <a:pt x="140" y="61"/>
                  </a:lnTo>
                  <a:lnTo>
                    <a:pt x="140" y="64"/>
                  </a:lnTo>
                  <a:lnTo>
                    <a:pt x="145" y="66"/>
                  </a:lnTo>
                  <a:lnTo>
                    <a:pt x="145" y="59"/>
                  </a:lnTo>
                  <a:lnTo>
                    <a:pt x="157" y="45"/>
                  </a:lnTo>
                  <a:lnTo>
                    <a:pt x="161" y="45"/>
                  </a:lnTo>
                  <a:lnTo>
                    <a:pt x="166" y="52"/>
                  </a:lnTo>
                  <a:lnTo>
                    <a:pt x="180" y="28"/>
                  </a:lnTo>
                  <a:lnTo>
                    <a:pt x="178" y="23"/>
                  </a:lnTo>
                  <a:lnTo>
                    <a:pt x="180" y="9"/>
                  </a:lnTo>
                  <a:lnTo>
                    <a:pt x="192" y="0"/>
                  </a:lnTo>
                  <a:lnTo>
                    <a:pt x="197" y="9"/>
                  </a:lnTo>
                  <a:lnTo>
                    <a:pt x="197" y="16"/>
                  </a:lnTo>
                  <a:lnTo>
                    <a:pt x="206" y="26"/>
                  </a:lnTo>
                  <a:lnTo>
                    <a:pt x="204" y="35"/>
                  </a:lnTo>
                  <a:lnTo>
                    <a:pt x="211" y="45"/>
                  </a:lnTo>
                  <a:lnTo>
                    <a:pt x="206" y="54"/>
                  </a:lnTo>
                  <a:lnTo>
                    <a:pt x="216" y="61"/>
                  </a:lnTo>
                  <a:lnTo>
                    <a:pt x="223" y="71"/>
                  </a:lnTo>
                  <a:lnTo>
                    <a:pt x="225" y="87"/>
                  </a:lnTo>
                  <a:lnTo>
                    <a:pt x="230" y="90"/>
                  </a:lnTo>
                  <a:lnTo>
                    <a:pt x="228" y="104"/>
                  </a:lnTo>
                  <a:lnTo>
                    <a:pt x="232" y="109"/>
                  </a:lnTo>
                  <a:lnTo>
                    <a:pt x="116" y="99"/>
                  </a:lnTo>
                  <a:lnTo>
                    <a:pt x="107" y="97"/>
                  </a:lnTo>
                  <a:lnTo>
                    <a:pt x="100" y="90"/>
                  </a:lnTo>
                  <a:lnTo>
                    <a:pt x="95" y="94"/>
                  </a:lnTo>
                  <a:lnTo>
                    <a:pt x="95" y="106"/>
                  </a:lnTo>
                  <a:lnTo>
                    <a:pt x="93" y="111"/>
                  </a:lnTo>
                  <a:lnTo>
                    <a:pt x="88" y="111"/>
                  </a:lnTo>
                  <a:lnTo>
                    <a:pt x="81" y="118"/>
                  </a:lnTo>
                  <a:lnTo>
                    <a:pt x="71" y="118"/>
                  </a:lnTo>
                  <a:lnTo>
                    <a:pt x="69" y="109"/>
                  </a:lnTo>
                  <a:lnTo>
                    <a:pt x="55" y="106"/>
                  </a:lnTo>
                  <a:lnTo>
                    <a:pt x="33" y="94"/>
                  </a:lnTo>
                  <a:lnTo>
                    <a:pt x="38" y="87"/>
                  </a:lnTo>
                  <a:lnTo>
                    <a:pt x="29" y="73"/>
                  </a:lnTo>
                  <a:lnTo>
                    <a:pt x="10" y="73"/>
                  </a:lnTo>
                  <a:lnTo>
                    <a:pt x="7" y="66"/>
                  </a:lnTo>
                  <a:lnTo>
                    <a:pt x="3" y="64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2" name="Freeform 28"/>
            <p:cNvSpPr>
              <a:spLocks/>
            </p:cNvSpPr>
            <p:nvPr/>
          </p:nvSpPr>
          <p:spPr bwMode="auto">
            <a:xfrm>
              <a:off x="3144838" y="5490740"/>
              <a:ext cx="649288" cy="660400"/>
            </a:xfrm>
            <a:custGeom>
              <a:avLst/>
              <a:gdLst>
                <a:gd name="T0" fmla="*/ 11 w 409"/>
                <a:gd name="T1" fmla="*/ 109 h 416"/>
                <a:gd name="T2" fmla="*/ 71 w 409"/>
                <a:gd name="T3" fmla="*/ 28 h 416"/>
                <a:gd name="T4" fmla="*/ 89 w 409"/>
                <a:gd name="T5" fmla="*/ 9 h 416"/>
                <a:gd name="T6" fmla="*/ 120 w 409"/>
                <a:gd name="T7" fmla="*/ 16 h 416"/>
                <a:gd name="T8" fmla="*/ 127 w 409"/>
                <a:gd name="T9" fmla="*/ 33 h 416"/>
                <a:gd name="T10" fmla="*/ 142 w 409"/>
                <a:gd name="T11" fmla="*/ 42 h 416"/>
                <a:gd name="T12" fmla="*/ 144 w 409"/>
                <a:gd name="T13" fmla="*/ 71 h 416"/>
                <a:gd name="T14" fmla="*/ 156 w 409"/>
                <a:gd name="T15" fmla="*/ 94 h 416"/>
                <a:gd name="T16" fmla="*/ 175 w 409"/>
                <a:gd name="T17" fmla="*/ 111 h 416"/>
                <a:gd name="T18" fmla="*/ 203 w 409"/>
                <a:gd name="T19" fmla="*/ 149 h 416"/>
                <a:gd name="T20" fmla="*/ 205 w 409"/>
                <a:gd name="T21" fmla="*/ 161 h 416"/>
                <a:gd name="T22" fmla="*/ 241 w 409"/>
                <a:gd name="T23" fmla="*/ 208 h 416"/>
                <a:gd name="T24" fmla="*/ 250 w 409"/>
                <a:gd name="T25" fmla="*/ 236 h 416"/>
                <a:gd name="T26" fmla="*/ 272 w 409"/>
                <a:gd name="T27" fmla="*/ 277 h 416"/>
                <a:gd name="T28" fmla="*/ 288 w 409"/>
                <a:gd name="T29" fmla="*/ 279 h 416"/>
                <a:gd name="T30" fmla="*/ 303 w 409"/>
                <a:gd name="T31" fmla="*/ 291 h 416"/>
                <a:gd name="T32" fmla="*/ 329 w 409"/>
                <a:gd name="T33" fmla="*/ 305 h 416"/>
                <a:gd name="T34" fmla="*/ 364 w 409"/>
                <a:gd name="T35" fmla="*/ 319 h 416"/>
                <a:gd name="T36" fmla="*/ 392 w 409"/>
                <a:gd name="T37" fmla="*/ 341 h 416"/>
                <a:gd name="T38" fmla="*/ 397 w 409"/>
                <a:gd name="T39" fmla="*/ 355 h 416"/>
                <a:gd name="T40" fmla="*/ 404 w 409"/>
                <a:gd name="T41" fmla="*/ 369 h 416"/>
                <a:gd name="T42" fmla="*/ 407 w 409"/>
                <a:gd name="T43" fmla="*/ 393 h 416"/>
                <a:gd name="T44" fmla="*/ 390 w 409"/>
                <a:gd name="T45" fmla="*/ 412 h 416"/>
                <a:gd name="T46" fmla="*/ 357 w 409"/>
                <a:gd name="T47" fmla="*/ 397 h 416"/>
                <a:gd name="T48" fmla="*/ 350 w 409"/>
                <a:gd name="T49" fmla="*/ 386 h 416"/>
                <a:gd name="T50" fmla="*/ 326 w 409"/>
                <a:gd name="T51" fmla="*/ 364 h 416"/>
                <a:gd name="T52" fmla="*/ 295 w 409"/>
                <a:gd name="T53" fmla="*/ 357 h 416"/>
                <a:gd name="T54" fmla="*/ 300 w 409"/>
                <a:gd name="T55" fmla="*/ 345 h 416"/>
                <a:gd name="T56" fmla="*/ 284 w 409"/>
                <a:gd name="T57" fmla="*/ 341 h 416"/>
                <a:gd name="T58" fmla="*/ 279 w 409"/>
                <a:gd name="T59" fmla="*/ 331 h 416"/>
                <a:gd name="T60" fmla="*/ 262 w 409"/>
                <a:gd name="T61" fmla="*/ 319 h 416"/>
                <a:gd name="T62" fmla="*/ 241 w 409"/>
                <a:gd name="T63" fmla="*/ 291 h 416"/>
                <a:gd name="T64" fmla="*/ 222 w 409"/>
                <a:gd name="T65" fmla="*/ 279 h 416"/>
                <a:gd name="T66" fmla="*/ 201 w 409"/>
                <a:gd name="T67" fmla="*/ 272 h 416"/>
                <a:gd name="T68" fmla="*/ 189 w 409"/>
                <a:gd name="T69" fmla="*/ 265 h 416"/>
                <a:gd name="T70" fmla="*/ 168 w 409"/>
                <a:gd name="T71" fmla="*/ 248 h 416"/>
                <a:gd name="T72" fmla="*/ 160 w 409"/>
                <a:gd name="T73" fmla="*/ 234 h 416"/>
                <a:gd name="T74" fmla="*/ 144 w 409"/>
                <a:gd name="T75" fmla="*/ 227 h 416"/>
                <a:gd name="T76" fmla="*/ 123 w 409"/>
                <a:gd name="T77" fmla="*/ 208 h 416"/>
                <a:gd name="T78" fmla="*/ 97 w 409"/>
                <a:gd name="T79" fmla="*/ 182 h 416"/>
                <a:gd name="T80" fmla="*/ 82 w 409"/>
                <a:gd name="T81" fmla="*/ 173 h 416"/>
                <a:gd name="T82" fmla="*/ 66 w 409"/>
                <a:gd name="T83" fmla="*/ 156 h 416"/>
                <a:gd name="T84" fmla="*/ 54 w 409"/>
                <a:gd name="T85" fmla="*/ 156 h 416"/>
                <a:gd name="T86" fmla="*/ 45 w 409"/>
                <a:gd name="T87" fmla="*/ 147 h 416"/>
                <a:gd name="T88" fmla="*/ 11 w 409"/>
                <a:gd name="T89" fmla="*/ 13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9" h="416">
                  <a:moveTo>
                    <a:pt x="0" y="118"/>
                  </a:moveTo>
                  <a:lnTo>
                    <a:pt x="4" y="111"/>
                  </a:lnTo>
                  <a:lnTo>
                    <a:pt x="11" y="109"/>
                  </a:lnTo>
                  <a:lnTo>
                    <a:pt x="11" y="99"/>
                  </a:lnTo>
                  <a:lnTo>
                    <a:pt x="66" y="40"/>
                  </a:lnTo>
                  <a:lnTo>
                    <a:pt x="71" y="28"/>
                  </a:lnTo>
                  <a:lnTo>
                    <a:pt x="66" y="19"/>
                  </a:lnTo>
                  <a:lnTo>
                    <a:pt x="75" y="0"/>
                  </a:lnTo>
                  <a:lnTo>
                    <a:pt x="89" y="9"/>
                  </a:lnTo>
                  <a:lnTo>
                    <a:pt x="106" y="12"/>
                  </a:lnTo>
                  <a:lnTo>
                    <a:pt x="113" y="21"/>
                  </a:lnTo>
                  <a:lnTo>
                    <a:pt x="120" y="16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33"/>
                  </a:lnTo>
                  <a:lnTo>
                    <a:pt x="134" y="35"/>
                  </a:lnTo>
                  <a:lnTo>
                    <a:pt x="134" y="42"/>
                  </a:lnTo>
                  <a:lnTo>
                    <a:pt x="142" y="42"/>
                  </a:lnTo>
                  <a:lnTo>
                    <a:pt x="142" y="59"/>
                  </a:lnTo>
                  <a:lnTo>
                    <a:pt x="149" y="64"/>
                  </a:lnTo>
                  <a:lnTo>
                    <a:pt x="144" y="71"/>
                  </a:lnTo>
                  <a:lnTo>
                    <a:pt x="149" y="73"/>
                  </a:lnTo>
                  <a:lnTo>
                    <a:pt x="146" y="80"/>
                  </a:lnTo>
                  <a:lnTo>
                    <a:pt x="156" y="94"/>
                  </a:lnTo>
                  <a:lnTo>
                    <a:pt x="165" y="97"/>
                  </a:lnTo>
                  <a:lnTo>
                    <a:pt x="165" y="104"/>
                  </a:lnTo>
                  <a:lnTo>
                    <a:pt x="175" y="111"/>
                  </a:lnTo>
                  <a:lnTo>
                    <a:pt x="177" y="120"/>
                  </a:lnTo>
                  <a:lnTo>
                    <a:pt x="191" y="130"/>
                  </a:lnTo>
                  <a:lnTo>
                    <a:pt x="203" y="149"/>
                  </a:lnTo>
                  <a:lnTo>
                    <a:pt x="208" y="151"/>
                  </a:lnTo>
                  <a:lnTo>
                    <a:pt x="208" y="156"/>
                  </a:lnTo>
                  <a:lnTo>
                    <a:pt x="205" y="161"/>
                  </a:lnTo>
                  <a:lnTo>
                    <a:pt x="215" y="168"/>
                  </a:lnTo>
                  <a:lnTo>
                    <a:pt x="241" y="201"/>
                  </a:lnTo>
                  <a:lnTo>
                    <a:pt x="241" y="208"/>
                  </a:lnTo>
                  <a:lnTo>
                    <a:pt x="248" y="213"/>
                  </a:lnTo>
                  <a:lnTo>
                    <a:pt x="253" y="229"/>
                  </a:lnTo>
                  <a:lnTo>
                    <a:pt x="250" y="236"/>
                  </a:lnTo>
                  <a:lnTo>
                    <a:pt x="272" y="258"/>
                  </a:lnTo>
                  <a:lnTo>
                    <a:pt x="269" y="263"/>
                  </a:lnTo>
                  <a:lnTo>
                    <a:pt x="272" y="277"/>
                  </a:lnTo>
                  <a:lnTo>
                    <a:pt x="281" y="281"/>
                  </a:lnTo>
                  <a:lnTo>
                    <a:pt x="286" y="277"/>
                  </a:lnTo>
                  <a:lnTo>
                    <a:pt x="288" y="279"/>
                  </a:lnTo>
                  <a:lnTo>
                    <a:pt x="295" y="284"/>
                  </a:lnTo>
                  <a:lnTo>
                    <a:pt x="303" y="284"/>
                  </a:lnTo>
                  <a:lnTo>
                    <a:pt x="303" y="291"/>
                  </a:lnTo>
                  <a:lnTo>
                    <a:pt x="312" y="296"/>
                  </a:lnTo>
                  <a:lnTo>
                    <a:pt x="319" y="291"/>
                  </a:lnTo>
                  <a:lnTo>
                    <a:pt x="329" y="305"/>
                  </a:lnTo>
                  <a:lnTo>
                    <a:pt x="343" y="305"/>
                  </a:lnTo>
                  <a:lnTo>
                    <a:pt x="350" y="315"/>
                  </a:lnTo>
                  <a:lnTo>
                    <a:pt x="364" y="319"/>
                  </a:lnTo>
                  <a:lnTo>
                    <a:pt x="381" y="334"/>
                  </a:lnTo>
                  <a:lnTo>
                    <a:pt x="388" y="336"/>
                  </a:lnTo>
                  <a:lnTo>
                    <a:pt x="392" y="341"/>
                  </a:lnTo>
                  <a:lnTo>
                    <a:pt x="390" y="345"/>
                  </a:lnTo>
                  <a:lnTo>
                    <a:pt x="397" y="350"/>
                  </a:lnTo>
                  <a:lnTo>
                    <a:pt x="397" y="355"/>
                  </a:lnTo>
                  <a:lnTo>
                    <a:pt x="395" y="360"/>
                  </a:lnTo>
                  <a:lnTo>
                    <a:pt x="397" y="367"/>
                  </a:lnTo>
                  <a:lnTo>
                    <a:pt x="404" y="369"/>
                  </a:lnTo>
                  <a:lnTo>
                    <a:pt x="402" y="379"/>
                  </a:lnTo>
                  <a:lnTo>
                    <a:pt x="409" y="388"/>
                  </a:lnTo>
                  <a:lnTo>
                    <a:pt x="407" y="393"/>
                  </a:lnTo>
                  <a:lnTo>
                    <a:pt x="392" y="395"/>
                  </a:lnTo>
                  <a:lnTo>
                    <a:pt x="395" y="407"/>
                  </a:lnTo>
                  <a:lnTo>
                    <a:pt x="390" y="412"/>
                  </a:lnTo>
                  <a:lnTo>
                    <a:pt x="366" y="416"/>
                  </a:lnTo>
                  <a:lnTo>
                    <a:pt x="369" y="407"/>
                  </a:lnTo>
                  <a:lnTo>
                    <a:pt x="357" y="397"/>
                  </a:lnTo>
                  <a:lnTo>
                    <a:pt x="352" y="400"/>
                  </a:lnTo>
                  <a:lnTo>
                    <a:pt x="350" y="400"/>
                  </a:lnTo>
                  <a:lnTo>
                    <a:pt x="350" y="386"/>
                  </a:lnTo>
                  <a:lnTo>
                    <a:pt x="345" y="388"/>
                  </a:lnTo>
                  <a:lnTo>
                    <a:pt x="343" y="374"/>
                  </a:lnTo>
                  <a:lnTo>
                    <a:pt x="326" y="364"/>
                  </a:lnTo>
                  <a:lnTo>
                    <a:pt x="312" y="362"/>
                  </a:lnTo>
                  <a:lnTo>
                    <a:pt x="305" y="352"/>
                  </a:lnTo>
                  <a:lnTo>
                    <a:pt x="295" y="357"/>
                  </a:lnTo>
                  <a:lnTo>
                    <a:pt x="291" y="355"/>
                  </a:lnTo>
                  <a:lnTo>
                    <a:pt x="300" y="352"/>
                  </a:lnTo>
                  <a:lnTo>
                    <a:pt x="300" y="345"/>
                  </a:lnTo>
                  <a:lnTo>
                    <a:pt x="293" y="343"/>
                  </a:lnTo>
                  <a:lnTo>
                    <a:pt x="288" y="348"/>
                  </a:lnTo>
                  <a:lnTo>
                    <a:pt x="284" y="341"/>
                  </a:lnTo>
                  <a:lnTo>
                    <a:pt x="279" y="343"/>
                  </a:lnTo>
                  <a:lnTo>
                    <a:pt x="276" y="341"/>
                  </a:lnTo>
                  <a:lnTo>
                    <a:pt x="279" y="331"/>
                  </a:lnTo>
                  <a:lnTo>
                    <a:pt x="272" y="334"/>
                  </a:lnTo>
                  <a:lnTo>
                    <a:pt x="274" y="322"/>
                  </a:lnTo>
                  <a:lnTo>
                    <a:pt x="262" y="319"/>
                  </a:lnTo>
                  <a:lnTo>
                    <a:pt x="260" y="307"/>
                  </a:lnTo>
                  <a:lnTo>
                    <a:pt x="248" y="289"/>
                  </a:lnTo>
                  <a:lnTo>
                    <a:pt x="241" y="291"/>
                  </a:lnTo>
                  <a:lnTo>
                    <a:pt x="234" y="284"/>
                  </a:lnTo>
                  <a:lnTo>
                    <a:pt x="224" y="289"/>
                  </a:lnTo>
                  <a:lnTo>
                    <a:pt x="222" y="279"/>
                  </a:lnTo>
                  <a:lnTo>
                    <a:pt x="208" y="272"/>
                  </a:lnTo>
                  <a:lnTo>
                    <a:pt x="205" y="277"/>
                  </a:lnTo>
                  <a:lnTo>
                    <a:pt x="201" y="272"/>
                  </a:lnTo>
                  <a:lnTo>
                    <a:pt x="189" y="274"/>
                  </a:lnTo>
                  <a:lnTo>
                    <a:pt x="187" y="272"/>
                  </a:lnTo>
                  <a:lnTo>
                    <a:pt x="189" y="265"/>
                  </a:lnTo>
                  <a:lnTo>
                    <a:pt x="179" y="258"/>
                  </a:lnTo>
                  <a:lnTo>
                    <a:pt x="172" y="244"/>
                  </a:lnTo>
                  <a:lnTo>
                    <a:pt x="168" y="248"/>
                  </a:lnTo>
                  <a:lnTo>
                    <a:pt x="163" y="244"/>
                  </a:lnTo>
                  <a:lnTo>
                    <a:pt x="158" y="244"/>
                  </a:lnTo>
                  <a:lnTo>
                    <a:pt x="160" y="234"/>
                  </a:lnTo>
                  <a:lnTo>
                    <a:pt x="146" y="232"/>
                  </a:lnTo>
                  <a:lnTo>
                    <a:pt x="146" y="227"/>
                  </a:lnTo>
                  <a:lnTo>
                    <a:pt x="144" y="227"/>
                  </a:lnTo>
                  <a:lnTo>
                    <a:pt x="139" y="213"/>
                  </a:lnTo>
                  <a:lnTo>
                    <a:pt x="132" y="208"/>
                  </a:lnTo>
                  <a:lnTo>
                    <a:pt x="123" y="208"/>
                  </a:lnTo>
                  <a:lnTo>
                    <a:pt x="118" y="201"/>
                  </a:lnTo>
                  <a:lnTo>
                    <a:pt x="108" y="196"/>
                  </a:lnTo>
                  <a:lnTo>
                    <a:pt x="97" y="182"/>
                  </a:lnTo>
                  <a:lnTo>
                    <a:pt x="89" y="184"/>
                  </a:lnTo>
                  <a:lnTo>
                    <a:pt x="89" y="180"/>
                  </a:lnTo>
                  <a:lnTo>
                    <a:pt x="82" y="173"/>
                  </a:lnTo>
                  <a:lnTo>
                    <a:pt x="80" y="163"/>
                  </a:lnTo>
                  <a:lnTo>
                    <a:pt x="73" y="168"/>
                  </a:lnTo>
                  <a:lnTo>
                    <a:pt x="66" y="156"/>
                  </a:lnTo>
                  <a:lnTo>
                    <a:pt x="61" y="158"/>
                  </a:lnTo>
                  <a:lnTo>
                    <a:pt x="59" y="154"/>
                  </a:lnTo>
                  <a:lnTo>
                    <a:pt x="54" y="156"/>
                  </a:lnTo>
                  <a:lnTo>
                    <a:pt x="45" y="151"/>
                  </a:lnTo>
                  <a:lnTo>
                    <a:pt x="42" y="149"/>
                  </a:lnTo>
                  <a:lnTo>
                    <a:pt x="45" y="147"/>
                  </a:lnTo>
                  <a:lnTo>
                    <a:pt x="18" y="135"/>
                  </a:lnTo>
                  <a:lnTo>
                    <a:pt x="14" y="130"/>
                  </a:lnTo>
                  <a:lnTo>
                    <a:pt x="11" y="130"/>
                  </a:lnTo>
                  <a:lnTo>
                    <a:pt x="11" y="125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3" name="Freeform 29"/>
            <p:cNvSpPr>
              <a:spLocks/>
            </p:cNvSpPr>
            <p:nvPr/>
          </p:nvSpPr>
          <p:spPr bwMode="auto">
            <a:xfrm>
              <a:off x="3136900" y="4523952"/>
              <a:ext cx="439738" cy="420688"/>
            </a:xfrm>
            <a:custGeom>
              <a:avLst/>
              <a:gdLst>
                <a:gd name="T0" fmla="*/ 19 w 277"/>
                <a:gd name="T1" fmla="*/ 173 h 265"/>
                <a:gd name="T2" fmla="*/ 54 w 277"/>
                <a:gd name="T3" fmla="*/ 173 h 265"/>
                <a:gd name="T4" fmla="*/ 71 w 277"/>
                <a:gd name="T5" fmla="*/ 154 h 265"/>
                <a:gd name="T6" fmla="*/ 80 w 277"/>
                <a:gd name="T7" fmla="*/ 149 h 265"/>
                <a:gd name="T8" fmla="*/ 92 w 277"/>
                <a:gd name="T9" fmla="*/ 145 h 265"/>
                <a:gd name="T10" fmla="*/ 102 w 277"/>
                <a:gd name="T11" fmla="*/ 138 h 265"/>
                <a:gd name="T12" fmla="*/ 113 w 277"/>
                <a:gd name="T13" fmla="*/ 104 h 265"/>
                <a:gd name="T14" fmla="*/ 128 w 277"/>
                <a:gd name="T15" fmla="*/ 104 h 265"/>
                <a:gd name="T16" fmla="*/ 137 w 277"/>
                <a:gd name="T17" fmla="*/ 88 h 265"/>
                <a:gd name="T18" fmla="*/ 154 w 277"/>
                <a:gd name="T19" fmla="*/ 74 h 265"/>
                <a:gd name="T20" fmla="*/ 170 w 277"/>
                <a:gd name="T21" fmla="*/ 74 h 265"/>
                <a:gd name="T22" fmla="*/ 187 w 277"/>
                <a:gd name="T23" fmla="*/ 74 h 265"/>
                <a:gd name="T24" fmla="*/ 196 w 277"/>
                <a:gd name="T25" fmla="*/ 57 h 265"/>
                <a:gd name="T26" fmla="*/ 203 w 277"/>
                <a:gd name="T27" fmla="*/ 48 h 265"/>
                <a:gd name="T28" fmla="*/ 208 w 277"/>
                <a:gd name="T29" fmla="*/ 26 h 265"/>
                <a:gd name="T30" fmla="*/ 199 w 277"/>
                <a:gd name="T31" fmla="*/ 7 h 265"/>
                <a:gd name="T32" fmla="*/ 215 w 277"/>
                <a:gd name="T33" fmla="*/ 0 h 265"/>
                <a:gd name="T34" fmla="*/ 227 w 277"/>
                <a:gd name="T35" fmla="*/ 0 h 265"/>
                <a:gd name="T36" fmla="*/ 248 w 277"/>
                <a:gd name="T37" fmla="*/ 31 h 265"/>
                <a:gd name="T38" fmla="*/ 272 w 277"/>
                <a:gd name="T39" fmla="*/ 64 h 265"/>
                <a:gd name="T40" fmla="*/ 244 w 277"/>
                <a:gd name="T41" fmla="*/ 78 h 265"/>
                <a:gd name="T42" fmla="*/ 239 w 277"/>
                <a:gd name="T43" fmla="*/ 100 h 265"/>
                <a:gd name="T44" fmla="*/ 192 w 277"/>
                <a:gd name="T45" fmla="*/ 121 h 265"/>
                <a:gd name="T46" fmla="*/ 192 w 277"/>
                <a:gd name="T47" fmla="*/ 145 h 265"/>
                <a:gd name="T48" fmla="*/ 206 w 277"/>
                <a:gd name="T49" fmla="*/ 149 h 265"/>
                <a:gd name="T50" fmla="*/ 227 w 277"/>
                <a:gd name="T51" fmla="*/ 152 h 265"/>
                <a:gd name="T52" fmla="*/ 241 w 277"/>
                <a:gd name="T53" fmla="*/ 166 h 265"/>
                <a:gd name="T54" fmla="*/ 244 w 277"/>
                <a:gd name="T55" fmla="*/ 171 h 265"/>
                <a:gd name="T56" fmla="*/ 246 w 277"/>
                <a:gd name="T57" fmla="*/ 166 h 265"/>
                <a:gd name="T58" fmla="*/ 253 w 277"/>
                <a:gd name="T59" fmla="*/ 166 h 265"/>
                <a:gd name="T60" fmla="*/ 263 w 277"/>
                <a:gd name="T61" fmla="*/ 171 h 265"/>
                <a:gd name="T62" fmla="*/ 255 w 277"/>
                <a:gd name="T63" fmla="*/ 192 h 265"/>
                <a:gd name="T64" fmla="*/ 267 w 277"/>
                <a:gd name="T65" fmla="*/ 202 h 265"/>
                <a:gd name="T66" fmla="*/ 239 w 277"/>
                <a:gd name="T67" fmla="*/ 249 h 265"/>
                <a:gd name="T68" fmla="*/ 192 w 277"/>
                <a:gd name="T69" fmla="*/ 263 h 265"/>
                <a:gd name="T70" fmla="*/ 163 w 277"/>
                <a:gd name="T71" fmla="*/ 263 h 265"/>
                <a:gd name="T72" fmla="*/ 137 w 277"/>
                <a:gd name="T73" fmla="*/ 265 h 265"/>
                <a:gd name="T74" fmla="*/ 104 w 277"/>
                <a:gd name="T75" fmla="*/ 254 h 265"/>
                <a:gd name="T76" fmla="*/ 38 w 277"/>
                <a:gd name="T77" fmla="*/ 237 h 265"/>
                <a:gd name="T78" fmla="*/ 42 w 277"/>
                <a:gd name="T79" fmla="*/ 218 h 265"/>
                <a:gd name="T80" fmla="*/ 31 w 277"/>
                <a:gd name="T81" fmla="*/ 199 h 265"/>
                <a:gd name="T82" fmla="*/ 0 w 277"/>
                <a:gd name="T83" fmla="*/ 19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265">
                  <a:moveTo>
                    <a:pt x="2" y="173"/>
                  </a:moveTo>
                  <a:lnTo>
                    <a:pt x="19" y="173"/>
                  </a:lnTo>
                  <a:lnTo>
                    <a:pt x="31" y="178"/>
                  </a:lnTo>
                  <a:lnTo>
                    <a:pt x="54" y="173"/>
                  </a:lnTo>
                  <a:lnTo>
                    <a:pt x="59" y="164"/>
                  </a:lnTo>
                  <a:lnTo>
                    <a:pt x="71" y="154"/>
                  </a:lnTo>
                  <a:lnTo>
                    <a:pt x="76" y="154"/>
                  </a:lnTo>
                  <a:lnTo>
                    <a:pt x="80" y="149"/>
                  </a:lnTo>
                  <a:lnTo>
                    <a:pt x="90" y="147"/>
                  </a:lnTo>
                  <a:lnTo>
                    <a:pt x="92" y="145"/>
                  </a:lnTo>
                  <a:lnTo>
                    <a:pt x="99" y="145"/>
                  </a:lnTo>
                  <a:lnTo>
                    <a:pt x="102" y="138"/>
                  </a:lnTo>
                  <a:lnTo>
                    <a:pt x="118" y="121"/>
                  </a:lnTo>
                  <a:lnTo>
                    <a:pt x="113" y="104"/>
                  </a:lnTo>
                  <a:lnTo>
                    <a:pt x="121" y="107"/>
                  </a:lnTo>
                  <a:lnTo>
                    <a:pt x="128" y="104"/>
                  </a:lnTo>
                  <a:lnTo>
                    <a:pt x="123" y="93"/>
                  </a:lnTo>
                  <a:lnTo>
                    <a:pt x="137" y="88"/>
                  </a:lnTo>
                  <a:lnTo>
                    <a:pt x="144" y="78"/>
                  </a:lnTo>
                  <a:lnTo>
                    <a:pt x="154" y="74"/>
                  </a:lnTo>
                  <a:lnTo>
                    <a:pt x="163" y="78"/>
                  </a:lnTo>
                  <a:lnTo>
                    <a:pt x="170" y="74"/>
                  </a:lnTo>
                  <a:lnTo>
                    <a:pt x="177" y="76"/>
                  </a:lnTo>
                  <a:lnTo>
                    <a:pt x="187" y="74"/>
                  </a:lnTo>
                  <a:lnTo>
                    <a:pt x="187" y="62"/>
                  </a:lnTo>
                  <a:lnTo>
                    <a:pt x="196" y="57"/>
                  </a:lnTo>
                  <a:lnTo>
                    <a:pt x="194" y="50"/>
                  </a:lnTo>
                  <a:lnTo>
                    <a:pt x="203" y="48"/>
                  </a:lnTo>
                  <a:lnTo>
                    <a:pt x="203" y="36"/>
                  </a:lnTo>
                  <a:lnTo>
                    <a:pt x="208" y="26"/>
                  </a:lnTo>
                  <a:lnTo>
                    <a:pt x="208" y="17"/>
                  </a:lnTo>
                  <a:lnTo>
                    <a:pt x="199" y="7"/>
                  </a:lnTo>
                  <a:lnTo>
                    <a:pt x="201" y="5"/>
                  </a:lnTo>
                  <a:lnTo>
                    <a:pt x="215" y="0"/>
                  </a:lnTo>
                  <a:lnTo>
                    <a:pt x="220" y="3"/>
                  </a:lnTo>
                  <a:lnTo>
                    <a:pt x="227" y="0"/>
                  </a:lnTo>
                  <a:lnTo>
                    <a:pt x="234" y="5"/>
                  </a:lnTo>
                  <a:lnTo>
                    <a:pt x="248" y="31"/>
                  </a:lnTo>
                  <a:lnTo>
                    <a:pt x="272" y="55"/>
                  </a:lnTo>
                  <a:lnTo>
                    <a:pt x="272" y="64"/>
                  </a:lnTo>
                  <a:lnTo>
                    <a:pt x="253" y="67"/>
                  </a:lnTo>
                  <a:lnTo>
                    <a:pt x="244" y="78"/>
                  </a:lnTo>
                  <a:lnTo>
                    <a:pt x="244" y="95"/>
                  </a:lnTo>
                  <a:lnTo>
                    <a:pt x="239" y="100"/>
                  </a:lnTo>
                  <a:lnTo>
                    <a:pt x="208" y="107"/>
                  </a:lnTo>
                  <a:lnTo>
                    <a:pt x="192" y="121"/>
                  </a:lnTo>
                  <a:lnTo>
                    <a:pt x="196" y="128"/>
                  </a:lnTo>
                  <a:lnTo>
                    <a:pt x="192" y="145"/>
                  </a:lnTo>
                  <a:lnTo>
                    <a:pt x="196" y="152"/>
                  </a:lnTo>
                  <a:lnTo>
                    <a:pt x="206" y="149"/>
                  </a:lnTo>
                  <a:lnTo>
                    <a:pt x="215" y="154"/>
                  </a:lnTo>
                  <a:lnTo>
                    <a:pt x="227" y="152"/>
                  </a:lnTo>
                  <a:lnTo>
                    <a:pt x="234" y="157"/>
                  </a:lnTo>
                  <a:lnTo>
                    <a:pt x="241" y="166"/>
                  </a:lnTo>
                  <a:lnTo>
                    <a:pt x="239" y="168"/>
                  </a:lnTo>
                  <a:lnTo>
                    <a:pt x="244" y="171"/>
                  </a:lnTo>
                  <a:lnTo>
                    <a:pt x="246" y="168"/>
                  </a:lnTo>
                  <a:lnTo>
                    <a:pt x="246" y="166"/>
                  </a:lnTo>
                  <a:lnTo>
                    <a:pt x="253" y="168"/>
                  </a:lnTo>
                  <a:lnTo>
                    <a:pt x="253" y="166"/>
                  </a:lnTo>
                  <a:lnTo>
                    <a:pt x="260" y="166"/>
                  </a:lnTo>
                  <a:lnTo>
                    <a:pt x="263" y="171"/>
                  </a:lnTo>
                  <a:lnTo>
                    <a:pt x="255" y="180"/>
                  </a:lnTo>
                  <a:lnTo>
                    <a:pt x="255" y="192"/>
                  </a:lnTo>
                  <a:lnTo>
                    <a:pt x="258" y="202"/>
                  </a:lnTo>
                  <a:lnTo>
                    <a:pt x="267" y="202"/>
                  </a:lnTo>
                  <a:lnTo>
                    <a:pt x="277" y="209"/>
                  </a:lnTo>
                  <a:lnTo>
                    <a:pt x="239" y="249"/>
                  </a:lnTo>
                  <a:lnTo>
                    <a:pt x="220" y="261"/>
                  </a:lnTo>
                  <a:lnTo>
                    <a:pt x="192" y="263"/>
                  </a:lnTo>
                  <a:lnTo>
                    <a:pt x="177" y="258"/>
                  </a:lnTo>
                  <a:lnTo>
                    <a:pt x="163" y="263"/>
                  </a:lnTo>
                  <a:lnTo>
                    <a:pt x="156" y="263"/>
                  </a:lnTo>
                  <a:lnTo>
                    <a:pt x="137" y="265"/>
                  </a:lnTo>
                  <a:lnTo>
                    <a:pt x="125" y="258"/>
                  </a:lnTo>
                  <a:lnTo>
                    <a:pt x="104" y="254"/>
                  </a:lnTo>
                  <a:lnTo>
                    <a:pt x="92" y="254"/>
                  </a:lnTo>
                  <a:lnTo>
                    <a:pt x="38" y="237"/>
                  </a:lnTo>
                  <a:lnTo>
                    <a:pt x="50" y="225"/>
                  </a:lnTo>
                  <a:lnTo>
                    <a:pt x="42" y="218"/>
                  </a:lnTo>
                  <a:lnTo>
                    <a:pt x="42" y="209"/>
                  </a:lnTo>
                  <a:lnTo>
                    <a:pt x="31" y="199"/>
                  </a:lnTo>
                  <a:lnTo>
                    <a:pt x="19" y="197"/>
                  </a:lnTo>
                  <a:lnTo>
                    <a:pt x="0" y="194"/>
                  </a:lnTo>
                  <a:lnTo>
                    <a:pt x="2" y="17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4" name="Freeform 30"/>
            <p:cNvSpPr>
              <a:spLocks/>
            </p:cNvSpPr>
            <p:nvPr/>
          </p:nvSpPr>
          <p:spPr bwMode="auto">
            <a:xfrm>
              <a:off x="3192463" y="6065415"/>
              <a:ext cx="274638" cy="176213"/>
            </a:xfrm>
            <a:custGeom>
              <a:avLst/>
              <a:gdLst>
                <a:gd name="T0" fmla="*/ 171 w 173"/>
                <a:gd name="T1" fmla="*/ 111 h 111"/>
                <a:gd name="T2" fmla="*/ 157 w 173"/>
                <a:gd name="T3" fmla="*/ 109 h 111"/>
                <a:gd name="T4" fmla="*/ 147 w 173"/>
                <a:gd name="T5" fmla="*/ 102 h 111"/>
                <a:gd name="T6" fmla="*/ 130 w 173"/>
                <a:gd name="T7" fmla="*/ 99 h 111"/>
                <a:gd name="T8" fmla="*/ 128 w 173"/>
                <a:gd name="T9" fmla="*/ 92 h 111"/>
                <a:gd name="T10" fmla="*/ 121 w 173"/>
                <a:gd name="T11" fmla="*/ 90 h 111"/>
                <a:gd name="T12" fmla="*/ 119 w 173"/>
                <a:gd name="T13" fmla="*/ 92 h 111"/>
                <a:gd name="T14" fmla="*/ 109 w 173"/>
                <a:gd name="T15" fmla="*/ 88 h 111"/>
                <a:gd name="T16" fmla="*/ 97 w 173"/>
                <a:gd name="T17" fmla="*/ 97 h 111"/>
                <a:gd name="T18" fmla="*/ 88 w 173"/>
                <a:gd name="T19" fmla="*/ 90 h 111"/>
                <a:gd name="T20" fmla="*/ 86 w 173"/>
                <a:gd name="T21" fmla="*/ 85 h 111"/>
                <a:gd name="T22" fmla="*/ 81 w 173"/>
                <a:gd name="T23" fmla="*/ 85 h 111"/>
                <a:gd name="T24" fmla="*/ 76 w 173"/>
                <a:gd name="T25" fmla="*/ 80 h 111"/>
                <a:gd name="T26" fmla="*/ 71 w 173"/>
                <a:gd name="T27" fmla="*/ 78 h 111"/>
                <a:gd name="T28" fmla="*/ 71 w 173"/>
                <a:gd name="T29" fmla="*/ 71 h 111"/>
                <a:gd name="T30" fmla="*/ 59 w 173"/>
                <a:gd name="T31" fmla="*/ 71 h 111"/>
                <a:gd name="T32" fmla="*/ 55 w 173"/>
                <a:gd name="T33" fmla="*/ 69 h 111"/>
                <a:gd name="T34" fmla="*/ 43 w 173"/>
                <a:gd name="T35" fmla="*/ 71 h 111"/>
                <a:gd name="T36" fmla="*/ 45 w 173"/>
                <a:gd name="T37" fmla="*/ 69 h 111"/>
                <a:gd name="T38" fmla="*/ 41 w 173"/>
                <a:gd name="T39" fmla="*/ 59 h 111"/>
                <a:gd name="T40" fmla="*/ 31 w 173"/>
                <a:gd name="T41" fmla="*/ 59 h 111"/>
                <a:gd name="T42" fmla="*/ 24 w 173"/>
                <a:gd name="T43" fmla="*/ 52 h 111"/>
                <a:gd name="T44" fmla="*/ 26 w 173"/>
                <a:gd name="T45" fmla="*/ 50 h 111"/>
                <a:gd name="T46" fmla="*/ 22 w 173"/>
                <a:gd name="T47" fmla="*/ 50 h 111"/>
                <a:gd name="T48" fmla="*/ 19 w 173"/>
                <a:gd name="T49" fmla="*/ 47 h 111"/>
                <a:gd name="T50" fmla="*/ 12 w 173"/>
                <a:gd name="T51" fmla="*/ 50 h 111"/>
                <a:gd name="T52" fmla="*/ 3 w 173"/>
                <a:gd name="T53" fmla="*/ 40 h 111"/>
                <a:gd name="T54" fmla="*/ 0 w 173"/>
                <a:gd name="T55" fmla="*/ 26 h 111"/>
                <a:gd name="T56" fmla="*/ 12 w 173"/>
                <a:gd name="T57" fmla="*/ 0 h 111"/>
                <a:gd name="T58" fmla="*/ 59 w 173"/>
                <a:gd name="T59" fmla="*/ 7 h 111"/>
                <a:gd name="T60" fmla="*/ 86 w 173"/>
                <a:gd name="T61" fmla="*/ 28 h 111"/>
                <a:gd name="T62" fmla="*/ 112 w 173"/>
                <a:gd name="T63" fmla="*/ 43 h 111"/>
                <a:gd name="T64" fmla="*/ 121 w 173"/>
                <a:gd name="T65" fmla="*/ 54 h 111"/>
                <a:gd name="T66" fmla="*/ 130 w 173"/>
                <a:gd name="T67" fmla="*/ 54 h 111"/>
                <a:gd name="T68" fmla="*/ 145 w 173"/>
                <a:gd name="T69" fmla="*/ 66 h 111"/>
                <a:gd name="T70" fmla="*/ 166 w 173"/>
                <a:gd name="T71" fmla="*/ 69 h 111"/>
                <a:gd name="T72" fmla="*/ 168 w 173"/>
                <a:gd name="T73" fmla="*/ 73 h 111"/>
                <a:gd name="T74" fmla="*/ 173 w 173"/>
                <a:gd name="T75" fmla="*/ 92 h 111"/>
                <a:gd name="T76" fmla="*/ 171 w 173"/>
                <a:gd name="T7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111">
                  <a:moveTo>
                    <a:pt x="171" y="111"/>
                  </a:moveTo>
                  <a:lnTo>
                    <a:pt x="157" y="109"/>
                  </a:lnTo>
                  <a:lnTo>
                    <a:pt x="147" y="102"/>
                  </a:lnTo>
                  <a:lnTo>
                    <a:pt x="130" y="99"/>
                  </a:lnTo>
                  <a:lnTo>
                    <a:pt x="128" y="92"/>
                  </a:lnTo>
                  <a:lnTo>
                    <a:pt x="121" y="90"/>
                  </a:lnTo>
                  <a:lnTo>
                    <a:pt x="119" y="92"/>
                  </a:lnTo>
                  <a:lnTo>
                    <a:pt x="109" y="88"/>
                  </a:lnTo>
                  <a:lnTo>
                    <a:pt x="97" y="97"/>
                  </a:lnTo>
                  <a:lnTo>
                    <a:pt x="88" y="90"/>
                  </a:lnTo>
                  <a:lnTo>
                    <a:pt x="86" y="85"/>
                  </a:lnTo>
                  <a:lnTo>
                    <a:pt x="81" y="85"/>
                  </a:lnTo>
                  <a:lnTo>
                    <a:pt x="76" y="80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59" y="71"/>
                  </a:lnTo>
                  <a:lnTo>
                    <a:pt x="55" y="69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1" y="59"/>
                  </a:lnTo>
                  <a:lnTo>
                    <a:pt x="31" y="59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9" y="47"/>
                  </a:lnTo>
                  <a:lnTo>
                    <a:pt x="12" y="50"/>
                  </a:lnTo>
                  <a:lnTo>
                    <a:pt x="3" y="40"/>
                  </a:lnTo>
                  <a:lnTo>
                    <a:pt x="0" y="26"/>
                  </a:lnTo>
                  <a:lnTo>
                    <a:pt x="12" y="0"/>
                  </a:lnTo>
                  <a:lnTo>
                    <a:pt x="59" y="7"/>
                  </a:lnTo>
                  <a:lnTo>
                    <a:pt x="86" y="28"/>
                  </a:lnTo>
                  <a:lnTo>
                    <a:pt x="112" y="43"/>
                  </a:lnTo>
                  <a:lnTo>
                    <a:pt x="121" y="54"/>
                  </a:lnTo>
                  <a:lnTo>
                    <a:pt x="130" y="54"/>
                  </a:lnTo>
                  <a:lnTo>
                    <a:pt x="145" y="66"/>
                  </a:lnTo>
                  <a:lnTo>
                    <a:pt x="166" y="69"/>
                  </a:lnTo>
                  <a:lnTo>
                    <a:pt x="168" y="73"/>
                  </a:lnTo>
                  <a:lnTo>
                    <a:pt x="173" y="92"/>
                  </a:lnTo>
                  <a:lnTo>
                    <a:pt x="171" y="11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5" name="Freeform 31"/>
            <p:cNvSpPr>
              <a:spLocks/>
            </p:cNvSpPr>
            <p:nvPr/>
          </p:nvSpPr>
          <p:spPr bwMode="auto">
            <a:xfrm>
              <a:off x="3197225" y="5347865"/>
              <a:ext cx="250825" cy="198438"/>
            </a:xfrm>
            <a:custGeom>
              <a:avLst/>
              <a:gdLst>
                <a:gd name="T0" fmla="*/ 139 w 158"/>
                <a:gd name="T1" fmla="*/ 21 h 125"/>
                <a:gd name="T2" fmla="*/ 144 w 158"/>
                <a:gd name="T3" fmla="*/ 26 h 125"/>
                <a:gd name="T4" fmla="*/ 144 w 158"/>
                <a:gd name="T5" fmla="*/ 31 h 125"/>
                <a:gd name="T6" fmla="*/ 146 w 158"/>
                <a:gd name="T7" fmla="*/ 31 h 125"/>
                <a:gd name="T8" fmla="*/ 146 w 158"/>
                <a:gd name="T9" fmla="*/ 40 h 125"/>
                <a:gd name="T10" fmla="*/ 151 w 158"/>
                <a:gd name="T11" fmla="*/ 38 h 125"/>
                <a:gd name="T12" fmla="*/ 151 w 158"/>
                <a:gd name="T13" fmla="*/ 45 h 125"/>
                <a:gd name="T14" fmla="*/ 154 w 158"/>
                <a:gd name="T15" fmla="*/ 45 h 125"/>
                <a:gd name="T16" fmla="*/ 154 w 158"/>
                <a:gd name="T17" fmla="*/ 52 h 125"/>
                <a:gd name="T18" fmla="*/ 158 w 158"/>
                <a:gd name="T19" fmla="*/ 57 h 125"/>
                <a:gd name="T20" fmla="*/ 154 w 158"/>
                <a:gd name="T21" fmla="*/ 61 h 125"/>
                <a:gd name="T22" fmla="*/ 156 w 158"/>
                <a:gd name="T23" fmla="*/ 73 h 125"/>
                <a:gd name="T24" fmla="*/ 151 w 158"/>
                <a:gd name="T25" fmla="*/ 71 h 125"/>
                <a:gd name="T26" fmla="*/ 146 w 158"/>
                <a:gd name="T27" fmla="*/ 73 h 125"/>
                <a:gd name="T28" fmla="*/ 146 w 158"/>
                <a:gd name="T29" fmla="*/ 83 h 125"/>
                <a:gd name="T30" fmla="*/ 151 w 158"/>
                <a:gd name="T31" fmla="*/ 80 h 125"/>
                <a:gd name="T32" fmla="*/ 154 w 158"/>
                <a:gd name="T33" fmla="*/ 92 h 125"/>
                <a:gd name="T34" fmla="*/ 149 w 158"/>
                <a:gd name="T35" fmla="*/ 92 h 125"/>
                <a:gd name="T36" fmla="*/ 149 w 158"/>
                <a:gd name="T37" fmla="*/ 99 h 125"/>
                <a:gd name="T38" fmla="*/ 139 w 158"/>
                <a:gd name="T39" fmla="*/ 102 h 125"/>
                <a:gd name="T40" fmla="*/ 132 w 158"/>
                <a:gd name="T41" fmla="*/ 97 h 125"/>
                <a:gd name="T42" fmla="*/ 127 w 158"/>
                <a:gd name="T43" fmla="*/ 97 h 125"/>
                <a:gd name="T44" fmla="*/ 123 w 158"/>
                <a:gd name="T45" fmla="*/ 106 h 125"/>
                <a:gd name="T46" fmla="*/ 111 w 158"/>
                <a:gd name="T47" fmla="*/ 113 h 125"/>
                <a:gd name="T48" fmla="*/ 101 w 158"/>
                <a:gd name="T49" fmla="*/ 125 h 125"/>
                <a:gd name="T50" fmla="*/ 94 w 158"/>
                <a:gd name="T51" fmla="*/ 123 h 125"/>
                <a:gd name="T52" fmla="*/ 90 w 158"/>
                <a:gd name="T53" fmla="*/ 116 h 125"/>
                <a:gd name="T54" fmla="*/ 87 w 158"/>
                <a:gd name="T55" fmla="*/ 116 h 125"/>
                <a:gd name="T56" fmla="*/ 87 w 158"/>
                <a:gd name="T57" fmla="*/ 106 h 125"/>
                <a:gd name="T58" fmla="*/ 80 w 158"/>
                <a:gd name="T59" fmla="*/ 111 h 125"/>
                <a:gd name="T60" fmla="*/ 73 w 158"/>
                <a:gd name="T61" fmla="*/ 102 h 125"/>
                <a:gd name="T62" fmla="*/ 56 w 158"/>
                <a:gd name="T63" fmla="*/ 99 h 125"/>
                <a:gd name="T64" fmla="*/ 30 w 158"/>
                <a:gd name="T65" fmla="*/ 80 h 125"/>
                <a:gd name="T66" fmla="*/ 21 w 158"/>
                <a:gd name="T67" fmla="*/ 80 h 125"/>
                <a:gd name="T68" fmla="*/ 19 w 158"/>
                <a:gd name="T69" fmla="*/ 73 h 125"/>
                <a:gd name="T70" fmla="*/ 9 w 158"/>
                <a:gd name="T71" fmla="*/ 73 h 125"/>
                <a:gd name="T72" fmla="*/ 0 w 158"/>
                <a:gd name="T73" fmla="*/ 64 h 125"/>
                <a:gd name="T74" fmla="*/ 9 w 158"/>
                <a:gd name="T75" fmla="*/ 45 h 125"/>
                <a:gd name="T76" fmla="*/ 2 w 158"/>
                <a:gd name="T77" fmla="*/ 42 h 125"/>
                <a:gd name="T78" fmla="*/ 12 w 158"/>
                <a:gd name="T79" fmla="*/ 35 h 125"/>
                <a:gd name="T80" fmla="*/ 26 w 158"/>
                <a:gd name="T81" fmla="*/ 40 h 125"/>
                <a:gd name="T82" fmla="*/ 42 w 158"/>
                <a:gd name="T83" fmla="*/ 52 h 125"/>
                <a:gd name="T84" fmla="*/ 59 w 158"/>
                <a:gd name="T85" fmla="*/ 52 h 125"/>
                <a:gd name="T86" fmla="*/ 61 w 158"/>
                <a:gd name="T87" fmla="*/ 35 h 125"/>
                <a:gd name="T88" fmla="*/ 61 w 158"/>
                <a:gd name="T89" fmla="*/ 23 h 125"/>
                <a:gd name="T90" fmla="*/ 68 w 158"/>
                <a:gd name="T91" fmla="*/ 16 h 125"/>
                <a:gd name="T92" fmla="*/ 71 w 158"/>
                <a:gd name="T93" fmla="*/ 9 h 125"/>
                <a:gd name="T94" fmla="*/ 80 w 158"/>
                <a:gd name="T95" fmla="*/ 0 h 125"/>
                <a:gd name="T96" fmla="*/ 101 w 158"/>
                <a:gd name="T97" fmla="*/ 0 h 125"/>
                <a:gd name="T98" fmla="*/ 106 w 158"/>
                <a:gd name="T99" fmla="*/ 9 h 125"/>
                <a:gd name="T100" fmla="*/ 116 w 158"/>
                <a:gd name="T101" fmla="*/ 9 h 125"/>
                <a:gd name="T102" fmla="*/ 123 w 158"/>
                <a:gd name="T103" fmla="*/ 16 h 125"/>
                <a:gd name="T104" fmla="*/ 139 w 158"/>
                <a:gd name="T105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25">
                  <a:moveTo>
                    <a:pt x="139" y="21"/>
                  </a:moveTo>
                  <a:lnTo>
                    <a:pt x="144" y="26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6" y="40"/>
                  </a:lnTo>
                  <a:lnTo>
                    <a:pt x="151" y="38"/>
                  </a:lnTo>
                  <a:lnTo>
                    <a:pt x="151" y="45"/>
                  </a:lnTo>
                  <a:lnTo>
                    <a:pt x="154" y="45"/>
                  </a:lnTo>
                  <a:lnTo>
                    <a:pt x="154" y="52"/>
                  </a:lnTo>
                  <a:lnTo>
                    <a:pt x="158" y="57"/>
                  </a:lnTo>
                  <a:lnTo>
                    <a:pt x="154" y="61"/>
                  </a:lnTo>
                  <a:lnTo>
                    <a:pt x="156" y="73"/>
                  </a:lnTo>
                  <a:lnTo>
                    <a:pt x="151" y="71"/>
                  </a:lnTo>
                  <a:lnTo>
                    <a:pt x="146" y="73"/>
                  </a:lnTo>
                  <a:lnTo>
                    <a:pt x="146" y="83"/>
                  </a:lnTo>
                  <a:lnTo>
                    <a:pt x="151" y="80"/>
                  </a:lnTo>
                  <a:lnTo>
                    <a:pt x="154" y="92"/>
                  </a:lnTo>
                  <a:lnTo>
                    <a:pt x="149" y="92"/>
                  </a:lnTo>
                  <a:lnTo>
                    <a:pt x="149" y="99"/>
                  </a:lnTo>
                  <a:lnTo>
                    <a:pt x="139" y="102"/>
                  </a:lnTo>
                  <a:lnTo>
                    <a:pt x="132" y="97"/>
                  </a:lnTo>
                  <a:lnTo>
                    <a:pt x="127" y="97"/>
                  </a:lnTo>
                  <a:lnTo>
                    <a:pt x="123" y="106"/>
                  </a:lnTo>
                  <a:lnTo>
                    <a:pt x="111" y="113"/>
                  </a:lnTo>
                  <a:lnTo>
                    <a:pt x="101" y="125"/>
                  </a:lnTo>
                  <a:lnTo>
                    <a:pt x="94" y="123"/>
                  </a:lnTo>
                  <a:lnTo>
                    <a:pt x="90" y="116"/>
                  </a:lnTo>
                  <a:lnTo>
                    <a:pt x="87" y="116"/>
                  </a:lnTo>
                  <a:lnTo>
                    <a:pt x="87" y="106"/>
                  </a:lnTo>
                  <a:lnTo>
                    <a:pt x="80" y="111"/>
                  </a:lnTo>
                  <a:lnTo>
                    <a:pt x="73" y="102"/>
                  </a:lnTo>
                  <a:lnTo>
                    <a:pt x="56" y="99"/>
                  </a:lnTo>
                  <a:lnTo>
                    <a:pt x="30" y="80"/>
                  </a:lnTo>
                  <a:lnTo>
                    <a:pt x="21" y="80"/>
                  </a:lnTo>
                  <a:lnTo>
                    <a:pt x="19" y="73"/>
                  </a:lnTo>
                  <a:lnTo>
                    <a:pt x="9" y="73"/>
                  </a:lnTo>
                  <a:lnTo>
                    <a:pt x="0" y="64"/>
                  </a:lnTo>
                  <a:lnTo>
                    <a:pt x="9" y="45"/>
                  </a:lnTo>
                  <a:lnTo>
                    <a:pt x="2" y="42"/>
                  </a:lnTo>
                  <a:lnTo>
                    <a:pt x="12" y="35"/>
                  </a:lnTo>
                  <a:lnTo>
                    <a:pt x="26" y="40"/>
                  </a:lnTo>
                  <a:lnTo>
                    <a:pt x="42" y="52"/>
                  </a:lnTo>
                  <a:lnTo>
                    <a:pt x="59" y="52"/>
                  </a:lnTo>
                  <a:lnTo>
                    <a:pt x="61" y="35"/>
                  </a:lnTo>
                  <a:lnTo>
                    <a:pt x="61" y="23"/>
                  </a:lnTo>
                  <a:lnTo>
                    <a:pt x="68" y="16"/>
                  </a:lnTo>
                  <a:lnTo>
                    <a:pt x="71" y="9"/>
                  </a:lnTo>
                  <a:lnTo>
                    <a:pt x="80" y="0"/>
                  </a:lnTo>
                  <a:lnTo>
                    <a:pt x="101" y="0"/>
                  </a:lnTo>
                  <a:lnTo>
                    <a:pt x="106" y="9"/>
                  </a:lnTo>
                  <a:lnTo>
                    <a:pt x="116" y="9"/>
                  </a:lnTo>
                  <a:lnTo>
                    <a:pt x="123" y="16"/>
                  </a:lnTo>
                  <a:lnTo>
                    <a:pt x="139" y="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6" name="Freeform 32"/>
            <p:cNvSpPr>
              <a:spLocks/>
            </p:cNvSpPr>
            <p:nvPr/>
          </p:nvSpPr>
          <p:spPr bwMode="auto">
            <a:xfrm>
              <a:off x="3211513" y="4017540"/>
              <a:ext cx="357188" cy="269875"/>
            </a:xfrm>
            <a:custGeom>
              <a:avLst/>
              <a:gdLst>
                <a:gd name="T0" fmla="*/ 5 w 225"/>
                <a:gd name="T1" fmla="*/ 21 h 170"/>
                <a:gd name="T2" fmla="*/ 12 w 225"/>
                <a:gd name="T3" fmla="*/ 16 h 170"/>
                <a:gd name="T4" fmla="*/ 17 w 225"/>
                <a:gd name="T5" fmla="*/ 0 h 170"/>
                <a:gd name="T6" fmla="*/ 33 w 225"/>
                <a:gd name="T7" fmla="*/ 9 h 170"/>
                <a:gd name="T8" fmla="*/ 171 w 225"/>
                <a:gd name="T9" fmla="*/ 33 h 170"/>
                <a:gd name="T10" fmla="*/ 189 w 225"/>
                <a:gd name="T11" fmla="*/ 47 h 170"/>
                <a:gd name="T12" fmla="*/ 189 w 225"/>
                <a:gd name="T13" fmla="*/ 64 h 170"/>
                <a:gd name="T14" fmla="*/ 199 w 225"/>
                <a:gd name="T15" fmla="*/ 71 h 170"/>
                <a:gd name="T16" fmla="*/ 206 w 225"/>
                <a:gd name="T17" fmla="*/ 71 h 170"/>
                <a:gd name="T18" fmla="*/ 213 w 225"/>
                <a:gd name="T19" fmla="*/ 64 h 170"/>
                <a:gd name="T20" fmla="*/ 225 w 225"/>
                <a:gd name="T21" fmla="*/ 61 h 170"/>
                <a:gd name="T22" fmla="*/ 218 w 225"/>
                <a:gd name="T23" fmla="*/ 83 h 170"/>
                <a:gd name="T24" fmla="*/ 211 w 225"/>
                <a:gd name="T25" fmla="*/ 92 h 170"/>
                <a:gd name="T26" fmla="*/ 204 w 225"/>
                <a:gd name="T27" fmla="*/ 102 h 170"/>
                <a:gd name="T28" fmla="*/ 206 w 225"/>
                <a:gd name="T29" fmla="*/ 123 h 170"/>
                <a:gd name="T30" fmla="*/ 213 w 225"/>
                <a:gd name="T31" fmla="*/ 139 h 170"/>
                <a:gd name="T32" fmla="*/ 225 w 225"/>
                <a:gd name="T33" fmla="*/ 147 h 170"/>
                <a:gd name="T34" fmla="*/ 197 w 225"/>
                <a:gd name="T35" fmla="*/ 170 h 170"/>
                <a:gd name="T36" fmla="*/ 189 w 225"/>
                <a:gd name="T37" fmla="*/ 139 h 170"/>
                <a:gd name="T38" fmla="*/ 173 w 225"/>
                <a:gd name="T39" fmla="*/ 123 h 170"/>
                <a:gd name="T40" fmla="*/ 168 w 225"/>
                <a:gd name="T41" fmla="*/ 118 h 170"/>
                <a:gd name="T42" fmla="*/ 137 w 225"/>
                <a:gd name="T43" fmla="*/ 113 h 170"/>
                <a:gd name="T44" fmla="*/ 116 w 225"/>
                <a:gd name="T45" fmla="*/ 123 h 170"/>
                <a:gd name="T46" fmla="*/ 107 w 225"/>
                <a:gd name="T47" fmla="*/ 118 h 170"/>
                <a:gd name="T48" fmla="*/ 95 w 225"/>
                <a:gd name="T49" fmla="*/ 111 h 170"/>
                <a:gd name="T50" fmla="*/ 78 w 225"/>
                <a:gd name="T51" fmla="*/ 97 h 170"/>
                <a:gd name="T52" fmla="*/ 74 w 225"/>
                <a:gd name="T53" fmla="*/ 85 h 170"/>
                <a:gd name="T54" fmla="*/ 64 w 225"/>
                <a:gd name="T55" fmla="*/ 87 h 170"/>
                <a:gd name="T56" fmla="*/ 57 w 225"/>
                <a:gd name="T57" fmla="*/ 90 h 170"/>
                <a:gd name="T58" fmla="*/ 50 w 225"/>
                <a:gd name="T59" fmla="*/ 94 h 170"/>
                <a:gd name="T60" fmla="*/ 31 w 225"/>
                <a:gd name="T61" fmla="*/ 78 h 170"/>
                <a:gd name="T62" fmla="*/ 24 w 225"/>
                <a:gd name="T63" fmla="*/ 73 h 170"/>
                <a:gd name="T64" fmla="*/ 10 w 225"/>
                <a:gd name="T65" fmla="*/ 59 h 170"/>
                <a:gd name="T66" fmla="*/ 5 w 225"/>
                <a:gd name="T67" fmla="*/ 40 h 170"/>
                <a:gd name="T68" fmla="*/ 5 w 225"/>
                <a:gd name="T69" fmla="*/ 2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" h="170">
                  <a:moveTo>
                    <a:pt x="3" y="23"/>
                  </a:moveTo>
                  <a:lnTo>
                    <a:pt x="5" y="2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2" y="7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33" y="9"/>
                  </a:lnTo>
                  <a:lnTo>
                    <a:pt x="173" y="19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9" y="47"/>
                  </a:lnTo>
                  <a:lnTo>
                    <a:pt x="187" y="52"/>
                  </a:lnTo>
                  <a:lnTo>
                    <a:pt x="189" y="64"/>
                  </a:lnTo>
                  <a:lnTo>
                    <a:pt x="194" y="66"/>
                  </a:lnTo>
                  <a:lnTo>
                    <a:pt x="199" y="71"/>
                  </a:lnTo>
                  <a:lnTo>
                    <a:pt x="206" y="68"/>
                  </a:lnTo>
                  <a:lnTo>
                    <a:pt x="206" y="71"/>
                  </a:lnTo>
                  <a:lnTo>
                    <a:pt x="213" y="71"/>
                  </a:lnTo>
                  <a:lnTo>
                    <a:pt x="213" y="64"/>
                  </a:lnTo>
                  <a:lnTo>
                    <a:pt x="218" y="66"/>
                  </a:lnTo>
                  <a:lnTo>
                    <a:pt x="225" y="61"/>
                  </a:lnTo>
                  <a:lnTo>
                    <a:pt x="218" y="71"/>
                  </a:lnTo>
                  <a:lnTo>
                    <a:pt x="218" y="83"/>
                  </a:lnTo>
                  <a:lnTo>
                    <a:pt x="216" y="90"/>
                  </a:lnTo>
                  <a:lnTo>
                    <a:pt x="211" y="92"/>
                  </a:lnTo>
                  <a:lnTo>
                    <a:pt x="211" y="99"/>
                  </a:lnTo>
                  <a:lnTo>
                    <a:pt x="204" y="102"/>
                  </a:lnTo>
                  <a:lnTo>
                    <a:pt x="201" y="111"/>
                  </a:lnTo>
                  <a:lnTo>
                    <a:pt x="206" y="123"/>
                  </a:lnTo>
                  <a:lnTo>
                    <a:pt x="218" y="123"/>
                  </a:lnTo>
                  <a:lnTo>
                    <a:pt x="213" y="139"/>
                  </a:lnTo>
                  <a:lnTo>
                    <a:pt x="220" y="142"/>
                  </a:lnTo>
                  <a:lnTo>
                    <a:pt x="225" y="147"/>
                  </a:lnTo>
                  <a:lnTo>
                    <a:pt x="218" y="165"/>
                  </a:lnTo>
                  <a:lnTo>
                    <a:pt x="197" y="170"/>
                  </a:lnTo>
                  <a:lnTo>
                    <a:pt x="187" y="165"/>
                  </a:lnTo>
                  <a:lnTo>
                    <a:pt x="189" y="139"/>
                  </a:lnTo>
                  <a:lnTo>
                    <a:pt x="173" y="132"/>
                  </a:lnTo>
                  <a:lnTo>
                    <a:pt x="173" y="123"/>
                  </a:lnTo>
                  <a:lnTo>
                    <a:pt x="168" y="120"/>
                  </a:lnTo>
                  <a:lnTo>
                    <a:pt x="168" y="118"/>
                  </a:lnTo>
                  <a:lnTo>
                    <a:pt x="166" y="116"/>
                  </a:lnTo>
                  <a:lnTo>
                    <a:pt x="137" y="113"/>
                  </a:lnTo>
                  <a:lnTo>
                    <a:pt x="121" y="118"/>
                  </a:lnTo>
                  <a:lnTo>
                    <a:pt x="116" y="123"/>
                  </a:lnTo>
                  <a:lnTo>
                    <a:pt x="109" y="116"/>
                  </a:lnTo>
                  <a:lnTo>
                    <a:pt x="107" y="118"/>
                  </a:lnTo>
                  <a:lnTo>
                    <a:pt x="100" y="111"/>
                  </a:lnTo>
                  <a:lnTo>
                    <a:pt x="95" y="111"/>
                  </a:lnTo>
                  <a:lnTo>
                    <a:pt x="92" y="104"/>
                  </a:lnTo>
                  <a:lnTo>
                    <a:pt x="78" y="97"/>
                  </a:lnTo>
                  <a:lnTo>
                    <a:pt x="81" y="92"/>
                  </a:lnTo>
                  <a:lnTo>
                    <a:pt x="74" y="85"/>
                  </a:lnTo>
                  <a:lnTo>
                    <a:pt x="71" y="90"/>
                  </a:lnTo>
                  <a:lnTo>
                    <a:pt x="64" y="87"/>
                  </a:lnTo>
                  <a:lnTo>
                    <a:pt x="62" y="92"/>
                  </a:lnTo>
                  <a:lnTo>
                    <a:pt x="57" y="90"/>
                  </a:lnTo>
                  <a:lnTo>
                    <a:pt x="55" y="97"/>
                  </a:lnTo>
                  <a:lnTo>
                    <a:pt x="50" y="94"/>
                  </a:lnTo>
                  <a:lnTo>
                    <a:pt x="47" y="99"/>
                  </a:lnTo>
                  <a:lnTo>
                    <a:pt x="31" y="78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7" y="64"/>
                  </a:lnTo>
                  <a:lnTo>
                    <a:pt x="10" y="59"/>
                  </a:lnTo>
                  <a:lnTo>
                    <a:pt x="12" y="49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5" y="26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7" name="Freeform 33"/>
            <p:cNvSpPr>
              <a:spLocks/>
            </p:cNvSpPr>
            <p:nvPr/>
          </p:nvSpPr>
          <p:spPr bwMode="auto">
            <a:xfrm>
              <a:off x="3208338" y="3396827"/>
              <a:ext cx="330200" cy="360363"/>
            </a:xfrm>
            <a:custGeom>
              <a:avLst/>
              <a:gdLst>
                <a:gd name="T0" fmla="*/ 111 w 208"/>
                <a:gd name="T1" fmla="*/ 24 h 227"/>
                <a:gd name="T2" fmla="*/ 137 w 208"/>
                <a:gd name="T3" fmla="*/ 7 h 227"/>
                <a:gd name="T4" fmla="*/ 147 w 208"/>
                <a:gd name="T5" fmla="*/ 2 h 227"/>
                <a:gd name="T6" fmla="*/ 151 w 208"/>
                <a:gd name="T7" fmla="*/ 7 h 227"/>
                <a:gd name="T8" fmla="*/ 158 w 208"/>
                <a:gd name="T9" fmla="*/ 17 h 227"/>
                <a:gd name="T10" fmla="*/ 165 w 208"/>
                <a:gd name="T11" fmla="*/ 31 h 227"/>
                <a:gd name="T12" fmla="*/ 170 w 208"/>
                <a:gd name="T13" fmla="*/ 38 h 227"/>
                <a:gd name="T14" fmla="*/ 175 w 208"/>
                <a:gd name="T15" fmla="*/ 40 h 227"/>
                <a:gd name="T16" fmla="*/ 177 w 208"/>
                <a:gd name="T17" fmla="*/ 50 h 227"/>
                <a:gd name="T18" fmla="*/ 180 w 208"/>
                <a:gd name="T19" fmla="*/ 69 h 227"/>
                <a:gd name="T20" fmla="*/ 184 w 208"/>
                <a:gd name="T21" fmla="*/ 71 h 227"/>
                <a:gd name="T22" fmla="*/ 187 w 208"/>
                <a:gd name="T23" fmla="*/ 88 h 227"/>
                <a:gd name="T24" fmla="*/ 189 w 208"/>
                <a:gd name="T25" fmla="*/ 92 h 227"/>
                <a:gd name="T26" fmla="*/ 191 w 208"/>
                <a:gd name="T27" fmla="*/ 111 h 227"/>
                <a:gd name="T28" fmla="*/ 194 w 208"/>
                <a:gd name="T29" fmla="*/ 118 h 227"/>
                <a:gd name="T30" fmla="*/ 203 w 208"/>
                <a:gd name="T31" fmla="*/ 135 h 227"/>
                <a:gd name="T32" fmla="*/ 201 w 208"/>
                <a:gd name="T33" fmla="*/ 166 h 227"/>
                <a:gd name="T34" fmla="*/ 177 w 208"/>
                <a:gd name="T35" fmla="*/ 190 h 227"/>
                <a:gd name="T36" fmla="*/ 182 w 208"/>
                <a:gd name="T37" fmla="*/ 208 h 227"/>
                <a:gd name="T38" fmla="*/ 170 w 208"/>
                <a:gd name="T39" fmla="*/ 216 h 227"/>
                <a:gd name="T40" fmla="*/ 144 w 208"/>
                <a:gd name="T41" fmla="*/ 218 h 227"/>
                <a:gd name="T42" fmla="*/ 142 w 208"/>
                <a:gd name="T43" fmla="*/ 206 h 227"/>
                <a:gd name="T44" fmla="*/ 132 w 208"/>
                <a:gd name="T45" fmla="*/ 187 h 227"/>
                <a:gd name="T46" fmla="*/ 116 w 208"/>
                <a:gd name="T47" fmla="*/ 180 h 227"/>
                <a:gd name="T48" fmla="*/ 90 w 208"/>
                <a:gd name="T49" fmla="*/ 180 h 227"/>
                <a:gd name="T50" fmla="*/ 47 w 208"/>
                <a:gd name="T51" fmla="*/ 147 h 227"/>
                <a:gd name="T52" fmla="*/ 23 w 208"/>
                <a:gd name="T53" fmla="*/ 128 h 227"/>
                <a:gd name="T54" fmla="*/ 0 w 208"/>
                <a:gd name="T55" fmla="*/ 88 h 227"/>
                <a:gd name="T56" fmla="*/ 21 w 208"/>
                <a:gd name="T57" fmla="*/ 97 h 227"/>
                <a:gd name="T58" fmla="*/ 26 w 208"/>
                <a:gd name="T59" fmla="*/ 90 h 227"/>
                <a:gd name="T60" fmla="*/ 92 w 208"/>
                <a:gd name="T61" fmla="*/ 121 h 227"/>
                <a:gd name="T62" fmla="*/ 92 w 208"/>
                <a:gd name="T63" fmla="*/ 5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227">
                  <a:moveTo>
                    <a:pt x="97" y="31"/>
                  </a:moveTo>
                  <a:lnTo>
                    <a:pt x="111" y="24"/>
                  </a:lnTo>
                  <a:lnTo>
                    <a:pt x="123" y="12"/>
                  </a:lnTo>
                  <a:lnTo>
                    <a:pt x="137" y="7"/>
                  </a:lnTo>
                  <a:lnTo>
                    <a:pt x="137" y="0"/>
                  </a:lnTo>
                  <a:lnTo>
                    <a:pt x="147" y="2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49" y="12"/>
                  </a:lnTo>
                  <a:lnTo>
                    <a:pt x="158" y="17"/>
                  </a:lnTo>
                  <a:lnTo>
                    <a:pt x="161" y="29"/>
                  </a:lnTo>
                  <a:lnTo>
                    <a:pt x="165" y="31"/>
                  </a:lnTo>
                  <a:lnTo>
                    <a:pt x="163" y="36"/>
                  </a:lnTo>
                  <a:lnTo>
                    <a:pt x="170" y="38"/>
                  </a:lnTo>
                  <a:lnTo>
                    <a:pt x="170" y="43"/>
                  </a:lnTo>
                  <a:lnTo>
                    <a:pt x="175" y="40"/>
                  </a:lnTo>
                  <a:lnTo>
                    <a:pt x="177" y="47"/>
                  </a:lnTo>
                  <a:lnTo>
                    <a:pt x="177" y="50"/>
                  </a:lnTo>
                  <a:lnTo>
                    <a:pt x="182" y="64"/>
                  </a:lnTo>
                  <a:lnTo>
                    <a:pt x="180" y="69"/>
                  </a:lnTo>
                  <a:lnTo>
                    <a:pt x="182" y="69"/>
                  </a:lnTo>
                  <a:lnTo>
                    <a:pt x="184" y="71"/>
                  </a:lnTo>
                  <a:lnTo>
                    <a:pt x="182" y="76"/>
                  </a:lnTo>
                  <a:lnTo>
                    <a:pt x="187" y="88"/>
                  </a:lnTo>
                  <a:lnTo>
                    <a:pt x="194" y="92"/>
                  </a:lnTo>
                  <a:lnTo>
                    <a:pt x="189" y="92"/>
                  </a:lnTo>
                  <a:lnTo>
                    <a:pt x="194" y="102"/>
                  </a:lnTo>
                  <a:lnTo>
                    <a:pt x="191" y="111"/>
                  </a:lnTo>
                  <a:lnTo>
                    <a:pt x="196" y="116"/>
                  </a:lnTo>
                  <a:lnTo>
                    <a:pt x="194" y="118"/>
                  </a:lnTo>
                  <a:lnTo>
                    <a:pt x="199" y="133"/>
                  </a:lnTo>
                  <a:lnTo>
                    <a:pt x="203" y="135"/>
                  </a:lnTo>
                  <a:lnTo>
                    <a:pt x="208" y="145"/>
                  </a:lnTo>
                  <a:lnTo>
                    <a:pt x="201" y="166"/>
                  </a:lnTo>
                  <a:lnTo>
                    <a:pt x="182" y="178"/>
                  </a:lnTo>
                  <a:lnTo>
                    <a:pt x="177" y="190"/>
                  </a:lnTo>
                  <a:lnTo>
                    <a:pt x="177" y="197"/>
                  </a:lnTo>
                  <a:lnTo>
                    <a:pt x="182" y="208"/>
                  </a:lnTo>
                  <a:lnTo>
                    <a:pt x="180" y="216"/>
                  </a:lnTo>
                  <a:lnTo>
                    <a:pt x="170" y="216"/>
                  </a:lnTo>
                  <a:lnTo>
                    <a:pt x="149" y="227"/>
                  </a:lnTo>
                  <a:lnTo>
                    <a:pt x="144" y="218"/>
                  </a:lnTo>
                  <a:lnTo>
                    <a:pt x="147" y="208"/>
                  </a:lnTo>
                  <a:lnTo>
                    <a:pt x="142" y="206"/>
                  </a:lnTo>
                  <a:lnTo>
                    <a:pt x="142" y="197"/>
                  </a:lnTo>
                  <a:lnTo>
                    <a:pt x="132" y="187"/>
                  </a:lnTo>
                  <a:lnTo>
                    <a:pt x="132" y="175"/>
                  </a:lnTo>
                  <a:lnTo>
                    <a:pt x="116" y="180"/>
                  </a:lnTo>
                  <a:lnTo>
                    <a:pt x="106" y="175"/>
                  </a:lnTo>
                  <a:lnTo>
                    <a:pt x="90" y="180"/>
                  </a:lnTo>
                  <a:lnTo>
                    <a:pt x="64" y="163"/>
                  </a:lnTo>
                  <a:lnTo>
                    <a:pt x="47" y="147"/>
                  </a:lnTo>
                  <a:lnTo>
                    <a:pt x="26" y="142"/>
                  </a:lnTo>
                  <a:lnTo>
                    <a:pt x="23" y="128"/>
                  </a:lnTo>
                  <a:lnTo>
                    <a:pt x="2" y="114"/>
                  </a:lnTo>
                  <a:lnTo>
                    <a:pt x="0" y="88"/>
                  </a:lnTo>
                  <a:lnTo>
                    <a:pt x="14" y="90"/>
                  </a:lnTo>
                  <a:lnTo>
                    <a:pt x="21" y="97"/>
                  </a:lnTo>
                  <a:lnTo>
                    <a:pt x="26" y="100"/>
                  </a:lnTo>
                  <a:lnTo>
                    <a:pt x="26" y="90"/>
                  </a:lnTo>
                  <a:lnTo>
                    <a:pt x="33" y="83"/>
                  </a:lnTo>
                  <a:lnTo>
                    <a:pt x="92" y="121"/>
                  </a:lnTo>
                  <a:lnTo>
                    <a:pt x="123" y="109"/>
                  </a:lnTo>
                  <a:lnTo>
                    <a:pt x="92" y="57"/>
                  </a:lnTo>
                  <a:lnTo>
                    <a:pt x="97" y="3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8" name="Freeform 34"/>
            <p:cNvSpPr>
              <a:spLocks/>
            </p:cNvSpPr>
            <p:nvPr/>
          </p:nvSpPr>
          <p:spPr bwMode="auto">
            <a:xfrm>
              <a:off x="3241675" y="4130252"/>
              <a:ext cx="484188" cy="393700"/>
            </a:xfrm>
            <a:custGeom>
              <a:avLst/>
              <a:gdLst>
                <a:gd name="T0" fmla="*/ 10 w 305"/>
                <a:gd name="T1" fmla="*/ 2 h 248"/>
                <a:gd name="T2" fmla="*/ 31 w 305"/>
                <a:gd name="T3" fmla="*/ 23 h 248"/>
                <a:gd name="T4" fmla="*/ 43 w 305"/>
                <a:gd name="T5" fmla="*/ 21 h 248"/>
                <a:gd name="T6" fmla="*/ 55 w 305"/>
                <a:gd name="T7" fmla="*/ 14 h 248"/>
                <a:gd name="T8" fmla="*/ 73 w 305"/>
                <a:gd name="T9" fmla="*/ 33 h 248"/>
                <a:gd name="T10" fmla="*/ 73 w 305"/>
                <a:gd name="T11" fmla="*/ 66 h 248"/>
                <a:gd name="T12" fmla="*/ 90 w 305"/>
                <a:gd name="T13" fmla="*/ 87 h 248"/>
                <a:gd name="T14" fmla="*/ 118 w 305"/>
                <a:gd name="T15" fmla="*/ 99 h 248"/>
                <a:gd name="T16" fmla="*/ 128 w 305"/>
                <a:gd name="T17" fmla="*/ 125 h 248"/>
                <a:gd name="T18" fmla="*/ 130 w 305"/>
                <a:gd name="T19" fmla="*/ 135 h 248"/>
                <a:gd name="T20" fmla="*/ 133 w 305"/>
                <a:gd name="T21" fmla="*/ 161 h 248"/>
                <a:gd name="T22" fmla="*/ 142 w 305"/>
                <a:gd name="T23" fmla="*/ 177 h 248"/>
                <a:gd name="T24" fmla="*/ 149 w 305"/>
                <a:gd name="T25" fmla="*/ 187 h 248"/>
                <a:gd name="T26" fmla="*/ 161 w 305"/>
                <a:gd name="T27" fmla="*/ 170 h 248"/>
                <a:gd name="T28" fmla="*/ 173 w 305"/>
                <a:gd name="T29" fmla="*/ 128 h 248"/>
                <a:gd name="T30" fmla="*/ 173 w 305"/>
                <a:gd name="T31" fmla="*/ 109 h 248"/>
                <a:gd name="T32" fmla="*/ 208 w 305"/>
                <a:gd name="T33" fmla="*/ 78 h 248"/>
                <a:gd name="T34" fmla="*/ 199 w 305"/>
                <a:gd name="T35" fmla="*/ 52 h 248"/>
                <a:gd name="T36" fmla="*/ 182 w 305"/>
                <a:gd name="T37" fmla="*/ 40 h 248"/>
                <a:gd name="T38" fmla="*/ 197 w 305"/>
                <a:gd name="T39" fmla="*/ 38 h 248"/>
                <a:gd name="T40" fmla="*/ 239 w 305"/>
                <a:gd name="T41" fmla="*/ 47 h 248"/>
                <a:gd name="T42" fmla="*/ 258 w 305"/>
                <a:gd name="T43" fmla="*/ 42 h 248"/>
                <a:gd name="T44" fmla="*/ 275 w 305"/>
                <a:gd name="T45" fmla="*/ 64 h 248"/>
                <a:gd name="T46" fmla="*/ 277 w 305"/>
                <a:gd name="T47" fmla="*/ 71 h 248"/>
                <a:gd name="T48" fmla="*/ 305 w 305"/>
                <a:gd name="T49" fmla="*/ 78 h 248"/>
                <a:gd name="T50" fmla="*/ 275 w 305"/>
                <a:gd name="T51" fmla="*/ 123 h 248"/>
                <a:gd name="T52" fmla="*/ 251 w 305"/>
                <a:gd name="T53" fmla="*/ 142 h 248"/>
                <a:gd name="T54" fmla="*/ 197 w 305"/>
                <a:gd name="T55" fmla="*/ 173 h 248"/>
                <a:gd name="T56" fmla="*/ 173 w 305"/>
                <a:gd name="T57" fmla="*/ 206 h 248"/>
                <a:gd name="T58" fmla="*/ 154 w 305"/>
                <a:gd name="T59" fmla="*/ 213 h 248"/>
                <a:gd name="T60" fmla="*/ 147 w 305"/>
                <a:gd name="T61" fmla="*/ 236 h 248"/>
                <a:gd name="T62" fmla="*/ 111 w 305"/>
                <a:gd name="T63" fmla="*/ 206 h 248"/>
                <a:gd name="T64" fmla="*/ 92 w 305"/>
                <a:gd name="T65" fmla="*/ 194 h 248"/>
                <a:gd name="T66" fmla="*/ 78 w 305"/>
                <a:gd name="T67" fmla="*/ 158 h 248"/>
                <a:gd name="T68" fmla="*/ 81 w 305"/>
                <a:gd name="T69" fmla="*/ 132 h 248"/>
                <a:gd name="T70" fmla="*/ 71 w 305"/>
                <a:gd name="T71" fmla="*/ 111 h 248"/>
                <a:gd name="T72" fmla="*/ 64 w 305"/>
                <a:gd name="T73" fmla="*/ 92 h 248"/>
                <a:gd name="T74" fmla="*/ 45 w 305"/>
                <a:gd name="T75" fmla="*/ 71 h 248"/>
                <a:gd name="T76" fmla="*/ 50 w 305"/>
                <a:gd name="T77" fmla="*/ 61 h 248"/>
                <a:gd name="T78" fmla="*/ 40 w 305"/>
                <a:gd name="T79" fmla="*/ 49 h 248"/>
                <a:gd name="T80" fmla="*/ 33 w 305"/>
                <a:gd name="T81" fmla="*/ 42 h 248"/>
                <a:gd name="T82" fmla="*/ 28 w 305"/>
                <a:gd name="T83" fmla="*/ 35 h 248"/>
                <a:gd name="T84" fmla="*/ 19 w 305"/>
                <a:gd name="T85" fmla="*/ 31 h 248"/>
                <a:gd name="T86" fmla="*/ 10 w 305"/>
                <a:gd name="T87" fmla="*/ 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5" h="248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2" y="7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38" y="19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52" y="19"/>
                  </a:lnTo>
                  <a:lnTo>
                    <a:pt x="55" y="14"/>
                  </a:lnTo>
                  <a:lnTo>
                    <a:pt x="62" y="21"/>
                  </a:lnTo>
                  <a:lnTo>
                    <a:pt x="59" y="26"/>
                  </a:lnTo>
                  <a:lnTo>
                    <a:pt x="73" y="33"/>
                  </a:lnTo>
                  <a:lnTo>
                    <a:pt x="76" y="42"/>
                  </a:lnTo>
                  <a:lnTo>
                    <a:pt x="71" y="59"/>
                  </a:lnTo>
                  <a:lnTo>
                    <a:pt x="73" y="66"/>
                  </a:lnTo>
                  <a:lnTo>
                    <a:pt x="83" y="66"/>
                  </a:lnTo>
                  <a:lnTo>
                    <a:pt x="90" y="73"/>
                  </a:lnTo>
                  <a:lnTo>
                    <a:pt x="90" y="87"/>
                  </a:lnTo>
                  <a:lnTo>
                    <a:pt x="97" y="104"/>
                  </a:lnTo>
                  <a:lnTo>
                    <a:pt x="109" y="99"/>
                  </a:lnTo>
                  <a:lnTo>
                    <a:pt x="118" y="99"/>
                  </a:lnTo>
                  <a:lnTo>
                    <a:pt x="121" y="111"/>
                  </a:lnTo>
                  <a:lnTo>
                    <a:pt x="128" y="118"/>
                  </a:lnTo>
                  <a:lnTo>
                    <a:pt x="128" y="125"/>
                  </a:lnTo>
                  <a:lnTo>
                    <a:pt x="126" y="130"/>
                  </a:lnTo>
                  <a:lnTo>
                    <a:pt x="130" y="130"/>
                  </a:lnTo>
                  <a:lnTo>
                    <a:pt x="130" y="135"/>
                  </a:lnTo>
                  <a:lnTo>
                    <a:pt x="130" y="142"/>
                  </a:lnTo>
                  <a:lnTo>
                    <a:pt x="135" y="144"/>
                  </a:lnTo>
                  <a:lnTo>
                    <a:pt x="133" y="161"/>
                  </a:lnTo>
                  <a:lnTo>
                    <a:pt x="142" y="168"/>
                  </a:lnTo>
                  <a:lnTo>
                    <a:pt x="137" y="173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2" y="177"/>
                  </a:lnTo>
                  <a:lnTo>
                    <a:pt x="149" y="187"/>
                  </a:lnTo>
                  <a:lnTo>
                    <a:pt x="156" y="184"/>
                  </a:lnTo>
                  <a:lnTo>
                    <a:pt x="159" y="182"/>
                  </a:lnTo>
                  <a:lnTo>
                    <a:pt x="161" y="170"/>
                  </a:lnTo>
                  <a:lnTo>
                    <a:pt x="161" y="151"/>
                  </a:lnTo>
                  <a:lnTo>
                    <a:pt x="166" y="147"/>
                  </a:lnTo>
                  <a:lnTo>
                    <a:pt x="173" y="128"/>
                  </a:lnTo>
                  <a:lnTo>
                    <a:pt x="166" y="106"/>
                  </a:lnTo>
                  <a:lnTo>
                    <a:pt x="170" y="109"/>
                  </a:lnTo>
                  <a:lnTo>
                    <a:pt x="173" y="109"/>
                  </a:lnTo>
                  <a:lnTo>
                    <a:pt x="187" y="94"/>
                  </a:lnTo>
                  <a:lnTo>
                    <a:pt x="199" y="94"/>
                  </a:lnTo>
                  <a:lnTo>
                    <a:pt x="208" y="78"/>
                  </a:lnTo>
                  <a:lnTo>
                    <a:pt x="201" y="71"/>
                  </a:lnTo>
                  <a:lnTo>
                    <a:pt x="194" y="68"/>
                  </a:lnTo>
                  <a:lnTo>
                    <a:pt x="199" y="52"/>
                  </a:lnTo>
                  <a:lnTo>
                    <a:pt x="187" y="52"/>
                  </a:lnTo>
                  <a:lnTo>
                    <a:pt x="185" y="45"/>
                  </a:lnTo>
                  <a:lnTo>
                    <a:pt x="182" y="40"/>
                  </a:lnTo>
                  <a:lnTo>
                    <a:pt x="187" y="28"/>
                  </a:lnTo>
                  <a:lnTo>
                    <a:pt x="192" y="28"/>
                  </a:lnTo>
                  <a:lnTo>
                    <a:pt x="197" y="38"/>
                  </a:lnTo>
                  <a:lnTo>
                    <a:pt x="211" y="40"/>
                  </a:lnTo>
                  <a:lnTo>
                    <a:pt x="220" y="49"/>
                  </a:lnTo>
                  <a:lnTo>
                    <a:pt x="239" y="47"/>
                  </a:lnTo>
                  <a:lnTo>
                    <a:pt x="249" y="33"/>
                  </a:lnTo>
                  <a:lnTo>
                    <a:pt x="251" y="40"/>
                  </a:lnTo>
                  <a:lnTo>
                    <a:pt x="258" y="42"/>
                  </a:lnTo>
                  <a:lnTo>
                    <a:pt x="265" y="42"/>
                  </a:lnTo>
                  <a:lnTo>
                    <a:pt x="275" y="52"/>
                  </a:lnTo>
                  <a:lnTo>
                    <a:pt x="275" y="64"/>
                  </a:lnTo>
                  <a:lnTo>
                    <a:pt x="270" y="68"/>
                  </a:lnTo>
                  <a:lnTo>
                    <a:pt x="275" y="73"/>
                  </a:lnTo>
                  <a:lnTo>
                    <a:pt x="277" y="71"/>
                  </a:lnTo>
                  <a:lnTo>
                    <a:pt x="284" y="80"/>
                  </a:lnTo>
                  <a:lnTo>
                    <a:pt x="291" y="76"/>
                  </a:lnTo>
                  <a:lnTo>
                    <a:pt x="305" y="78"/>
                  </a:lnTo>
                  <a:lnTo>
                    <a:pt x="289" y="130"/>
                  </a:lnTo>
                  <a:lnTo>
                    <a:pt x="286" y="125"/>
                  </a:lnTo>
                  <a:lnTo>
                    <a:pt x="275" y="123"/>
                  </a:lnTo>
                  <a:lnTo>
                    <a:pt x="270" y="128"/>
                  </a:lnTo>
                  <a:lnTo>
                    <a:pt x="265" y="116"/>
                  </a:lnTo>
                  <a:lnTo>
                    <a:pt x="251" y="142"/>
                  </a:lnTo>
                  <a:lnTo>
                    <a:pt x="230" y="154"/>
                  </a:lnTo>
                  <a:lnTo>
                    <a:pt x="218" y="168"/>
                  </a:lnTo>
                  <a:lnTo>
                    <a:pt x="197" y="173"/>
                  </a:lnTo>
                  <a:lnTo>
                    <a:pt x="189" y="189"/>
                  </a:lnTo>
                  <a:lnTo>
                    <a:pt x="175" y="199"/>
                  </a:lnTo>
                  <a:lnTo>
                    <a:pt x="173" y="206"/>
                  </a:lnTo>
                  <a:lnTo>
                    <a:pt x="159" y="203"/>
                  </a:lnTo>
                  <a:lnTo>
                    <a:pt x="159" y="208"/>
                  </a:lnTo>
                  <a:lnTo>
                    <a:pt x="154" y="213"/>
                  </a:lnTo>
                  <a:lnTo>
                    <a:pt x="156" y="248"/>
                  </a:lnTo>
                  <a:lnTo>
                    <a:pt x="147" y="241"/>
                  </a:lnTo>
                  <a:lnTo>
                    <a:pt x="147" y="236"/>
                  </a:lnTo>
                  <a:lnTo>
                    <a:pt x="135" y="220"/>
                  </a:lnTo>
                  <a:lnTo>
                    <a:pt x="114" y="218"/>
                  </a:lnTo>
                  <a:lnTo>
                    <a:pt x="111" y="206"/>
                  </a:lnTo>
                  <a:lnTo>
                    <a:pt x="104" y="206"/>
                  </a:lnTo>
                  <a:lnTo>
                    <a:pt x="102" y="196"/>
                  </a:lnTo>
                  <a:lnTo>
                    <a:pt x="92" y="194"/>
                  </a:lnTo>
                  <a:lnTo>
                    <a:pt x="88" y="180"/>
                  </a:lnTo>
                  <a:lnTo>
                    <a:pt x="78" y="182"/>
                  </a:lnTo>
                  <a:lnTo>
                    <a:pt x="78" y="158"/>
                  </a:lnTo>
                  <a:lnTo>
                    <a:pt x="83" y="147"/>
                  </a:lnTo>
                  <a:lnTo>
                    <a:pt x="78" y="135"/>
                  </a:lnTo>
                  <a:lnTo>
                    <a:pt x="81" y="132"/>
                  </a:lnTo>
                  <a:lnTo>
                    <a:pt x="81" y="128"/>
                  </a:lnTo>
                  <a:lnTo>
                    <a:pt x="78" y="128"/>
                  </a:lnTo>
                  <a:lnTo>
                    <a:pt x="71" y="111"/>
                  </a:lnTo>
                  <a:lnTo>
                    <a:pt x="62" y="106"/>
                  </a:lnTo>
                  <a:lnTo>
                    <a:pt x="66" y="102"/>
                  </a:lnTo>
                  <a:lnTo>
                    <a:pt x="64" y="92"/>
                  </a:lnTo>
                  <a:lnTo>
                    <a:pt x="57" y="90"/>
                  </a:lnTo>
                  <a:lnTo>
                    <a:pt x="50" y="83"/>
                  </a:lnTo>
                  <a:lnTo>
                    <a:pt x="45" y="71"/>
                  </a:lnTo>
                  <a:lnTo>
                    <a:pt x="40" y="66"/>
                  </a:lnTo>
                  <a:lnTo>
                    <a:pt x="47" y="66"/>
                  </a:lnTo>
                  <a:lnTo>
                    <a:pt x="50" y="61"/>
                  </a:lnTo>
                  <a:lnTo>
                    <a:pt x="45" y="61"/>
                  </a:lnTo>
                  <a:lnTo>
                    <a:pt x="43" y="52"/>
                  </a:lnTo>
                  <a:lnTo>
                    <a:pt x="40" y="49"/>
                  </a:lnTo>
                  <a:lnTo>
                    <a:pt x="43" y="47"/>
                  </a:lnTo>
                  <a:lnTo>
                    <a:pt x="36" y="47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26" y="42"/>
                  </a:lnTo>
                  <a:lnTo>
                    <a:pt x="28" y="35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09" name="Freeform 35"/>
            <p:cNvSpPr>
              <a:spLocks/>
            </p:cNvSpPr>
            <p:nvPr/>
          </p:nvSpPr>
          <p:spPr bwMode="auto">
            <a:xfrm>
              <a:off x="3230563" y="3031702"/>
              <a:ext cx="352425" cy="417513"/>
            </a:xfrm>
            <a:custGeom>
              <a:avLst/>
              <a:gdLst>
                <a:gd name="T0" fmla="*/ 33 w 222"/>
                <a:gd name="T1" fmla="*/ 27 h 263"/>
                <a:gd name="T2" fmla="*/ 50 w 222"/>
                <a:gd name="T3" fmla="*/ 31 h 263"/>
                <a:gd name="T4" fmla="*/ 57 w 222"/>
                <a:gd name="T5" fmla="*/ 55 h 263"/>
                <a:gd name="T6" fmla="*/ 97 w 222"/>
                <a:gd name="T7" fmla="*/ 41 h 263"/>
                <a:gd name="T8" fmla="*/ 123 w 222"/>
                <a:gd name="T9" fmla="*/ 19 h 263"/>
                <a:gd name="T10" fmla="*/ 151 w 222"/>
                <a:gd name="T11" fmla="*/ 0 h 263"/>
                <a:gd name="T12" fmla="*/ 137 w 222"/>
                <a:gd name="T13" fmla="*/ 12 h 263"/>
                <a:gd name="T14" fmla="*/ 135 w 222"/>
                <a:gd name="T15" fmla="*/ 19 h 263"/>
                <a:gd name="T16" fmla="*/ 123 w 222"/>
                <a:gd name="T17" fmla="*/ 48 h 263"/>
                <a:gd name="T18" fmla="*/ 125 w 222"/>
                <a:gd name="T19" fmla="*/ 53 h 263"/>
                <a:gd name="T20" fmla="*/ 133 w 222"/>
                <a:gd name="T21" fmla="*/ 62 h 263"/>
                <a:gd name="T22" fmla="*/ 137 w 222"/>
                <a:gd name="T23" fmla="*/ 62 h 263"/>
                <a:gd name="T24" fmla="*/ 135 w 222"/>
                <a:gd name="T25" fmla="*/ 74 h 263"/>
                <a:gd name="T26" fmla="*/ 133 w 222"/>
                <a:gd name="T27" fmla="*/ 86 h 263"/>
                <a:gd name="T28" fmla="*/ 130 w 222"/>
                <a:gd name="T29" fmla="*/ 90 h 263"/>
                <a:gd name="T30" fmla="*/ 125 w 222"/>
                <a:gd name="T31" fmla="*/ 95 h 263"/>
                <a:gd name="T32" fmla="*/ 121 w 222"/>
                <a:gd name="T33" fmla="*/ 105 h 263"/>
                <a:gd name="T34" fmla="*/ 118 w 222"/>
                <a:gd name="T35" fmla="*/ 112 h 263"/>
                <a:gd name="T36" fmla="*/ 116 w 222"/>
                <a:gd name="T37" fmla="*/ 114 h 263"/>
                <a:gd name="T38" fmla="*/ 114 w 222"/>
                <a:gd name="T39" fmla="*/ 121 h 263"/>
                <a:gd name="T40" fmla="*/ 111 w 222"/>
                <a:gd name="T41" fmla="*/ 131 h 263"/>
                <a:gd name="T42" fmla="*/ 111 w 222"/>
                <a:gd name="T43" fmla="*/ 131 h 263"/>
                <a:gd name="T44" fmla="*/ 114 w 222"/>
                <a:gd name="T45" fmla="*/ 135 h 263"/>
                <a:gd name="T46" fmla="*/ 116 w 222"/>
                <a:gd name="T47" fmla="*/ 140 h 263"/>
                <a:gd name="T48" fmla="*/ 123 w 222"/>
                <a:gd name="T49" fmla="*/ 135 h 263"/>
                <a:gd name="T50" fmla="*/ 128 w 222"/>
                <a:gd name="T51" fmla="*/ 138 h 263"/>
                <a:gd name="T52" fmla="*/ 137 w 222"/>
                <a:gd name="T53" fmla="*/ 138 h 263"/>
                <a:gd name="T54" fmla="*/ 144 w 222"/>
                <a:gd name="T55" fmla="*/ 143 h 263"/>
                <a:gd name="T56" fmla="*/ 149 w 222"/>
                <a:gd name="T57" fmla="*/ 145 h 263"/>
                <a:gd name="T58" fmla="*/ 156 w 222"/>
                <a:gd name="T59" fmla="*/ 152 h 263"/>
                <a:gd name="T60" fmla="*/ 159 w 222"/>
                <a:gd name="T61" fmla="*/ 157 h 263"/>
                <a:gd name="T62" fmla="*/ 156 w 222"/>
                <a:gd name="T63" fmla="*/ 164 h 263"/>
                <a:gd name="T64" fmla="*/ 168 w 222"/>
                <a:gd name="T65" fmla="*/ 183 h 263"/>
                <a:gd name="T66" fmla="*/ 175 w 222"/>
                <a:gd name="T67" fmla="*/ 197 h 263"/>
                <a:gd name="T68" fmla="*/ 180 w 222"/>
                <a:gd name="T69" fmla="*/ 197 h 263"/>
                <a:gd name="T70" fmla="*/ 185 w 222"/>
                <a:gd name="T71" fmla="*/ 197 h 263"/>
                <a:gd name="T72" fmla="*/ 189 w 222"/>
                <a:gd name="T73" fmla="*/ 206 h 263"/>
                <a:gd name="T74" fmla="*/ 201 w 222"/>
                <a:gd name="T75" fmla="*/ 204 h 263"/>
                <a:gd name="T76" fmla="*/ 206 w 222"/>
                <a:gd name="T77" fmla="*/ 228 h 263"/>
                <a:gd name="T78" fmla="*/ 208 w 222"/>
                <a:gd name="T79" fmla="*/ 232 h 263"/>
                <a:gd name="T80" fmla="*/ 213 w 222"/>
                <a:gd name="T81" fmla="*/ 235 h 263"/>
                <a:gd name="T82" fmla="*/ 220 w 222"/>
                <a:gd name="T83" fmla="*/ 240 h 263"/>
                <a:gd name="T84" fmla="*/ 222 w 222"/>
                <a:gd name="T85" fmla="*/ 244 h 263"/>
                <a:gd name="T86" fmla="*/ 137 w 222"/>
                <a:gd name="T87" fmla="*/ 237 h 263"/>
                <a:gd name="T88" fmla="*/ 133 w 222"/>
                <a:gd name="T89" fmla="*/ 232 h 263"/>
                <a:gd name="T90" fmla="*/ 123 w 222"/>
                <a:gd name="T91" fmla="*/ 230 h 263"/>
                <a:gd name="T92" fmla="*/ 104 w 222"/>
                <a:gd name="T93" fmla="*/ 247 h 263"/>
                <a:gd name="T94" fmla="*/ 83 w 222"/>
                <a:gd name="T95" fmla="*/ 263 h 263"/>
                <a:gd name="T96" fmla="*/ 54 w 222"/>
                <a:gd name="T97" fmla="*/ 256 h 263"/>
                <a:gd name="T98" fmla="*/ 45 w 222"/>
                <a:gd name="T99" fmla="*/ 228 h 263"/>
                <a:gd name="T100" fmla="*/ 47 w 222"/>
                <a:gd name="T101" fmla="*/ 188 h 263"/>
                <a:gd name="T102" fmla="*/ 83 w 222"/>
                <a:gd name="T103" fmla="*/ 164 h 263"/>
                <a:gd name="T104" fmla="*/ 14 w 222"/>
                <a:gd name="T105" fmla="*/ 150 h 263"/>
                <a:gd name="T106" fmla="*/ 14 w 222"/>
                <a:gd name="T107" fmla="*/ 121 h 263"/>
                <a:gd name="T108" fmla="*/ 0 w 222"/>
                <a:gd name="T109" fmla="*/ 93 h 263"/>
                <a:gd name="T110" fmla="*/ 7 w 222"/>
                <a:gd name="T111" fmla="*/ 72 h 263"/>
                <a:gd name="T112" fmla="*/ 26 w 222"/>
                <a:gd name="T113" fmla="*/ 4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2" h="263">
                  <a:moveTo>
                    <a:pt x="26" y="41"/>
                  </a:moveTo>
                  <a:lnTo>
                    <a:pt x="33" y="27"/>
                  </a:lnTo>
                  <a:lnTo>
                    <a:pt x="40" y="27"/>
                  </a:lnTo>
                  <a:lnTo>
                    <a:pt x="50" y="31"/>
                  </a:lnTo>
                  <a:lnTo>
                    <a:pt x="52" y="48"/>
                  </a:lnTo>
                  <a:lnTo>
                    <a:pt x="57" y="55"/>
                  </a:lnTo>
                  <a:lnTo>
                    <a:pt x="78" y="55"/>
                  </a:lnTo>
                  <a:lnTo>
                    <a:pt x="97" y="41"/>
                  </a:lnTo>
                  <a:lnTo>
                    <a:pt x="121" y="31"/>
                  </a:lnTo>
                  <a:lnTo>
                    <a:pt x="123" y="19"/>
                  </a:lnTo>
                  <a:lnTo>
                    <a:pt x="128" y="10"/>
                  </a:lnTo>
                  <a:lnTo>
                    <a:pt x="151" y="0"/>
                  </a:lnTo>
                  <a:lnTo>
                    <a:pt x="147" y="8"/>
                  </a:lnTo>
                  <a:lnTo>
                    <a:pt x="137" y="12"/>
                  </a:lnTo>
                  <a:lnTo>
                    <a:pt x="140" y="17"/>
                  </a:lnTo>
                  <a:lnTo>
                    <a:pt x="135" y="19"/>
                  </a:lnTo>
                  <a:lnTo>
                    <a:pt x="137" y="24"/>
                  </a:lnTo>
                  <a:lnTo>
                    <a:pt x="123" y="48"/>
                  </a:lnTo>
                  <a:lnTo>
                    <a:pt x="123" y="55"/>
                  </a:lnTo>
                  <a:lnTo>
                    <a:pt x="125" y="53"/>
                  </a:lnTo>
                  <a:lnTo>
                    <a:pt x="133" y="57"/>
                  </a:lnTo>
                  <a:lnTo>
                    <a:pt x="133" y="62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40" y="72"/>
                  </a:lnTo>
                  <a:lnTo>
                    <a:pt x="135" y="74"/>
                  </a:lnTo>
                  <a:lnTo>
                    <a:pt x="137" y="86"/>
                  </a:lnTo>
                  <a:lnTo>
                    <a:pt x="133" y="86"/>
                  </a:lnTo>
                  <a:lnTo>
                    <a:pt x="135" y="88"/>
                  </a:lnTo>
                  <a:lnTo>
                    <a:pt x="130" y="90"/>
                  </a:lnTo>
                  <a:lnTo>
                    <a:pt x="130" y="95"/>
                  </a:lnTo>
                  <a:lnTo>
                    <a:pt x="125" y="95"/>
                  </a:lnTo>
                  <a:lnTo>
                    <a:pt x="121" y="98"/>
                  </a:lnTo>
                  <a:lnTo>
                    <a:pt x="121" y="105"/>
                  </a:lnTo>
                  <a:lnTo>
                    <a:pt x="123" y="109"/>
                  </a:lnTo>
                  <a:lnTo>
                    <a:pt x="118" y="112"/>
                  </a:lnTo>
                  <a:lnTo>
                    <a:pt x="121" y="114"/>
                  </a:lnTo>
                  <a:lnTo>
                    <a:pt x="116" y="114"/>
                  </a:lnTo>
                  <a:lnTo>
                    <a:pt x="118" y="119"/>
                  </a:lnTo>
                  <a:lnTo>
                    <a:pt x="114" y="121"/>
                  </a:lnTo>
                  <a:lnTo>
                    <a:pt x="116" y="126"/>
                  </a:lnTo>
                  <a:lnTo>
                    <a:pt x="111" y="131"/>
                  </a:lnTo>
                  <a:lnTo>
                    <a:pt x="109" y="128"/>
                  </a:lnTo>
                  <a:lnTo>
                    <a:pt x="111" y="131"/>
                  </a:lnTo>
                  <a:lnTo>
                    <a:pt x="109" y="133"/>
                  </a:lnTo>
                  <a:lnTo>
                    <a:pt x="114" y="135"/>
                  </a:lnTo>
                  <a:lnTo>
                    <a:pt x="111" y="140"/>
                  </a:lnTo>
                  <a:lnTo>
                    <a:pt x="116" y="140"/>
                  </a:lnTo>
                  <a:lnTo>
                    <a:pt x="116" y="138"/>
                  </a:lnTo>
                  <a:lnTo>
                    <a:pt x="123" y="135"/>
                  </a:lnTo>
                  <a:lnTo>
                    <a:pt x="123" y="140"/>
                  </a:lnTo>
                  <a:lnTo>
                    <a:pt x="128" y="138"/>
                  </a:lnTo>
                  <a:lnTo>
                    <a:pt x="133" y="140"/>
                  </a:lnTo>
                  <a:lnTo>
                    <a:pt x="137" y="138"/>
                  </a:lnTo>
                  <a:lnTo>
                    <a:pt x="142" y="145"/>
                  </a:lnTo>
                  <a:lnTo>
                    <a:pt x="144" y="143"/>
                  </a:lnTo>
                  <a:lnTo>
                    <a:pt x="149" y="147"/>
                  </a:lnTo>
                  <a:lnTo>
                    <a:pt x="149" y="145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61" y="154"/>
                  </a:lnTo>
                  <a:lnTo>
                    <a:pt x="159" y="157"/>
                  </a:lnTo>
                  <a:lnTo>
                    <a:pt x="163" y="159"/>
                  </a:lnTo>
                  <a:lnTo>
                    <a:pt x="156" y="164"/>
                  </a:lnTo>
                  <a:lnTo>
                    <a:pt x="170" y="178"/>
                  </a:lnTo>
                  <a:lnTo>
                    <a:pt x="168" y="183"/>
                  </a:lnTo>
                  <a:lnTo>
                    <a:pt x="175" y="190"/>
                  </a:lnTo>
                  <a:lnTo>
                    <a:pt x="175" y="197"/>
                  </a:lnTo>
                  <a:lnTo>
                    <a:pt x="177" y="195"/>
                  </a:lnTo>
                  <a:lnTo>
                    <a:pt x="180" y="197"/>
                  </a:lnTo>
                  <a:lnTo>
                    <a:pt x="180" y="199"/>
                  </a:lnTo>
                  <a:lnTo>
                    <a:pt x="185" y="197"/>
                  </a:lnTo>
                  <a:lnTo>
                    <a:pt x="189" y="199"/>
                  </a:lnTo>
                  <a:lnTo>
                    <a:pt x="189" y="206"/>
                  </a:lnTo>
                  <a:lnTo>
                    <a:pt x="199" y="202"/>
                  </a:lnTo>
                  <a:lnTo>
                    <a:pt x="201" y="204"/>
                  </a:lnTo>
                  <a:lnTo>
                    <a:pt x="208" y="218"/>
                  </a:lnTo>
                  <a:lnTo>
                    <a:pt x="206" y="228"/>
                  </a:lnTo>
                  <a:lnTo>
                    <a:pt x="208" y="228"/>
                  </a:lnTo>
                  <a:lnTo>
                    <a:pt x="208" y="232"/>
                  </a:lnTo>
                  <a:lnTo>
                    <a:pt x="213" y="237"/>
                  </a:lnTo>
                  <a:lnTo>
                    <a:pt x="213" y="235"/>
                  </a:lnTo>
                  <a:lnTo>
                    <a:pt x="215" y="235"/>
                  </a:lnTo>
                  <a:lnTo>
                    <a:pt x="220" y="240"/>
                  </a:lnTo>
                  <a:lnTo>
                    <a:pt x="222" y="240"/>
                  </a:lnTo>
                  <a:lnTo>
                    <a:pt x="222" y="244"/>
                  </a:lnTo>
                  <a:lnTo>
                    <a:pt x="135" y="240"/>
                  </a:lnTo>
                  <a:lnTo>
                    <a:pt x="137" y="237"/>
                  </a:lnTo>
                  <a:lnTo>
                    <a:pt x="130" y="237"/>
                  </a:lnTo>
                  <a:lnTo>
                    <a:pt x="133" y="232"/>
                  </a:lnTo>
                  <a:lnTo>
                    <a:pt x="128" y="230"/>
                  </a:lnTo>
                  <a:lnTo>
                    <a:pt x="123" y="230"/>
                  </a:lnTo>
                  <a:lnTo>
                    <a:pt x="123" y="237"/>
                  </a:lnTo>
                  <a:lnTo>
                    <a:pt x="104" y="247"/>
                  </a:lnTo>
                  <a:lnTo>
                    <a:pt x="97" y="254"/>
                  </a:lnTo>
                  <a:lnTo>
                    <a:pt x="83" y="263"/>
                  </a:lnTo>
                  <a:lnTo>
                    <a:pt x="71" y="263"/>
                  </a:lnTo>
                  <a:lnTo>
                    <a:pt x="54" y="256"/>
                  </a:lnTo>
                  <a:lnTo>
                    <a:pt x="47" y="261"/>
                  </a:lnTo>
                  <a:lnTo>
                    <a:pt x="45" y="228"/>
                  </a:lnTo>
                  <a:lnTo>
                    <a:pt x="50" y="228"/>
                  </a:lnTo>
                  <a:lnTo>
                    <a:pt x="47" y="188"/>
                  </a:lnTo>
                  <a:lnTo>
                    <a:pt x="92" y="180"/>
                  </a:lnTo>
                  <a:lnTo>
                    <a:pt x="83" y="164"/>
                  </a:lnTo>
                  <a:lnTo>
                    <a:pt x="64" y="166"/>
                  </a:lnTo>
                  <a:lnTo>
                    <a:pt x="14" y="150"/>
                  </a:lnTo>
                  <a:lnTo>
                    <a:pt x="12" y="133"/>
                  </a:lnTo>
                  <a:lnTo>
                    <a:pt x="14" y="121"/>
                  </a:lnTo>
                  <a:lnTo>
                    <a:pt x="5" y="105"/>
                  </a:lnTo>
                  <a:lnTo>
                    <a:pt x="0" y="93"/>
                  </a:lnTo>
                  <a:lnTo>
                    <a:pt x="2" y="79"/>
                  </a:lnTo>
                  <a:lnTo>
                    <a:pt x="7" y="72"/>
                  </a:lnTo>
                  <a:lnTo>
                    <a:pt x="7" y="55"/>
                  </a:lnTo>
                  <a:lnTo>
                    <a:pt x="26" y="45"/>
                  </a:lnTo>
                  <a:lnTo>
                    <a:pt x="26" y="4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0" name="Freeform 36"/>
            <p:cNvSpPr>
              <a:spLocks/>
            </p:cNvSpPr>
            <p:nvPr/>
          </p:nvSpPr>
          <p:spPr bwMode="auto">
            <a:xfrm>
              <a:off x="3357563" y="5493915"/>
              <a:ext cx="354013" cy="466725"/>
            </a:xfrm>
            <a:custGeom>
              <a:avLst/>
              <a:gdLst>
                <a:gd name="T0" fmla="*/ 10 w 223"/>
                <a:gd name="T1" fmla="*/ 21 h 294"/>
                <a:gd name="T2" fmla="*/ 26 w 223"/>
                <a:gd name="T3" fmla="*/ 5 h 294"/>
                <a:gd name="T4" fmla="*/ 50 w 223"/>
                <a:gd name="T5" fmla="*/ 21 h 294"/>
                <a:gd name="T6" fmla="*/ 86 w 223"/>
                <a:gd name="T7" fmla="*/ 19 h 294"/>
                <a:gd name="T8" fmla="*/ 119 w 223"/>
                <a:gd name="T9" fmla="*/ 19 h 294"/>
                <a:gd name="T10" fmla="*/ 116 w 223"/>
                <a:gd name="T11" fmla="*/ 5 h 294"/>
                <a:gd name="T12" fmla="*/ 138 w 223"/>
                <a:gd name="T13" fmla="*/ 14 h 294"/>
                <a:gd name="T14" fmla="*/ 150 w 223"/>
                <a:gd name="T15" fmla="*/ 17 h 294"/>
                <a:gd name="T16" fmla="*/ 176 w 223"/>
                <a:gd name="T17" fmla="*/ 7 h 294"/>
                <a:gd name="T18" fmla="*/ 180 w 223"/>
                <a:gd name="T19" fmla="*/ 24 h 294"/>
                <a:gd name="T20" fmla="*/ 190 w 223"/>
                <a:gd name="T21" fmla="*/ 31 h 294"/>
                <a:gd name="T22" fmla="*/ 197 w 223"/>
                <a:gd name="T23" fmla="*/ 33 h 294"/>
                <a:gd name="T24" fmla="*/ 213 w 223"/>
                <a:gd name="T25" fmla="*/ 45 h 294"/>
                <a:gd name="T26" fmla="*/ 223 w 223"/>
                <a:gd name="T27" fmla="*/ 62 h 294"/>
                <a:gd name="T28" fmla="*/ 206 w 223"/>
                <a:gd name="T29" fmla="*/ 64 h 294"/>
                <a:gd name="T30" fmla="*/ 176 w 223"/>
                <a:gd name="T31" fmla="*/ 78 h 294"/>
                <a:gd name="T32" fmla="*/ 154 w 223"/>
                <a:gd name="T33" fmla="*/ 90 h 294"/>
                <a:gd name="T34" fmla="*/ 140 w 223"/>
                <a:gd name="T35" fmla="*/ 102 h 294"/>
                <a:gd name="T36" fmla="*/ 126 w 223"/>
                <a:gd name="T37" fmla="*/ 107 h 294"/>
                <a:gd name="T38" fmla="*/ 169 w 223"/>
                <a:gd name="T39" fmla="*/ 142 h 294"/>
                <a:gd name="T40" fmla="*/ 176 w 223"/>
                <a:gd name="T41" fmla="*/ 154 h 294"/>
                <a:gd name="T42" fmla="*/ 187 w 223"/>
                <a:gd name="T43" fmla="*/ 163 h 294"/>
                <a:gd name="T44" fmla="*/ 190 w 223"/>
                <a:gd name="T45" fmla="*/ 168 h 294"/>
                <a:gd name="T46" fmla="*/ 209 w 223"/>
                <a:gd name="T47" fmla="*/ 171 h 294"/>
                <a:gd name="T48" fmla="*/ 192 w 223"/>
                <a:gd name="T49" fmla="*/ 270 h 294"/>
                <a:gd name="T50" fmla="*/ 190 w 223"/>
                <a:gd name="T51" fmla="*/ 284 h 294"/>
                <a:gd name="T52" fmla="*/ 183 w 223"/>
                <a:gd name="T53" fmla="*/ 289 h 294"/>
                <a:gd name="T54" fmla="*/ 169 w 223"/>
                <a:gd name="T55" fmla="*/ 289 h 294"/>
                <a:gd name="T56" fmla="*/ 161 w 223"/>
                <a:gd name="T57" fmla="*/ 282 h 294"/>
                <a:gd name="T58" fmla="*/ 152 w 223"/>
                <a:gd name="T59" fmla="*/ 275 h 294"/>
                <a:gd name="T60" fmla="*/ 138 w 223"/>
                <a:gd name="T61" fmla="*/ 275 h 294"/>
                <a:gd name="T62" fmla="*/ 138 w 223"/>
                <a:gd name="T63" fmla="*/ 256 h 294"/>
                <a:gd name="T64" fmla="*/ 116 w 223"/>
                <a:gd name="T65" fmla="*/ 223 h 294"/>
                <a:gd name="T66" fmla="*/ 81 w 223"/>
                <a:gd name="T67" fmla="*/ 166 h 294"/>
                <a:gd name="T68" fmla="*/ 74 w 223"/>
                <a:gd name="T69" fmla="*/ 154 h 294"/>
                <a:gd name="T70" fmla="*/ 69 w 223"/>
                <a:gd name="T71" fmla="*/ 147 h 294"/>
                <a:gd name="T72" fmla="*/ 43 w 223"/>
                <a:gd name="T73" fmla="*/ 118 h 294"/>
                <a:gd name="T74" fmla="*/ 31 w 223"/>
                <a:gd name="T75" fmla="*/ 102 h 294"/>
                <a:gd name="T76" fmla="*/ 22 w 223"/>
                <a:gd name="T77" fmla="*/ 92 h 294"/>
                <a:gd name="T78" fmla="*/ 15 w 223"/>
                <a:gd name="T79" fmla="*/ 71 h 294"/>
                <a:gd name="T80" fmla="*/ 15 w 223"/>
                <a:gd name="T81" fmla="*/ 62 h 294"/>
                <a:gd name="T82" fmla="*/ 8 w 223"/>
                <a:gd name="T83" fmla="*/ 40 h 294"/>
                <a:gd name="T84" fmla="*/ 0 w 223"/>
                <a:gd name="T85" fmla="*/ 3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294">
                  <a:moveTo>
                    <a:pt x="0" y="33"/>
                  </a:moveTo>
                  <a:lnTo>
                    <a:pt x="10" y="21"/>
                  </a:lnTo>
                  <a:lnTo>
                    <a:pt x="22" y="14"/>
                  </a:lnTo>
                  <a:lnTo>
                    <a:pt x="26" y="5"/>
                  </a:lnTo>
                  <a:lnTo>
                    <a:pt x="43" y="10"/>
                  </a:lnTo>
                  <a:lnTo>
                    <a:pt x="50" y="21"/>
                  </a:lnTo>
                  <a:lnTo>
                    <a:pt x="64" y="29"/>
                  </a:lnTo>
                  <a:lnTo>
                    <a:pt x="86" y="19"/>
                  </a:lnTo>
                  <a:lnTo>
                    <a:pt x="102" y="24"/>
                  </a:lnTo>
                  <a:lnTo>
                    <a:pt x="119" y="19"/>
                  </a:lnTo>
                  <a:lnTo>
                    <a:pt x="121" y="10"/>
                  </a:lnTo>
                  <a:lnTo>
                    <a:pt x="116" y="5"/>
                  </a:lnTo>
                  <a:lnTo>
                    <a:pt x="119" y="0"/>
                  </a:lnTo>
                  <a:lnTo>
                    <a:pt x="138" y="14"/>
                  </a:lnTo>
                  <a:lnTo>
                    <a:pt x="142" y="12"/>
                  </a:lnTo>
                  <a:lnTo>
                    <a:pt x="150" y="17"/>
                  </a:lnTo>
                  <a:lnTo>
                    <a:pt x="161" y="17"/>
                  </a:lnTo>
                  <a:lnTo>
                    <a:pt x="176" y="7"/>
                  </a:lnTo>
                  <a:lnTo>
                    <a:pt x="178" y="7"/>
                  </a:lnTo>
                  <a:lnTo>
                    <a:pt x="180" y="24"/>
                  </a:lnTo>
                  <a:lnTo>
                    <a:pt x="187" y="31"/>
                  </a:lnTo>
                  <a:lnTo>
                    <a:pt x="190" y="31"/>
                  </a:lnTo>
                  <a:lnTo>
                    <a:pt x="190" y="33"/>
                  </a:lnTo>
                  <a:lnTo>
                    <a:pt x="197" y="33"/>
                  </a:lnTo>
                  <a:lnTo>
                    <a:pt x="213" y="43"/>
                  </a:lnTo>
                  <a:lnTo>
                    <a:pt x="213" y="45"/>
                  </a:lnTo>
                  <a:lnTo>
                    <a:pt x="218" y="50"/>
                  </a:lnTo>
                  <a:lnTo>
                    <a:pt x="223" y="62"/>
                  </a:lnTo>
                  <a:lnTo>
                    <a:pt x="213" y="64"/>
                  </a:lnTo>
                  <a:lnTo>
                    <a:pt x="206" y="64"/>
                  </a:lnTo>
                  <a:lnTo>
                    <a:pt x="199" y="69"/>
                  </a:lnTo>
                  <a:lnTo>
                    <a:pt x="176" y="78"/>
                  </a:lnTo>
                  <a:lnTo>
                    <a:pt x="159" y="76"/>
                  </a:lnTo>
                  <a:lnTo>
                    <a:pt x="154" y="90"/>
                  </a:lnTo>
                  <a:lnTo>
                    <a:pt x="142" y="95"/>
                  </a:lnTo>
                  <a:lnTo>
                    <a:pt x="140" y="102"/>
                  </a:lnTo>
                  <a:lnTo>
                    <a:pt x="131" y="102"/>
                  </a:lnTo>
                  <a:lnTo>
                    <a:pt x="126" y="107"/>
                  </a:lnTo>
                  <a:lnTo>
                    <a:pt x="128" y="114"/>
                  </a:lnTo>
                  <a:lnTo>
                    <a:pt x="169" y="142"/>
                  </a:lnTo>
                  <a:lnTo>
                    <a:pt x="173" y="156"/>
                  </a:lnTo>
                  <a:lnTo>
                    <a:pt x="176" y="154"/>
                  </a:lnTo>
                  <a:lnTo>
                    <a:pt x="180" y="161"/>
                  </a:lnTo>
                  <a:lnTo>
                    <a:pt x="187" y="163"/>
                  </a:lnTo>
                  <a:lnTo>
                    <a:pt x="187" y="166"/>
                  </a:lnTo>
                  <a:lnTo>
                    <a:pt x="190" y="168"/>
                  </a:lnTo>
                  <a:lnTo>
                    <a:pt x="206" y="166"/>
                  </a:lnTo>
                  <a:lnTo>
                    <a:pt x="209" y="171"/>
                  </a:lnTo>
                  <a:lnTo>
                    <a:pt x="183" y="211"/>
                  </a:lnTo>
                  <a:lnTo>
                    <a:pt x="192" y="270"/>
                  </a:lnTo>
                  <a:lnTo>
                    <a:pt x="187" y="277"/>
                  </a:lnTo>
                  <a:lnTo>
                    <a:pt x="190" y="284"/>
                  </a:lnTo>
                  <a:lnTo>
                    <a:pt x="185" y="291"/>
                  </a:lnTo>
                  <a:lnTo>
                    <a:pt x="183" y="289"/>
                  </a:lnTo>
                  <a:lnTo>
                    <a:pt x="178" y="294"/>
                  </a:lnTo>
                  <a:lnTo>
                    <a:pt x="169" y="289"/>
                  </a:lnTo>
                  <a:lnTo>
                    <a:pt x="169" y="282"/>
                  </a:lnTo>
                  <a:lnTo>
                    <a:pt x="161" y="282"/>
                  </a:lnTo>
                  <a:lnTo>
                    <a:pt x="154" y="277"/>
                  </a:lnTo>
                  <a:lnTo>
                    <a:pt x="152" y="275"/>
                  </a:lnTo>
                  <a:lnTo>
                    <a:pt x="147" y="279"/>
                  </a:lnTo>
                  <a:lnTo>
                    <a:pt x="138" y="275"/>
                  </a:lnTo>
                  <a:lnTo>
                    <a:pt x="135" y="261"/>
                  </a:lnTo>
                  <a:lnTo>
                    <a:pt x="138" y="256"/>
                  </a:lnTo>
                  <a:lnTo>
                    <a:pt x="116" y="234"/>
                  </a:lnTo>
                  <a:lnTo>
                    <a:pt x="116" y="223"/>
                  </a:lnTo>
                  <a:lnTo>
                    <a:pt x="107" y="199"/>
                  </a:lnTo>
                  <a:lnTo>
                    <a:pt x="81" y="166"/>
                  </a:lnTo>
                  <a:lnTo>
                    <a:pt x="71" y="159"/>
                  </a:lnTo>
                  <a:lnTo>
                    <a:pt x="74" y="154"/>
                  </a:lnTo>
                  <a:lnTo>
                    <a:pt x="74" y="149"/>
                  </a:lnTo>
                  <a:lnTo>
                    <a:pt x="69" y="147"/>
                  </a:lnTo>
                  <a:lnTo>
                    <a:pt x="57" y="128"/>
                  </a:lnTo>
                  <a:lnTo>
                    <a:pt x="43" y="118"/>
                  </a:lnTo>
                  <a:lnTo>
                    <a:pt x="41" y="109"/>
                  </a:lnTo>
                  <a:lnTo>
                    <a:pt x="31" y="102"/>
                  </a:lnTo>
                  <a:lnTo>
                    <a:pt x="31" y="95"/>
                  </a:lnTo>
                  <a:lnTo>
                    <a:pt x="22" y="92"/>
                  </a:lnTo>
                  <a:lnTo>
                    <a:pt x="12" y="78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15" y="62"/>
                  </a:lnTo>
                  <a:lnTo>
                    <a:pt x="8" y="57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1" name="Freeform 37"/>
            <p:cNvSpPr>
              <a:spLocks/>
            </p:cNvSpPr>
            <p:nvPr/>
          </p:nvSpPr>
          <p:spPr bwMode="auto">
            <a:xfrm>
              <a:off x="3343275" y="3781002"/>
              <a:ext cx="484188" cy="344488"/>
            </a:xfrm>
            <a:custGeom>
              <a:avLst/>
              <a:gdLst>
                <a:gd name="T0" fmla="*/ 17 w 305"/>
                <a:gd name="T1" fmla="*/ 0 h 217"/>
                <a:gd name="T2" fmla="*/ 24 w 305"/>
                <a:gd name="T3" fmla="*/ 11 h 217"/>
                <a:gd name="T4" fmla="*/ 35 w 305"/>
                <a:gd name="T5" fmla="*/ 7 h 217"/>
                <a:gd name="T6" fmla="*/ 50 w 305"/>
                <a:gd name="T7" fmla="*/ 4 h 217"/>
                <a:gd name="T8" fmla="*/ 66 w 305"/>
                <a:gd name="T9" fmla="*/ 9 h 217"/>
                <a:gd name="T10" fmla="*/ 76 w 305"/>
                <a:gd name="T11" fmla="*/ 14 h 217"/>
                <a:gd name="T12" fmla="*/ 90 w 305"/>
                <a:gd name="T13" fmla="*/ 14 h 217"/>
                <a:gd name="T14" fmla="*/ 125 w 305"/>
                <a:gd name="T15" fmla="*/ 40 h 217"/>
                <a:gd name="T16" fmla="*/ 140 w 305"/>
                <a:gd name="T17" fmla="*/ 35 h 217"/>
                <a:gd name="T18" fmla="*/ 154 w 305"/>
                <a:gd name="T19" fmla="*/ 52 h 217"/>
                <a:gd name="T20" fmla="*/ 170 w 305"/>
                <a:gd name="T21" fmla="*/ 47 h 217"/>
                <a:gd name="T22" fmla="*/ 178 w 305"/>
                <a:gd name="T23" fmla="*/ 33 h 217"/>
                <a:gd name="T24" fmla="*/ 204 w 305"/>
                <a:gd name="T25" fmla="*/ 37 h 217"/>
                <a:gd name="T26" fmla="*/ 215 w 305"/>
                <a:gd name="T27" fmla="*/ 30 h 217"/>
                <a:gd name="T28" fmla="*/ 201 w 305"/>
                <a:gd name="T29" fmla="*/ 59 h 217"/>
                <a:gd name="T30" fmla="*/ 267 w 305"/>
                <a:gd name="T31" fmla="*/ 78 h 217"/>
                <a:gd name="T32" fmla="*/ 289 w 305"/>
                <a:gd name="T33" fmla="*/ 92 h 217"/>
                <a:gd name="T34" fmla="*/ 296 w 305"/>
                <a:gd name="T35" fmla="*/ 94 h 217"/>
                <a:gd name="T36" fmla="*/ 296 w 305"/>
                <a:gd name="T37" fmla="*/ 108 h 217"/>
                <a:gd name="T38" fmla="*/ 305 w 305"/>
                <a:gd name="T39" fmla="*/ 135 h 217"/>
                <a:gd name="T40" fmla="*/ 305 w 305"/>
                <a:gd name="T41" fmla="*/ 168 h 217"/>
                <a:gd name="T42" fmla="*/ 293 w 305"/>
                <a:gd name="T43" fmla="*/ 172 h 217"/>
                <a:gd name="T44" fmla="*/ 267 w 305"/>
                <a:gd name="T45" fmla="*/ 180 h 217"/>
                <a:gd name="T46" fmla="*/ 251 w 305"/>
                <a:gd name="T47" fmla="*/ 217 h 217"/>
                <a:gd name="T48" fmla="*/ 246 w 305"/>
                <a:gd name="T49" fmla="*/ 210 h 217"/>
                <a:gd name="T50" fmla="*/ 232 w 305"/>
                <a:gd name="T51" fmla="*/ 184 h 217"/>
                <a:gd name="T52" fmla="*/ 215 w 305"/>
                <a:gd name="T53" fmla="*/ 182 h 217"/>
                <a:gd name="T54" fmla="*/ 206 w 305"/>
                <a:gd name="T55" fmla="*/ 172 h 217"/>
                <a:gd name="T56" fmla="*/ 194 w 305"/>
                <a:gd name="T57" fmla="*/ 146 h 217"/>
                <a:gd name="T58" fmla="*/ 185 w 305"/>
                <a:gd name="T59" fmla="*/ 130 h 217"/>
                <a:gd name="T60" fmla="*/ 161 w 305"/>
                <a:gd name="T61" fmla="*/ 120 h 217"/>
                <a:gd name="T62" fmla="*/ 151 w 305"/>
                <a:gd name="T63" fmla="*/ 106 h 217"/>
                <a:gd name="T64" fmla="*/ 125 w 305"/>
                <a:gd name="T65" fmla="*/ 101 h 217"/>
                <a:gd name="T66" fmla="*/ 118 w 305"/>
                <a:gd name="T67" fmla="*/ 87 h 217"/>
                <a:gd name="T68" fmla="*/ 97 w 305"/>
                <a:gd name="T69" fmla="*/ 82 h 217"/>
                <a:gd name="T70" fmla="*/ 76 w 305"/>
                <a:gd name="T71" fmla="*/ 75 h 217"/>
                <a:gd name="T72" fmla="*/ 52 w 305"/>
                <a:gd name="T73" fmla="*/ 56 h 217"/>
                <a:gd name="T74" fmla="*/ 38 w 305"/>
                <a:gd name="T75" fmla="*/ 42 h 217"/>
                <a:gd name="T76" fmla="*/ 24 w 305"/>
                <a:gd name="T77" fmla="*/ 28 h 217"/>
                <a:gd name="T78" fmla="*/ 9 w 305"/>
                <a:gd name="T79" fmla="*/ 9 h 217"/>
                <a:gd name="T80" fmla="*/ 0 w 305"/>
                <a:gd name="T81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5" h="217">
                  <a:moveTo>
                    <a:pt x="7" y="4"/>
                  </a:moveTo>
                  <a:lnTo>
                    <a:pt x="17" y="0"/>
                  </a:lnTo>
                  <a:lnTo>
                    <a:pt x="21" y="2"/>
                  </a:lnTo>
                  <a:lnTo>
                    <a:pt x="24" y="11"/>
                  </a:lnTo>
                  <a:lnTo>
                    <a:pt x="28" y="11"/>
                  </a:lnTo>
                  <a:lnTo>
                    <a:pt x="35" y="7"/>
                  </a:lnTo>
                  <a:lnTo>
                    <a:pt x="43" y="9"/>
                  </a:lnTo>
                  <a:lnTo>
                    <a:pt x="50" y="4"/>
                  </a:lnTo>
                  <a:lnTo>
                    <a:pt x="57" y="11"/>
                  </a:lnTo>
                  <a:lnTo>
                    <a:pt x="66" y="9"/>
                  </a:lnTo>
                  <a:lnTo>
                    <a:pt x="71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90" y="14"/>
                  </a:lnTo>
                  <a:lnTo>
                    <a:pt x="121" y="40"/>
                  </a:lnTo>
                  <a:lnTo>
                    <a:pt x="125" y="40"/>
                  </a:lnTo>
                  <a:lnTo>
                    <a:pt x="128" y="35"/>
                  </a:lnTo>
                  <a:lnTo>
                    <a:pt x="140" y="35"/>
                  </a:lnTo>
                  <a:lnTo>
                    <a:pt x="147" y="37"/>
                  </a:lnTo>
                  <a:lnTo>
                    <a:pt x="154" y="52"/>
                  </a:lnTo>
                  <a:lnTo>
                    <a:pt x="159" y="52"/>
                  </a:lnTo>
                  <a:lnTo>
                    <a:pt x="170" y="47"/>
                  </a:lnTo>
                  <a:lnTo>
                    <a:pt x="173" y="37"/>
                  </a:lnTo>
                  <a:lnTo>
                    <a:pt x="178" y="33"/>
                  </a:lnTo>
                  <a:lnTo>
                    <a:pt x="192" y="33"/>
                  </a:lnTo>
                  <a:lnTo>
                    <a:pt x="204" y="37"/>
                  </a:lnTo>
                  <a:lnTo>
                    <a:pt x="213" y="28"/>
                  </a:lnTo>
                  <a:lnTo>
                    <a:pt x="215" y="30"/>
                  </a:lnTo>
                  <a:lnTo>
                    <a:pt x="208" y="47"/>
                  </a:lnTo>
                  <a:lnTo>
                    <a:pt x="201" y="59"/>
                  </a:lnTo>
                  <a:lnTo>
                    <a:pt x="206" y="68"/>
                  </a:lnTo>
                  <a:lnTo>
                    <a:pt x="267" y="78"/>
                  </a:lnTo>
                  <a:lnTo>
                    <a:pt x="277" y="75"/>
                  </a:lnTo>
                  <a:lnTo>
                    <a:pt x="289" y="92"/>
                  </a:lnTo>
                  <a:lnTo>
                    <a:pt x="289" y="99"/>
                  </a:lnTo>
                  <a:lnTo>
                    <a:pt x="296" y="94"/>
                  </a:lnTo>
                  <a:lnTo>
                    <a:pt x="301" y="97"/>
                  </a:lnTo>
                  <a:lnTo>
                    <a:pt x="296" y="108"/>
                  </a:lnTo>
                  <a:lnTo>
                    <a:pt x="305" y="118"/>
                  </a:lnTo>
                  <a:lnTo>
                    <a:pt x="305" y="135"/>
                  </a:lnTo>
                  <a:lnTo>
                    <a:pt x="298" y="153"/>
                  </a:lnTo>
                  <a:lnTo>
                    <a:pt x="305" y="168"/>
                  </a:lnTo>
                  <a:lnTo>
                    <a:pt x="298" y="175"/>
                  </a:lnTo>
                  <a:lnTo>
                    <a:pt x="293" y="172"/>
                  </a:lnTo>
                  <a:lnTo>
                    <a:pt x="282" y="175"/>
                  </a:lnTo>
                  <a:lnTo>
                    <a:pt x="267" y="180"/>
                  </a:lnTo>
                  <a:lnTo>
                    <a:pt x="265" y="217"/>
                  </a:lnTo>
                  <a:lnTo>
                    <a:pt x="251" y="217"/>
                  </a:lnTo>
                  <a:lnTo>
                    <a:pt x="251" y="213"/>
                  </a:lnTo>
                  <a:lnTo>
                    <a:pt x="246" y="210"/>
                  </a:lnTo>
                  <a:lnTo>
                    <a:pt x="232" y="213"/>
                  </a:lnTo>
                  <a:lnTo>
                    <a:pt x="232" y="184"/>
                  </a:lnTo>
                  <a:lnTo>
                    <a:pt x="220" y="187"/>
                  </a:lnTo>
                  <a:lnTo>
                    <a:pt x="215" y="182"/>
                  </a:lnTo>
                  <a:lnTo>
                    <a:pt x="213" y="175"/>
                  </a:lnTo>
                  <a:lnTo>
                    <a:pt x="206" y="172"/>
                  </a:lnTo>
                  <a:lnTo>
                    <a:pt x="206" y="156"/>
                  </a:lnTo>
                  <a:lnTo>
                    <a:pt x="194" y="146"/>
                  </a:lnTo>
                  <a:lnTo>
                    <a:pt x="194" y="132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61" y="120"/>
                  </a:lnTo>
                  <a:lnTo>
                    <a:pt x="161" y="113"/>
                  </a:lnTo>
                  <a:lnTo>
                    <a:pt x="151" y="106"/>
                  </a:lnTo>
                  <a:lnTo>
                    <a:pt x="135" y="106"/>
                  </a:lnTo>
                  <a:lnTo>
                    <a:pt x="125" y="101"/>
                  </a:lnTo>
                  <a:lnTo>
                    <a:pt x="121" y="87"/>
                  </a:lnTo>
                  <a:lnTo>
                    <a:pt x="118" y="87"/>
                  </a:lnTo>
                  <a:lnTo>
                    <a:pt x="116" y="82"/>
                  </a:lnTo>
                  <a:lnTo>
                    <a:pt x="97" y="82"/>
                  </a:lnTo>
                  <a:lnTo>
                    <a:pt x="90" y="78"/>
                  </a:lnTo>
                  <a:lnTo>
                    <a:pt x="76" y="75"/>
                  </a:lnTo>
                  <a:lnTo>
                    <a:pt x="62" y="56"/>
                  </a:lnTo>
                  <a:lnTo>
                    <a:pt x="52" y="56"/>
                  </a:lnTo>
                  <a:lnTo>
                    <a:pt x="43" y="49"/>
                  </a:lnTo>
                  <a:lnTo>
                    <a:pt x="38" y="42"/>
                  </a:lnTo>
                  <a:lnTo>
                    <a:pt x="19" y="42"/>
                  </a:lnTo>
                  <a:lnTo>
                    <a:pt x="24" y="28"/>
                  </a:lnTo>
                  <a:lnTo>
                    <a:pt x="9" y="23"/>
                  </a:lnTo>
                  <a:lnTo>
                    <a:pt x="9" y="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7" y="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2" name="Freeform 38"/>
            <p:cNvSpPr>
              <a:spLocks/>
            </p:cNvSpPr>
            <p:nvPr/>
          </p:nvSpPr>
          <p:spPr bwMode="auto">
            <a:xfrm>
              <a:off x="3354388" y="4193752"/>
              <a:ext cx="176213" cy="233363"/>
            </a:xfrm>
            <a:custGeom>
              <a:avLst/>
              <a:gdLst>
                <a:gd name="T0" fmla="*/ 5 w 111"/>
                <a:gd name="T1" fmla="*/ 0 h 147"/>
                <a:gd name="T2" fmla="*/ 10 w 111"/>
                <a:gd name="T3" fmla="*/ 0 h 147"/>
                <a:gd name="T4" fmla="*/ 17 w 111"/>
                <a:gd name="T5" fmla="*/ 7 h 147"/>
                <a:gd name="T6" fmla="*/ 19 w 111"/>
                <a:gd name="T7" fmla="*/ 5 h 147"/>
                <a:gd name="T8" fmla="*/ 26 w 111"/>
                <a:gd name="T9" fmla="*/ 12 h 147"/>
                <a:gd name="T10" fmla="*/ 31 w 111"/>
                <a:gd name="T11" fmla="*/ 7 h 147"/>
                <a:gd name="T12" fmla="*/ 47 w 111"/>
                <a:gd name="T13" fmla="*/ 2 h 147"/>
                <a:gd name="T14" fmla="*/ 73 w 111"/>
                <a:gd name="T15" fmla="*/ 5 h 147"/>
                <a:gd name="T16" fmla="*/ 78 w 111"/>
                <a:gd name="T17" fmla="*/ 7 h 147"/>
                <a:gd name="T18" fmla="*/ 78 w 111"/>
                <a:gd name="T19" fmla="*/ 9 h 147"/>
                <a:gd name="T20" fmla="*/ 83 w 111"/>
                <a:gd name="T21" fmla="*/ 12 h 147"/>
                <a:gd name="T22" fmla="*/ 83 w 111"/>
                <a:gd name="T23" fmla="*/ 21 h 147"/>
                <a:gd name="T24" fmla="*/ 99 w 111"/>
                <a:gd name="T25" fmla="*/ 28 h 147"/>
                <a:gd name="T26" fmla="*/ 97 w 111"/>
                <a:gd name="T27" fmla="*/ 54 h 147"/>
                <a:gd name="T28" fmla="*/ 111 w 111"/>
                <a:gd name="T29" fmla="*/ 59 h 147"/>
                <a:gd name="T30" fmla="*/ 102 w 111"/>
                <a:gd name="T31" fmla="*/ 69 h 147"/>
                <a:gd name="T32" fmla="*/ 99 w 111"/>
                <a:gd name="T33" fmla="*/ 69 h 147"/>
                <a:gd name="T34" fmla="*/ 95 w 111"/>
                <a:gd name="T35" fmla="*/ 66 h 147"/>
                <a:gd name="T36" fmla="*/ 102 w 111"/>
                <a:gd name="T37" fmla="*/ 88 h 147"/>
                <a:gd name="T38" fmla="*/ 95 w 111"/>
                <a:gd name="T39" fmla="*/ 107 h 147"/>
                <a:gd name="T40" fmla="*/ 90 w 111"/>
                <a:gd name="T41" fmla="*/ 111 h 147"/>
                <a:gd name="T42" fmla="*/ 90 w 111"/>
                <a:gd name="T43" fmla="*/ 130 h 147"/>
                <a:gd name="T44" fmla="*/ 85 w 111"/>
                <a:gd name="T45" fmla="*/ 144 h 147"/>
                <a:gd name="T46" fmla="*/ 78 w 111"/>
                <a:gd name="T47" fmla="*/ 147 h 147"/>
                <a:gd name="T48" fmla="*/ 81 w 111"/>
                <a:gd name="T49" fmla="*/ 137 h 147"/>
                <a:gd name="T50" fmla="*/ 78 w 111"/>
                <a:gd name="T51" fmla="*/ 135 h 147"/>
                <a:gd name="T52" fmla="*/ 71 w 111"/>
                <a:gd name="T53" fmla="*/ 137 h 147"/>
                <a:gd name="T54" fmla="*/ 66 w 111"/>
                <a:gd name="T55" fmla="*/ 133 h 147"/>
                <a:gd name="T56" fmla="*/ 71 w 111"/>
                <a:gd name="T57" fmla="*/ 128 h 147"/>
                <a:gd name="T58" fmla="*/ 62 w 111"/>
                <a:gd name="T59" fmla="*/ 121 h 147"/>
                <a:gd name="T60" fmla="*/ 64 w 111"/>
                <a:gd name="T61" fmla="*/ 104 h 147"/>
                <a:gd name="T62" fmla="*/ 59 w 111"/>
                <a:gd name="T63" fmla="*/ 102 h 147"/>
                <a:gd name="T64" fmla="*/ 59 w 111"/>
                <a:gd name="T65" fmla="*/ 95 h 147"/>
                <a:gd name="T66" fmla="*/ 59 w 111"/>
                <a:gd name="T67" fmla="*/ 90 h 147"/>
                <a:gd name="T68" fmla="*/ 55 w 111"/>
                <a:gd name="T69" fmla="*/ 90 h 147"/>
                <a:gd name="T70" fmla="*/ 57 w 111"/>
                <a:gd name="T71" fmla="*/ 85 h 147"/>
                <a:gd name="T72" fmla="*/ 57 w 111"/>
                <a:gd name="T73" fmla="*/ 78 h 147"/>
                <a:gd name="T74" fmla="*/ 50 w 111"/>
                <a:gd name="T75" fmla="*/ 71 h 147"/>
                <a:gd name="T76" fmla="*/ 47 w 111"/>
                <a:gd name="T77" fmla="*/ 59 h 147"/>
                <a:gd name="T78" fmla="*/ 38 w 111"/>
                <a:gd name="T79" fmla="*/ 59 h 147"/>
                <a:gd name="T80" fmla="*/ 26 w 111"/>
                <a:gd name="T81" fmla="*/ 64 h 147"/>
                <a:gd name="T82" fmla="*/ 19 w 111"/>
                <a:gd name="T83" fmla="*/ 47 h 147"/>
                <a:gd name="T84" fmla="*/ 19 w 111"/>
                <a:gd name="T85" fmla="*/ 33 h 147"/>
                <a:gd name="T86" fmla="*/ 12 w 111"/>
                <a:gd name="T87" fmla="*/ 26 h 147"/>
                <a:gd name="T88" fmla="*/ 2 w 111"/>
                <a:gd name="T89" fmla="*/ 26 h 147"/>
                <a:gd name="T90" fmla="*/ 0 w 111"/>
                <a:gd name="T91" fmla="*/ 19 h 147"/>
                <a:gd name="T92" fmla="*/ 5 w 111"/>
                <a:gd name="T9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147">
                  <a:moveTo>
                    <a:pt x="5" y="0"/>
                  </a:moveTo>
                  <a:lnTo>
                    <a:pt x="10" y="0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47" y="2"/>
                  </a:lnTo>
                  <a:lnTo>
                    <a:pt x="73" y="5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99" y="28"/>
                  </a:lnTo>
                  <a:lnTo>
                    <a:pt x="97" y="54"/>
                  </a:lnTo>
                  <a:lnTo>
                    <a:pt x="111" y="59"/>
                  </a:lnTo>
                  <a:lnTo>
                    <a:pt x="102" y="69"/>
                  </a:lnTo>
                  <a:lnTo>
                    <a:pt x="99" y="69"/>
                  </a:lnTo>
                  <a:lnTo>
                    <a:pt x="95" y="66"/>
                  </a:lnTo>
                  <a:lnTo>
                    <a:pt x="102" y="88"/>
                  </a:lnTo>
                  <a:lnTo>
                    <a:pt x="95" y="107"/>
                  </a:lnTo>
                  <a:lnTo>
                    <a:pt x="90" y="111"/>
                  </a:lnTo>
                  <a:lnTo>
                    <a:pt x="90" y="130"/>
                  </a:lnTo>
                  <a:lnTo>
                    <a:pt x="85" y="144"/>
                  </a:lnTo>
                  <a:lnTo>
                    <a:pt x="78" y="147"/>
                  </a:lnTo>
                  <a:lnTo>
                    <a:pt x="81" y="137"/>
                  </a:lnTo>
                  <a:lnTo>
                    <a:pt x="78" y="135"/>
                  </a:lnTo>
                  <a:lnTo>
                    <a:pt x="71" y="137"/>
                  </a:lnTo>
                  <a:lnTo>
                    <a:pt x="66" y="133"/>
                  </a:lnTo>
                  <a:lnTo>
                    <a:pt x="71" y="128"/>
                  </a:lnTo>
                  <a:lnTo>
                    <a:pt x="62" y="121"/>
                  </a:lnTo>
                  <a:lnTo>
                    <a:pt x="64" y="104"/>
                  </a:lnTo>
                  <a:lnTo>
                    <a:pt x="59" y="102"/>
                  </a:lnTo>
                  <a:lnTo>
                    <a:pt x="59" y="95"/>
                  </a:lnTo>
                  <a:lnTo>
                    <a:pt x="59" y="90"/>
                  </a:lnTo>
                  <a:lnTo>
                    <a:pt x="55" y="90"/>
                  </a:lnTo>
                  <a:lnTo>
                    <a:pt x="57" y="85"/>
                  </a:lnTo>
                  <a:lnTo>
                    <a:pt x="57" y="78"/>
                  </a:lnTo>
                  <a:lnTo>
                    <a:pt x="50" y="71"/>
                  </a:lnTo>
                  <a:lnTo>
                    <a:pt x="47" y="59"/>
                  </a:lnTo>
                  <a:lnTo>
                    <a:pt x="38" y="59"/>
                  </a:lnTo>
                  <a:lnTo>
                    <a:pt x="26" y="64"/>
                  </a:lnTo>
                  <a:lnTo>
                    <a:pt x="19" y="47"/>
                  </a:lnTo>
                  <a:lnTo>
                    <a:pt x="19" y="33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3" name="Freeform 39"/>
            <p:cNvSpPr>
              <a:spLocks/>
            </p:cNvSpPr>
            <p:nvPr/>
          </p:nvSpPr>
          <p:spPr bwMode="auto">
            <a:xfrm>
              <a:off x="3376613" y="3847677"/>
              <a:ext cx="230188" cy="206375"/>
            </a:xfrm>
            <a:custGeom>
              <a:avLst/>
              <a:gdLst>
                <a:gd name="T0" fmla="*/ 140 w 145"/>
                <a:gd name="T1" fmla="*/ 78 h 130"/>
                <a:gd name="T2" fmla="*/ 145 w 145"/>
                <a:gd name="T3" fmla="*/ 85 h 130"/>
                <a:gd name="T4" fmla="*/ 140 w 145"/>
                <a:gd name="T5" fmla="*/ 90 h 130"/>
                <a:gd name="T6" fmla="*/ 142 w 145"/>
                <a:gd name="T7" fmla="*/ 97 h 130"/>
                <a:gd name="T8" fmla="*/ 130 w 145"/>
                <a:gd name="T9" fmla="*/ 111 h 130"/>
                <a:gd name="T10" fmla="*/ 130 w 145"/>
                <a:gd name="T11" fmla="*/ 121 h 130"/>
                <a:gd name="T12" fmla="*/ 126 w 145"/>
                <a:gd name="T13" fmla="*/ 130 h 130"/>
                <a:gd name="T14" fmla="*/ 107 w 145"/>
                <a:gd name="T15" fmla="*/ 121 h 130"/>
                <a:gd name="T16" fmla="*/ 100 w 145"/>
                <a:gd name="T17" fmla="*/ 109 h 130"/>
                <a:gd name="T18" fmla="*/ 93 w 145"/>
                <a:gd name="T19" fmla="*/ 114 h 130"/>
                <a:gd name="T20" fmla="*/ 88 w 145"/>
                <a:gd name="T21" fmla="*/ 111 h 130"/>
                <a:gd name="T22" fmla="*/ 69 w 145"/>
                <a:gd name="T23" fmla="*/ 126 h 130"/>
                <a:gd name="T24" fmla="*/ 43 w 145"/>
                <a:gd name="T25" fmla="*/ 126 h 130"/>
                <a:gd name="T26" fmla="*/ 43 w 145"/>
                <a:gd name="T27" fmla="*/ 107 h 130"/>
                <a:gd name="T28" fmla="*/ 38 w 145"/>
                <a:gd name="T29" fmla="*/ 104 h 130"/>
                <a:gd name="T30" fmla="*/ 36 w 145"/>
                <a:gd name="T31" fmla="*/ 88 h 130"/>
                <a:gd name="T32" fmla="*/ 29 w 145"/>
                <a:gd name="T33" fmla="*/ 78 h 130"/>
                <a:gd name="T34" fmla="*/ 19 w 145"/>
                <a:gd name="T35" fmla="*/ 71 h 130"/>
                <a:gd name="T36" fmla="*/ 24 w 145"/>
                <a:gd name="T37" fmla="*/ 62 h 130"/>
                <a:gd name="T38" fmla="*/ 17 w 145"/>
                <a:gd name="T39" fmla="*/ 52 h 130"/>
                <a:gd name="T40" fmla="*/ 19 w 145"/>
                <a:gd name="T41" fmla="*/ 43 h 130"/>
                <a:gd name="T42" fmla="*/ 7 w 145"/>
                <a:gd name="T43" fmla="*/ 31 h 130"/>
                <a:gd name="T44" fmla="*/ 10 w 145"/>
                <a:gd name="T45" fmla="*/ 26 h 130"/>
                <a:gd name="T46" fmla="*/ 5 w 145"/>
                <a:gd name="T47" fmla="*/ 22 h 130"/>
                <a:gd name="T48" fmla="*/ 0 w 145"/>
                <a:gd name="T49" fmla="*/ 0 h 130"/>
                <a:gd name="T50" fmla="*/ 17 w 145"/>
                <a:gd name="T51" fmla="*/ 0 h 130"/>
                <a:gd name="T52" fmla="*/ 22 w 145"/>
                <a:gd name="T53" fmla="*/ 7 h 130"/>
                <a:gd name="T54" fmla="*/ 31 w 145"/>
                <a:gd name="T55" fmla="*/ 14 h 130"/>
                <a:gd name="T56" fmla="*/ 41 w 145"/>
                <a:gd name="T57" fmla="*/ 14 h 130"/>
                <a:gd name="T58" fmla="*/ 55 w 145"/>
                <a:gd name="T59" fmla="*/ 33 h 130"/>
                <a:gd name="T60" fmla="*/ 69 w 145"/>
                <a:gd name="T61" fmla="*/ 36 h 130"/>
                <a:gd name="T62" fmla="*/ 76 w 145"/>
                <a:gd name="T63" fmla="*/ 40 h 130"/>
                <a:gd name="T64" fmla="*/ 95 w 145"/>
                <a:gd name="T65" fmla="*/ 40 h 130"/>
                <a:gd name="T66" fmla="*/ 97 w 145"/>
                <a:gd name="T67" fmla="*/ 45 h 130"/>
                <a:gd name="T68" fmla="*/ 100 w 145"/>
                <a:gd name="T69" fmla="*/ 45 h 130"/>
                <a:gd name="T70" fmla="*/ 104 w 145"/>
                <a:gd name="T71" fmla="*/ 59 h 130"/>
                <a:gd name="T72" fmla="*/ 114 w 145"/>
                <a:gd name="T73" fmla="*/ 64 h 130"/>
                <a:gd name="T74" fmla="*/ 130 w 145"/>
                <a:gd name="T75" fmla="*/ 64 h 130"/>
                <a:gd name="T76" fmla="*/ 140 w 145"/>
                <a:gd name="T77" fmla="*/ 71 h 130"/>
                <a:gd name="T78" fmla="*/ 140 w 145"/>
                <a:gd name="T79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130">
                  <a:moveTo>
                    <a:pt x="140" y="78"/>
                  </a:moveTo>
                  <a:lnTo>
                    <a:pt x="145" y="85"/>
                  </a:lnTo>
                  <a:lnTo>
                    <a:pt x="140" y="90"/>
                  </a:lnTo>
                  <a:lnTo>
                    <a:pt x="142" y="97"/>
                  </a:lnTo>
                  <a:lnTo>
                    <a:pt x="130" y="111"/>
                  </a:lnTo>
                  <a:lnTo>
                    <a:pt x="130" y="121"/>
                  </a:lnTo>
                  <a:lnTo>
                    <a:pt x="126" y="130"/>
                  </a:lnTo>
                  <a:lnTo>
                    <a:pt x="107" y="121"/>
                  </a:lnTo>
                  <a:lnTo>
                    <a:pt x="100" y="109"/>
                  </a:lnTo>
                  <a:lnTo>
                    <a:pt x="93" y="114"/>
                  </a:lnTo>
                  <a:lnTo>
                    <a:pt x="88" y="111"/>
                  </a:lnTo>
                  <a:lnTo>
                    <a:pt x="69" y="126"/>
                  </a:lnTo>
                  <a:lnTo>
                    <a:pt x="43" y="126"/>
                  </a:lnTo>
                  <a:lnTo>
                    <a:pt x="43" y="107"/>
                  </a:lnTo>
                  <a:lnTo>
                    <a:pt x="38" y="104"/>
                  </a:lnTo>
                  <a:lnTo>
                    <a:pt x="36" y="88"/>
                  </a:lnTo>
                  <a:lnTo>
                    <a:pt x="29" y="78"/>
                  </a:lnTo>
                  <a:lnTo>
                    <a:pt x="19" y="71"/>
                  </a:lnTo>
                  <a:lnTo>
                    <a:pt x="24" y="62"/>
                  </a:lnTo>
                  <a:lnTo>
                    <a:pt x="17" y="52"/>
                  </a:lnTo>
                  <a:lnTo>
                    <a:pt x="19" y="43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5" y="2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31" y="14"/>
                  </a:lnTo>
                  <a:lnTo>
                    <a:pt x="41" y="14"/>
                  </a:lnTo>
                  <a:lnTo>
                    <a:pt x="55" y="33"/>
                  </a:lnTo>
                  <a:lnTo>
                    <a:pt x="69" y="36"/>
                  </a:lnTo>
                  <a:lnTo>
                    <a:pt x="76" y="40"/>
                  </a:lnTo>
                  <a:lnTo>
                    <a:pt x="95" y="40"/>
                  </a:lnTo>
                  <a:lnTo>
                    <a:pt x="97" y="45"/>
                  </a:lnTo>
                  <a:lnTo>
                    <a:pt x="100" y="45"/>
                  </a:lnTo>
                  <a:lnTo>
                    <a:pt x="104" y="59"/>
                  </a:lnTo>
                  <a:lnTo>
                    <a:pt x="114" y="64"/>
                  </a:lnTo>
                  <a:lnTo>
                    <a:pt x="130" y="64"/>
                  </a:lnTo>
                  <a:lnTo>
                    <a:pt x="140" y="71"/>
                  </a:lnTo>
                  <a:lnTo>
                    <a:pt x="140" y="7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4" name="Freeform 40"/>
            <p:cNvSpPr>
              <a:spLocks/>
            </p:cNvSpPr>
            <p:nvPr/>
          </p:nvSpPr>
          <p:spPr bwMode="auto">
            <a:xfrm>
              <a:off x="3403600" y="2437977"/>
              <a:ext cx="315913" cy="895350"/>
            </a:xfrm>
            <a:custGeom>
              <a:avLst/>
              <a:gdLst>
                <a:gd name="T0" fmla="*/ 12 w 199"/>
                <a:gd name="T1" fmla="*/ 479 h 564"/>
                <a:gd name="T2" fmla="*/ 21 w 199"/>
                <a:gd name="T3" fmla="*/ 469 h 564"/>
                <a:gd name="T4" fmla="*/ 24 w 199"/>
                <a:gd name="T5" fmla="*/ 460 h 564"/>
                <a:gd name="T6" fmla="*/ 31 w 199"/>
                <a:gd name="T7" fmla="*/ 446 h 564"/>
                <a:gd name="T8" fmla="*/ 24 w 199"/>
                <a:gd name="T9" fmla="*/ 436 h 564"/>
                <a:gd name="T10" fmla="*/ 14 w 199"/>
                <a:gd name="T11" fmla="*/ 429 h 564"/>
                <a:gd name="T12" fmla="*/ 26 w 199"/>
                <a:gd name="T13" fmla="*/ 393 h 564"/>
                <a:gd name="T14" fmla="*/ 35 w 199"/>
                <a:gd name="T15" fmla="*/ 384 h 564"/>
                <a:gd name="T16" fmla="*/ 38 w 199"/>
                <a:gd name="T17" fmla="*/ 363 h 564"/>
                <a:gd name="T18" fmla="*/ 61 w 199"/>
                <a:gd name="T19" fmla="*/ 318 h 564"/>
                <a:gd name="T20" fmla="*/ 66 w 199"/>
                <a:gd name="T21" fmla="*/ 266 h 564"/>
                <a:gd name="T22" fmla="*/ 83 w 199"/>
                <a:gd name="T23" fmla="*/ 218 h 564"/>
                <a:gd name="T24" fmla="*/ 95 w 199"/>
                <a:gd name="T25" fmla="*/ 173 h 564"/>
                <a:gd name="T26" fmla="*/ 80 w 199"/>
                <a:gd name="T27" fmla="*/ 145 h 564"/>
                <a:gd name="T28" fmla="*/ 95 w 199"/>
                <a:gd name="T29" fmla="*/ 105 h 564"/>
                <a:gd name="T30" fmla="*/ 121 w 199"/>
                <a:gd name="T31" fmla="*/ 31 h 564"/>
                <a:gd name="T32" fmla="*/ 125 w 199"/>
                <a:gd name="T33" fmla="*/ 5 h 564"/>
                <a:gd name="T34" fmla="*/ 154 w 199"/>
                <a:gd name="T35" fmla="*/ 0 h 564"/>
                <a:gd name="T36" fmla="*/ 158 w 199"/>
                <a:gd name="T37" fmla="*/ 19 h 564"/>
                <a:gd name="T38" fmla="*/ 175 w 199"/>
                <a:gd name="T39" fmla="*/ 43 h 564"/>
                <a:gd name="T40" fmla="*/ 177 w 199"/>
                <a:gd name="T41" fmla="*/ 64 h 564"/>
                <a:gd name="T42" fmla="*/ 187 w 199"/>
                <a:gd name="T43" fmla="*/ 74 h 564"/>
                <a:gd name="T44" fmla="*/ 189 w 199"/>
                <a:gd name="T45" fmla="*/ 93 h 564"/>
                <a:gd name="T46" fmla="*/ 175 w 199"/>
                <a:gd name="T47" fmla="*/ 114 h 564"/>
                <a:gd name="T48" fmla="*/ 175 w 199"/>
                <a:gd name="T49" fmla="*/ 128 h 564"/>
                <a:gd name="T50" fmla="*/ 168 w 199"/>
                <a:gd name="T51" fmla="*/ 138 h 564"/>
                <a:gd name="T52" fmla="*/ 154 w 199"/>
                <a:gd name="T53" fmla="*/ 147 h 564"/>
                <a:gd name="T54" fmla="*/ 149 w 199"/>
                <a:gd name="T55" fmla="*/ 166 h 564"/>
                <a:gd name="T56" fmla="*/ 149 w 199"/>
                <a:gd name="T57" fmla="*/ 190 h 564"/>
                <a:gd name="T58" fmla="*/ 142 w 199"/>
                <a:gd name="T59" fmla="*/ 206 h 564"/>
                <a:gd name="T60" fmla="*/ 142 w 199"/>
                <a:gd name="T61" fmla="*/ 216 h 564"/>
                <a:gd name="T62" fmla="*/ 137 w 199"/>
                <a:gd name="T63" fmla="*/ 223 h 564"/>
                <a:gd name="T64" fmla="*/ 142 w 199"/>
                <a:gd name="T65" fmla="*/ 237 h 564"/>
                <a:gd name="T66" fmla="*/ 151 w 199"/>
                <a:gd name="T67" fmla="*/ 244 h 564"/>
                <a:gd name="T68" fmla="*/ 142 w 199"/>
                <a:gd name="T69" fmla="*/ 256 h 564"/>
                <a:gd name="T70" fmla="*/ 142 w 199"/>
                <a:gd name="T71" fmla="*/ 258 h 564"/>
                <a:gd name="T72" fmla="*/ 149 w 199"/>
                <a:gd name="T73" fmla="*/ 268 h 564"/>
                <a:gd name="T74" fmla="*/ 154 w 199"/>
                <a:gd name="T75" fmla="*/ 285 h 564"/>
                <a:gd name="T76" fmla="*/ 161 w 199"/>
                <a:gd name="T77" fmla="*/ 308 h 564"/>
                <a:gd name="T78" fmla="*/ 166 w 199"/>
                <a:gd name="T79" fmla="*/ 341 h 564"/>
                <a:gd name="T80" fmla="*/ 173 w 199"/>
                <a:gd name="T81" fmla="*/ 367 h 564"/>
                <a:gd name="T82" fmla="*/ 163 w 199"/>
                <a:gd name="T83" fmla="*/ 377 h 564"/>
                <a:gd name="T84" fmla="*/ 166 w 199"/>
                <a:gd name="T85" fmla="*/ 398 h 564"/>
                <a:gd name="T86" fmla="*/ 177 w 199"/>
                <a:gd name="T87" fmla="*/ 431 h 564"/>
                <a:gd name="T88" fmla="*/ 199 w 199"/>
                <a:gd name="T89" fmla="*/ 455 h 564"/>
                <a:gd name="T90" fmla="*/ 173 w 199"/>
                <a:gd name="T91" fmla="*/ 500 h 564"/>
                <a:gd name="T92" fmla="*/ 128 w 199"/>
                <a:gd name="T93" fmla="*/ 517 h 564"/>
                <a:gd name="T94" fmla="*/ 125 w 199"/>
                <a:gd name="T95" fmla="*/ 526 h 564"/>
                <a:gd name="T96" fmla="*/ 109 w 199"/>
                <a:gd name="T97" fmla="*/ 554 h 564"/>
                <a:gd name="T98" fmla="*/ 85 w 199"/>
                <a:gd name="T99" fmla="*/ 559 h 564"/>
                <a:gd name="T100" fmla="*/ 73 w 199"/>
                <a:gd name="T101" fmla="*/ 554 h 564"/>
                <a:gd name="T102" fmla="*/ 68 w 199"/>
                <a:gd name="T103" fmla="*/ 545 h 564"/>
                <a:gd name="T104" fmla="*/ 54 w 199"/>
                <a:gd name="T105" fmla="*/ 533 h 564"/>
                <a:gd name="T106" fmla="*/ 52 w 199"/>
                <a:gd name="T107" fmla="*/ 528 h 564"/>
                <a:gd name="T108" fmla="*/ 28 w 199"/>
                <a:gd name="T109" fmla="*/ 512 h 564"/>
                <a:gd name="T110" fmla="*/ 14 w 199"/>
                <a:gd name="T111" fmla="*/ 514 h 564"/>
                <a:gd name="T112" fmla="*/ 7 w 199"/>
                <a:gd name="T113" fmla="*/ 514 h 564"/>
                <a:gd name="T114" fmla="*/ 2 w 199"/>
                <a:gd name="T115" fmla="*/ 505 h 564"/>
                <a:gd name="T116" fmla="*/ 9 w 199"/>
                <a:gd name="T117" fmla="*/ 493 h 564"/>
                <a:gd name="T118" fmla="*/ 9 w 199"/>
                <a:gd name="T119" fmla="*/ 4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9" h="564">
                  <a:moveTo>
                    <a:pt x="9" y="486"/>
                  </a:moveTo>
                  <a:lnTo>
                    <a:pt x="14" y="483"/>
                  </a:lnTo>
                  <a:lnTo>
                    <a:pt x="12" y="479"/>
                  </a:lnTo>
                  <a:lnTo>
                    <a:pt x="12" y="472"/>
                  </a:lnTo>
                  <a:lnTo>
                    <a:pt x="16" y="469"/>
                  </a:lnTo>
                  <a:lnTo>
                    <a:pt x="21" y="469"/>
                  </a:lnTo>
                  <a:lnTo>
                    <a:pt x="21" y="464"/>
                  </a:lnTo>
                  <a:lnTo>
                    <a:pt x="26" y="462"/>
                  </a:lnTo>
                  <a:lnTo>
                    <a:pt x="24" y="460"/>
                  </a:lnTo>
                  <a:lnTo>
                    <a:pt x="28" y="460"/>
                  </a:lnTo>
                  <a:lnTo>
                    <a:pt x="26" y="448"/>
                  </a:lnTo>
                  <a:lnTo>
                    <a:pt x="31" y="446"/>
                  </a:lnTo>
                  <a:lnTo>
                    <a:pt x="28" y="436"/>
                  </a:lnTo>
                  <a:lnTo>
                    <a:pt x="26" y="434"/>
                  </a:lnTo>
                  <a:lnTo>
                    <a:pt x="24" y="436"/>
                  </a:lnTo>
                  <a:lnTo>
                    <a:pt x="24" y="431"/>
                  </a:lnTo>
                  <a:lnTo>
                    <a:pt x="16" y="427"/>
                  </a:lnTo>
                  <a:lnTo>
                    <a:pt x="14" y="429"/>
                  </a:lnTo>
                  <a:lnTo>
                    <a:pt x="14" y="422"/>
                  </a:lnTo>
                  <a:lnTo>
                    <a:pt x="28" y="398"/>
                  </a:lnTo>
                  <a:lnTo>
                    <a:pt x="26" y="393"/>
                  </a:lnTo>
                  <a:lnTo>
                    <a:pt x="31" y="391"/>
                  </a:lnTo>
                  <a:lnTo>
                    <a:pt x="28" y="386"/>
                  </a:lnTo>
                  <a:lnTo>
                    <a:pt x="35" y="384"/>
                  </a:lnTo>
                  <a:lnTo>
                    <a:pt x="42" y="377"/>
                  </a:lnTo>
                  <a:lnTo>
                    <a:pt x="42" y="370"/>
                  </a:lnTo>
                  <a:lnTo>
                    <a:pt x="38" y="363"/>
                  </a:lnTo>
                  <a:lnTo>
                    <a:pt x="40" y="339"/>
                  </a:lnTo>
                  <a:lnTo>
                    <a:pt x="50" y="325"/>
                  </a:lnTo>
                  <a:lnTo>
                    <a:pt x="61" y="318"/>
                  </a:lnTo>
                  <a:lnTo>
                    <a:pt x="57" y="296"/>
                  </a:lnTo>
                  <a:lnTo>
                    <a:pt x="68" y="277"/>
                  </a:lnTo>
                  <a:lnTo>
                    <a:pt x="66" y="266"/>
                  </a:lnTo>
                  <a:lnTo>
                    <a:pt x="68" y="258"/>
                  </a:lnTo>
                  <a:lnTo>
                    <a:pt x="85" y="235"/>
                  </a:lnTo>
                  <a:lnTo>
                    <a:pt x="83" y="218"/>
                  </a:lnTo>
                  <a:lnTo>
                    <a:pt x="97" y="195"/>
                  </a:lnTo>
                  <a:lnTo>
                    <a:pt x="92" y="183"/>
                  </a:lnTo>
                  <a:lnTo>
                    <a:pt x="95" y="173"/>
                  </a:lnTo>
                  <a:lnTo>
                    <a:pt x="87" y="161"/>
                  </a:lnTo>
                  <a:lnTo>
                    <a:pt x="87" y="154"/>
                  </a:lnTo>
                  <a:lnTo>
                    <a:pt x="80" y="145"/>
                  </a:lnTo>
                  <a:lnTo>
                    <a:pt x="87" y="133"/>
                  </a:lnTo>
                  <a:lnTo>
                    <a:pt x="85" y="119"/>
                  </a:lnTo>
                  <a:lnTo>
                    <a:pt x="95" y="105"/>
                  </a:lnTo>
                  <a:lnTo>
                    <a:pt x="92" y="86"/>
                  </a:lnTo>
                  <a:lnTo>
                    <a:pt x="97" y="67"/>
                  </a:lnTo>
                  <a:lnTo>
                    <a:pt x="121" y="31"/>
                  </a:lnTo>
                  <a:lnTo>
                    <a:pt x="123" y="22"/>
                  </a:lnTo>
                  <a:lnTo>
                    <a:pt x="118" y="5"/>
                  </a:lnTo>
                  <a:lnTo>
                    <a:pt x="125" y="5"/>
                  </a:lnTo>
                  <a:lnTo>
                    <a:pt x="130" y="10"/>
                  </a:lnTo>
                  <a:lnTo>
                    <a:pt x="142" y="10"/>
                  </a:lnTo>
                  <a:lnTo>
                    <a:pt x="154" y="0"/>
                  </a:lnTo>
                  <a:lnTo>
                    <a:pt x="151" y="8"/>
                  </a:lnTo>
                  <a:lnTo>
                    <a:pt x="156" y="10"/>
                  </a:lnTo>
                  <a:lnTo>
                    <a:pt x="158" y="19"/>
                  </a:lnTo>
                  <a:lnTo>
                    <a:pt x="170" y="29"/>
                  </a:lnTo>
                  <a:lnTo>
                    <a:pt x="173" y="45"/>
                  </a:lnTo>
                  <a:lnTo>
                    <a:pt x="175" y="43"/>
                  </a:lnTo>
                  <a:lnTo>
                    <a:pt x="177" y="55"/>
                  </a:lnTo>
                  <a:lnTo>
                    <a:pt x="180" y="55"/>
                  </a:lnTo>
                  <a:lnTo>
                    <a:pt x="177" y="64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7" y="74"/>
                  </a:lnTo>
                  <a:lnTo>
                    <a:pt x="187" y="88"/>
                  </a:lnTo>
                  <a:lnTo>
                    <a:pt x="192" y="88"/>
                  </a:lnTo>
                  <a:lnTo>
                    <a:pt x="189" y="93"/>
                  </a:lnTo>
                  <a:lnTo>
                    <a:pt x="192" y="98"/>
                  </a:lnTo>
                  <a:lnTo>
                    <a:pt x="182" y="114"/>
                  </a:lnTo>
                  <a:lnTo>
                    <a:pt x="175" y="114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75" y="128"/>
                  </a:lnTo>
                  <a:lnTo>
                    <a:pt x="170" y="128"/>
                  </a:lnTo>
                  <a:lnTo>
                    <a:pt x="173" y="133"/>
                  </a:lnTo>
                  <a:lnTo>
                    <a:pt x="168" y="138"/>
                  </a:lnTo>
                  <a:lnTo>
                    <a:pt x="163" y="135"/>
                  </a:lnTo>
                  <a:lnTo>
                    <a:pt x="163" y="140"/>
                  </a:lnTo>
                  <a:lnTo>
                    <a:pt x="154" y="147"/>
                  </a:lnTo>
                  <a:lnTo>
                    <a:pt x="151" y="157"/>
                  </a:lnTo>
                  <a:lnTo>
                    <a:pt x="154" y="161"/>
                  </a:lnTo>
                  <a:lnTo>
                    <a:pt x="149" y="166"/>
                  </a:lnTo>
                  <a:lnTo>
                    <a:pt x="154" y="169"/>
                  </a:lnTo>
                  <a:lnTo>
                    <a:pt x="147" y="178"/>
                  </a:lnTo>
                  <a:lnTo>
                    <a:pt x="149" y="190"/>
                  </a:lnTo>
                  <a:lnTo>
                    <a:pt x="144" y="192"/>
                  </a:lnTo>
                  <a:lnTo>
                    <a:pt x="149" y="192"/>
                  </a:lnTo>
                  <a:lnTo>
                    <a:pt x="142" y="206"/>
                  </a:lnTo>
                  <a:lnTo>
                    <a:pt x="147" y="209"/>
                  </a:lnTo>
                  <a:lnTo>
                    <a:pt x="140" y="211"/>
                  </a:lnTo>
                  <a:lnTo>
                    <a:pt x="142" y="216"/>
                  </a:lnTo>
                  <a:lnTo>
                    <a:pt x="137" y="218"/>
                  </a:lnTo>
                  <a:lnTo>
                    <a:pt x="140" y="221"/>
                  </a:lnTo>
                  <a:lnTo>
                    <a:pt x="137" y="223"/>
                  </a:lnTo>
                  <a:lnTo>
                    <a:pt x="135" y="228"/>
                  </a:lnTo>
                  <a:lnTo>
                    <a:pt x="144" y="232"/>
                  </a:lnTo>
                  <a:lnTo>
                    <a:pt x="142" y="237"/>
                  </a:lnTo>
                  <a:lnTo>
                    <a:pt x="149" y="237"/>
                  </a:lnTo>
                  <a:lnTo>
                    <a:pt x="154" y="240"/>
                  </a:lnTo>
                  <a:lnTo>
                    <a:pt x="151" y="244"/>
                  </a:lnTo>
                  <a:lnTo>
                    <a:pt x="147" y="242"/>
                  </a:lnTo>
                  <a:lnTo>
                    <a:pt x="142" y="249"/>
                  </a:lnTo>
                  <a:lnTo>
                    <a:pt x="142" y="256"/>
                  </a:lnTo>
                  <a:lnTo>
                    <a:pt x="137" y="258"/>
                  </a:lnTo>
                  <a:lnTo>
                    <a:pt x="140" y="261"/>
                  </a:lnTo>
                  <a:lnTo>
                    <a:pt x="142" y="258"/>
                  </a:lnTo>
                  <a:lnTo>
                    <a:pt x="147" y="263"/>
                  </a:lnTo>
                  <a:lnTo>
                    <a:pt x="144" y="268"/>
                  </a:lnTo>
                  <a:lnTo>
                    <a:pt x="149" y="268"/>
                  </a:lnTo>
                  <a:lnTo>
                    <a:pt x="149" y="273"/>
                  </a:lnTo>
                  <a:lnTo>
                    <a:pt x="156" y="280"/>
                  </a:lnTo>
                  <a:lnTo>
                    <a:pt x="154" y="285"/>
                  </a:lnTo>
                  <a:lnTo>
                    <a:pt x="158" y="289"/>
                  </a:lnTo>
                  <a:lnTo>
                    <a:pt x="154" y="301"/>
                  </a:lnTo>
                  <a:lnTo>
                    <a:pt x="161" y="308"/>
                  </a:lnTo>
                  <a:lnTo>
                    <a:pt x="163" y="322"/>
                  </a:lnTo>
                  <a:lnTo>
                    <a:pt x="158" y="330"/>
                  </a:lnTo>
                  <a:lnTo>
                    <a:pt x="166" y="341"/>
                  </a:lnTo>
                  <a:lnTo>
                    <a:pt x="173" y="346"/>
                  </a:lnTo>
                  <a:lnTo>
                    <a:pt x="170" y="353"/>
                  </a:lnTo>
                  <a:lnTo>
                    <a:pt x="173" y="367"/>
                  </a:lnTo>
                  <a:lnTo>
                    <a:pt x="166" y="372"/>
                  </a:lnTo>
                  <a:lnTo>
                    <a:pt x="168" y="374"/>
                  </a:lnTo>
                  <a:lnTo>
                    <a:pt x="163" y="377"/>
                  </a:lnTo>
                  <a:lnTo>
                    <a:pt x="158" y="384"/>
                  </a:lnTo>
                  <a:lnTo>
                    <a:pt x="161" y="396"/>
                  </a:lnTo>
                  <a:lnTo>
                    <a:pt x="166" y="398"/>
                  </a:lnTo>
                  <a:lnTo>
                    <a:pt x="163" y="412"/>
                  </a:lnTo>
                  <a:lnTo>
                    <a:pt x="173" y="419"/>
                  </a:lnTo>
                  <a:lnTo>
                    <a:pt x="177" y="431"/>
                  </a:lnTo>
                  <a:lnTo>
                    <a:pt x="189" y="438"/>
                  </a:lnTo>
                  <a:lnTo>
                    <a:pt x="189" y="446"/>
                  </a:lnTo>
                  <a:lnTo>
                    <a:pt x="199" y="455"/>
                  </a:lnTo>
                  <a:lnTo>
                    <a:pt x="199" y="464"/>
                  </a:lnTo>
                  <a:lnTo>
                    <a:pt x="182" y="495"/>
                  </a:lnTo>
                  <a:lnTo>
                    <a:pt x="173" y="500"/>
                  </a:lnTo>
                  <a:lnTo>
                    <a:pt x="170" y="505"/>
                  </a:lnTo>
                  <a:lnTo>
                    <a:pt x="142" y="502"/>
                  </a:lnTo>
                  <a:lnTo>
                    <a:pt x="128" y="517"/>
                  </a:lnTo>
                  <a:lnTo>
                    <a:pt x="123" y="505"/>
                  </a:lnTo>
                  <a:lnTo>
                    <a:pt x="118" y="517"/>
                  </a:lnTo>
                  <a:lnTo>
                    <a:pt x="125" y="526"/>
                  </a:lnTo>
                  <a:lnTo>
                    <a:pt x="125" y="557"/>
                  </a:lnTo>
                  <a:lnTo>
                    <a:pt x="123" y="562"/>
                  </a:lnTo>
                  <a:lnTo>
                    <a:pt x="109" y="554"/>
                  </a:lnTo>
                  <a:lnTo>
                    <a:pt x="104" y="559"/>
                  </a:lnTo>
                  <a:lnTo>
                    <a:pt x="97" y="557"/>
                  </a:lnTo>
                  <a:lnTo>
                    <a:pt x="85" y="559"/>
                  </a:lnTo>
                  <a:lnTo>
                    <a:pt x="80" y="564"/>
                  </a:lnTo>
                  <a:lnTo>
                    <a:pt x="78" y="557"/>
                  </a:lnTo>
                  <a:lnTo>
                    <a:pt x="73" y="554"/>
                  </a:lnTo>
                  <a:lnTo>
                    <a:pt x="73" y="552"/>
                  </a:lnTo>
                  <a:lnTo>
                    <a:pt x="68" y="550"/>
                  </a:lnTo>
                  <a:lnTo>
                    <a:pt x="68" y="545"/>
                  </a:lnTo>
                  <a:lnTo>
                    <a:pt x="59" y="540"/>
                  </a:lnTo>
                  <a:lnTo>
                    <a:pt x="57" y="531"/>
                  </a:lnTo>
                  <a:lnTo>
                    <a:pt x="54" y="533"/>
                  </a:lnTo>
                  <a:lnTo>
                    <a:pt x="50" y="533"/>
                  </a:lnTo>
                  <a:lnTo>
                    <a:pt x="50" y="531"/>
                  </a:lnTo>
                  <a:lnTo>
                    <a:pt x="52" y="528"/>
                  </a:lnTo>
                  <a:lnTo>
                    <a:pt x="45" y="521"/>
                  </a:lnTo>
                  <a:lnTo>
                    <a:pt x="33" y="519"/>
                  </a:lnTo>
                  <a:lnTo>
                    <a:pt x="28" y="512"/>
                  </a:lnTo>
                  <a:lnTo>
                    <a:pt x="24" y="514"/>
                  </a:lnTo>
                  <a:lnTo>
                    <a:pt x="19" y="512"/>
                  </a:lnTo>
                  <a:lnTo>
                    <a:pt x="14" y="514"/>
                  </a:lnTo>
                  <a:lnTo>
                    <a:pt x="14" y="509"/>
                  </a:lnTo>
                  <a:lnTo>
                    <a:pt x="7" y="512"/>
                  </a:lnTo>
                  <a:lnTo>
                    <a:pt x="7" y="514"/>
                  </a:lnTo>
                  <a:lnTo>
                    <a:pt x="2" y="514"/>
                  </a:lnTo>
                  <a:lnTo>
                    <a:pt x="0" y="502"/>
                  </a:lnTo>
                  <a:lnTo>
                    <a:pt x="2" y="505"/>
                  </a:lnTo>
                  <a:lnTo>
                    <a:pt x="7" y="500"/>
                  </a:lnTo>
                  <a:lnTo>
                    <a:pt x="5" y="495"/>
                  </a:lnTo>
                  <a:lnTo>
                    <a:pt x="9" y="493"/>
                  </a:lnTo>
                  <a:lnTo>
                    <a:pt x="7" y="488"/>
                  </a:lnTo>
                  <a:lnTo>
                    <a:pt x="12" y="488"/>
                  </a:lnTo>
                  <a:lnTo>
                    <a:pt x="9" y="48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5" name="Freeform 41"/>
            <p:cNvSpPr>
              <a:spLocks/>
            </p:cNvSpPr>
            <p:nvPr/>
          </p:nvSpPr>
          <p:spPr bwMode="auto">
            <a:xfrm>
              <a:off x="3444875" y="3412702"/>
              <a:ext cx="476250" cy="442913"/>
            </a:xfrm>
            <a:custGeom>
              <a:avLst/>
              <a:gdLst>
                <a:gd name="T0" fmla="*/ 90 w 300"/>
                <a:gd name="T1" fmla="*/ 4 h 279"/>
                <a:gd name="T2" fmla="*/ 104 w 300"/>
                <a:gd name="T3" fmla="*/ 14 h 279"/>
                <a:gd name="T4" fmla="*/ 114 w 300"/>
                <a:gd name="T5" fmla="*/ 19 h 279"/>
                <a:gd name="T6" fmla="*/ 116 w 300"/>
                <a:gd name="T7" fmla="*/ 26 h 279"/>
                <a:gd name="T8" fmla="*/ 128 w 300"/>
                <a:gd name="T9" fmla="*/ 28 h 279"/>
                <a:gd name="T10" fmla="*/ 123 w 300"/>
                <a:gd name="T11" fmla="*/ 23 h 279"/>
                <a:gd name="T12" fmla="*/ 128 w 300"/>
                <a:gd name="T13" fmla="*/ 21 h 279"/>
                <a:gd name="T14" fmla="*/ 147 w 300"/>
                <a:gd name="T15" fmla="*/ 21 h 279"/>
                <a:gd name="T16" fmla="*/ 151 w 300"/>
                <a:gd name="T17" fmla="*/ 23 h 279"/>
                <a:gd name="T18" fmla="*/ 156 w 300"/>
                <a:gd name="T19" fmla="*/ 28 h 279"/>
                <a:gd name="T20" fmla="*/ 175 w 300"/>
                <a:gd name="T21" fmla="*/ 26 h 279"/>
                <a:gd name="T22" fmla="*/ 201 w 300"/>
                <a:gd name="T23" fmla="*/ 64 h 279"/>
                <a:gd name="T24" fmla="*/ 215 w 300"/>
                <a:gd name="T25" fmla="*/ 71 h 279"/>
                <a:gd name="T26" fmla="*/ 218 w 300"/>
                <a:gd name="T27" fmla="*/ 78 h 279"/>
                <a:gd name="T28" fmla="*/ 232 w 300"/>
                <a:gd name="T29" fmla="*/ 97 h 279"/>
                <a:gd name="T30" fmla="*/ 239 w 300"/>
                <a:gd name="T31" fmla="*/ 104 h 279"/>
                <a:gd name="T32" fmla="*/ 234 w 300"/>
                <a:gd name="T33" fmla="*/ 113 h 279"/>
                <a:gd name="T34" fmla="*/ 234 w 300"/>
                <a:gd name="T35" fmla="*/ 118 h 279"/>
                <a:gd name="T36" fmla="*/ 248 w 300"/>
                <a:gd name="T37" fmla="*/ 137 h 279"/>
                <a:gd name="T38" fmla="*/ 272 w 300"/>
                <a:gd name="T39" fmla="*/ 158 h 279"/>
                <a:gd name="T40" fmla="*/ 279 w 300"/>
                <a:gd name="T41" fmla="*/ 182 h 279"/>
                <a:gd name="T42" fmla="*/ 277 w 300"/>
                <a:gd name="T43" fmla="*/ 201 h 279"/>
                <a:gd name="T44" fmla="*/ 286 w 300"/>
                <a:gd name="T45" fmla="*/ 213 h 279"/>
                <a:gd name="T46" fmla="*/ 293 w 300"/>
                <a:gd name="T47" fmla="*/ 220 h 279"/>
                <a:gd name="T48" fmla="*/ 300 w 300"/>
                <a:gd name="T49" fmla="*/ 239 h 279"/>
                <a:gd name="T50" fmla="*/ 291 w 300"/>
                <a:gd name="T51" fmla="*/ 253 h 279"/>
                <a:gd name="T52" fmla="*/ 282 w 300"/>
                <a:gd name="T53" fmla="*/ 262 h 279"/>
                <a:gd name="T54" fmla="*/ 241 w 300"/>
                <a:gd name="T55" fmla="*/ 262 h 279"/>
                <a:gd name="T56" fmla="*/ 229 w 300"/>
                <a:gd name="T57" fmla="*/ 243 h 279"/>
                <a:gd name="T58" fmla="*/ 201 w 300"/>
                <a:gd name="T59" fmla="*/ 217 h 279"/>
                <a:gd name="T60" fmla="*/ 185 w 300"/>
                <a:gd name="T61" fmla="*/ 203 h 279"/>
                <a:gd name="T62" fmla="*/ 173 w 300"/>
                <a:gd name="T63" fmla="*/ 213 h 279"/>
                <a:gd name="T64" fmla="*/ 161 w 300"/>
                <a:gd name="T65" fmla="*/ 224 h 279"/>
                <a:gd name="T66" fmla="*/ 154 w 300"/>
                <a:gd name="T67" fmla="*/ 196 h 279"/>
                <a:gd name="T68" fmla="*/ 140 w 300"/>
                <a:gd name="T69" fmla="*/ 165 h 279"/>
                <a:gd name="T70" fmla="*/ 104 w 300"/>
                <a:gd name="T71" fmla="*/ 153 h 279"/>
                <a:gd name="T72" fmla="*/ 95 w 300"/>
                <a:gd name="T73" fmla="*/ 146 h 279"/>
                <a:gd name="T74" fmla="*/ 80 w 300"/>
                <a:gd name="T75" fmla="*/ 132 h 279"/>
                <a:gd name="T76" fmla="*/ 50 w 300"/>
                <a:gd name="T77" fmla="*/ 123 h 279"/>
                <a:gd name="T78" fmla="*/ 47 w 300"/>
                <a:gd name="T79" fmla="*/ 106 h 279"/>
                <a:gd name="T80" fmla="*/ 45 w 300"/>
                <a:gd name="T81" fmla="*/ 92 h 279"/>
                <a:gd name="T82" fmla="*/ 45 w 300"/>
                <a:gd name="T83" fmla="*/ 82 h 279"/>
                <a:gd name="T84" fmla="*/ 33 w 300"/>
                <a:gd name="T85" fmla="*/ 66 h 279"/>
                <a:gd name="T86" fmla="*/ 33 w 300"/>
                <a:gd name="T87" fmla="*/ 59 h 279"/>
                <a:gd name="T88" fmla="*/ 33 w 300"/>
                <a:gd name="T89" fmla="*/ 54 h 279"/>
                <a:gd name="T90" fmla="*/ 28 w 300"/>
                <a:gd name="T91" fmla="*/ 37 h 279"/>
                <a:gd name="T92" fmla="*/ 21 w 300"/>
                <a:gd name="T93" fmla="*/ 33 h 279"/>
                <a:gd name="T94" fmla="*/ 14 w 300"/>
                <a:gd name="T95" fmla="*/ 26 h 279"/>
                <a:gd name="T96" fmla="*/ 12 w 300"/>
                <a:gd name="T97" fmla="*/ 19 h 279"/>
                <a:gd name="T98" fmla="*/ 5 w 300"/>
                <a:gd name="T99" fmla="*/ 2 h 279"/>
                <a:gd name="T100" fmla="*/ 0 w 300"/>
                <a:gd name="T10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79">
                  <a:moveTo>
                    <a:pt x="0" y="0"/>
                  </a:moveTo>
                  <a:lnTo>
                    <a:pt x="90" y="4"/>
                  </a:lnTo>
                  <a:lnTo>
                    <a:pt x="97" y="16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14" y="1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23" y="30"/>
                  </a:lnTo>
                  <a:lnTo>
                    <a:pt x="128" y="28"/>
                  </a:lnTo>
                  <a:lnTo>
                    <a:pt x="123" y="28"/>
                  </a:lnTo>
                  <a:lnTo>
                    <a:pt x="123" y="23"/>
                  </a:lnTo>
                  <a:lnTo>
                    <a:pt x="128" y="26"/>
                  </a:lnTo>
                  <a:lnTo>
                    <a:pt x="128" y="21"/>
                  </a:lnTo>
                  <a:lnTo>
                    <a:pt x="140" y="14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51" y="23"/>
                  </a:lnTo>
                  <a:lnTo>
                    <a:pt x="156" y="19"/>
                  </a:lnTo>
                  <a:lnTo>
                    <a:pt x="156" y="28"/>
                  </a:lnTo>
                  <a:lnTo>
                    <a:pt x="166" y="23"/>
                  </a:lnTo>
                  <a:lnTo>
                    <a:pt x="175" y="26"/>
                  </a:lnTo>
                  <a:lnTo>
                    <a:pt x="194" y="49"/>
                  </a:lnTo>
                  <a:lnTo>
                    <a:pt x="201" y="64"/>
                  </a:lnTo>
                  <a:lnTo>
                    <a:pt x="213" y="64"/>
                  </a:lnTo>
                  <a:lnTo>
                    <a:pt x="215" y="71"/>
                  </a:lnTo>
                  <a:lnTo>
                    <a:pt x="222" y="73"/>
                  </a:lnTo>
                  <a:lnTo>
                    <a:pt x="218" y="78"/>
                  </a:lnTo>
                  <a:lnTo>
                    <a:pt x="229" y="82"/>
                  </a:lnTo>
                  <a:lnTo>
                    <a:pt x="232" y="97"/>
                  </a:lnTo>
                  <a:lnTo>
                    <a:pt x="239" y="97"/>
                  </a:lnTo>
                  <a:lnTo>
                    <a:pt x="239" y="104"/>
                  </a:lnTo>
                  <a:lnTo>
                    <a:pt x="232" y="106"/>
                  </a:lnTo>
                  <a:lnTo>
                    <a:pt x="234" y="113"/>
                  </a:lnTo>
                  <a:lnTo>
                    <a:pt x="225" y="113"/>
                  </a:lnTo>
                  <a:lnTo>
                    <a:pt x="234" y="118"/>
                  </a:lnTo>
                  <a:lnTo>
                    <a:pt x="229" y="132"/>
                  </a:lnTo>
                  <a:lnTo>
                    <a:pt x="248" y="137"/>
                  </a:lnTo>
                  <a:lnTo>
                    <a:pt x="251" y="149"/>
                  </a:lnTo>
                  <a:lnTo>
                    <a:pt x="272" y="158"/>
                  </a:lnTo>
                  <a:lnTo>
                    <a:pt x="282" y="172"/>
                  </a:lnTo>
                  <a:lnTo>
                    <a:pt x="279" y="182"/>
                  </a:lnTo>
                  <a:lnTo>
                    <a:pt x="282" y="191"/>
                  </a:lnTo>
                  <a:lnTo>
                    <a:pt x="277" y="201"/>
                  </a:lnTo>
                  <a:lnTo>
                    <a:pt x="289" y="208"/>
                  </a:lnTo>
                  <a:lnTo>
                    <a:pt x="286" y="213"/>
                  </a:lnTo>
                  <a:lnTo>
                    <a:pt x="289" y="220"/>
                  </a:lnTo>
                  <a:lnTo>
                    <a:pt x="293" y="220"/>
                  </a:lnTo>
                  <a:lnTo>
                    <a:pt x="300" y="232"/>
                  </a:lnTo>
                  <a:lnTo>
                    <a:pt x="300" y="239"/>
                  </a:lnTo>
                  <a:lnTo>
                    <a:pt x="289" y="246"/>
                  </a:lnTo>
                  <a:lnTo>
                    <a:pt x="291" y="253"/>
                  </a:lnTo>
                  <a:lnTo>
                    <a:pt x="284" y="258"/>
                  </a:lnTo>
                  <a:lnTo>
                    <a:pt x="282" y="262"/>
                  </a:lnTo>
                  <a:lnTo>
                    <a:pt x="248" y="279"/>
                  </a:lnTo>
                  <a:lnTo>
                    <a:pt x="241" y="262"/>
                  </a:lnTo>
                  <a:lnTo>
                    <a:pt x="237" y="260"/>
                  </a:lnTo>
                  <a:lnTo>
                    <a:pt x="229" y="243"/>
                  </a:lnTo>
                  <a:lnTo>
                    <a:pt x="201" y="236"/>
                  </a:lnTo>
                  <a:lnTo>
                    <a:pt x="201" y="217"/>
                  </a:lnTo>
                  <a:lnTo>
                    <a:pt x="187" y="213"/>
                  </a:lnTo>
                  <a:lnTo>
                    <a:pt x="185" y="203"/>
                  </a:lnTo>
                  <a:lnTo>
                    <a:pt x="182" y="203"/>
                  </a:lnTo>
                  <a:lnTo>
                    <a:pt x="173" y="213"/>
                  </a:lnTo>
                  <a:lnTo>
                    <a:pt x="170" y="224"/>
                  </a:lnTo>
                  <a:lnTo>
                    <a:pt x="161" y="224"/>
                  </a:lnTo>
                  <a:lnTo>
                    <a:pt x="163" y="213"/>
                  </a:lnTo>
                  <a:lnTo>
                    <a:pt x="154" y="196"/>
                  </a:lnTo>
                  <a:lnTo>
                    <a:pt x="154" y="182"/>
                  </a:lnTo>
                  <a:lnTo>
                    <a:pt x="140" y="165"/>
                  </a:lnTo>
                  <a:lnTo>
                    <a:pt x="106" y="161"/>
                  </a:lnTo>
                  <a:lnTo>
                    <a:pt x="104" y="153"/>
                  </a:lnTo>
                  <a:lnTo>
                    <a:pt x="95" y="153"/>
                  </a:lnTo>
                  <a:lnTo>
                    <a:pt x="95" y="146"/>
                  </a:lnTo>
                  <a:lnTo>
                    <a:pt x="80" y="135"/>
                  </a:lnTo>
                  <a:lnTo>
                    <a:pt x="80" y="132"/>
                  </a:lnTo>
                  <a:lnTo>
                    <a:pt x="59" y="130"/>
                  </a:lnTo>
                  <a:lnTo>
                    <a:pt x="50" y="123"/>
                  </a:lnTo>
                  <a:lnTo>
                    <a:pt x="45" y="108"/>
                  </a:lnTo>
                  <a:lnTo>
                    <a:pt x="47" y="106"/>
                  </a:lnTo>
                  <a:lnTo>
                    <a:pt x="42" y="101"/>
                  </a:lnTo>
                  <a:lnTo>
                    <a:pt x="45" y="92"/>
                  </a:lnTo>
                  <a:lnTo>
                    <a:pt x="40" y="82"/>
                  </a:lnTo>
                  <a:lnTo>
                    <a:pt x="45" y="82"/>
                  </a:lnTo>
                  <a:lnTo>
                    <a:pt x="38" y="78"/>
                  </a:lnTo>
                  <a:lnTo>
                    <a:pt x="33" y="66"/>
                  </a:lnTo>
                  <a:lnTo>
                    <a:pt x="35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3" y="54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6" y="30"/>
                  </a:lnTo>
                  <a:lnTo>
                    <a:pt x="21" y="33"/>
                  </a:lnTo>
                  <a:lnTo>
                    <a:pt x="21" y="28"/>
                  </a:lnTo>
                  <a:lnTo>
                    <a:pt x="14" y="26"/>
                  </a:lnTo>
                  <a:lnTo>
                    <a:pt x="16" y="21"/>
                  </a:lnTo>
                  <a:lnTo>
                    <a:pt x="12" y="19"/>
                  </a:lnTo>
                  <a:lnTo>
                    <a:pt x="9" y="7"/>
                  </a:lnTo>
                  <a:lnTo>
                    <a:pt x="5" y="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6" name="Freeform 42"/>
            <p:cNvSpPr>
              <a:spLocks/>
            </p:cNvSpPr>
            <p:nvPr/>
          </p:nvSpPr>
          <p:spPr bwMode="auto">
            <a:xfrm>
              <a:off x="3486150" y="4314402"/>
              <a:ext cx="608013" cy="555625"/>
            </a:xfrm>
            <a:custGeom>
              <a:avLst/>
              <a:gdLst>
                <a:gd name="T0" fmla="*/ 121 w 383"/>
                <a:gd name="T1" fmla="*/ 31 h 350"/>
                <a:gd name="T2" fmla="*/ 137 w 383"/>
                <a:gd name="T3" fmla="*/ 66 h 350"/>
                <a:gd name="T4" fmla="*/ 189 w 383"/>
                <a:gd name="T5" fmla="*/ 78 h 350"/>
                <a:gd name="T6" fmla="*/ 227 w 383"/>
                <a:gd name="T7" fmla="*/ 73 h 350"/>
                <a:gd name="T8" fmla="*/ 256 w 383"/>
                <a:gd name="T9" fmla="*/ 64 h 350"/>
                <a:gd name="T10" fmla="*/ 284 w 383"/>
                <a:gd name="T11" fmla="*/ 64 h 350"/>
                <a:gd name="T12" fmla="*/ 279 w 383"/>
                <a:gd name="T13" fmla="*/ 99 h 350"/>
                <a:gd name="T14" fmla="*/ 305 w 383"/>
                <a:gd name="T15" fmla="*/ 111 h 350"/>
                <a:gd name="T16" fmla="*/ 324 w 383"/>
                <a:gd name="T17" fmla="*/ 104 h 350"/>
                <a:gd name="T18" fmla="*/ 345 w 383"/>
                <a:gd name="T19" fmla="*/ 102 h 350"/>
                <a:gd name="T20" fmla="*/ 362 w 383"/>
                <a:gd name="T21" fmla="*/ 128 h 350"/>
                <a:gd name="T22" fmla="*/ 353 w 383"/>
                <a:gd name="T23" fmla="*/ 149 h 350"/>
                <a:gd name="T24" fmla="*/ 357 w 383"/>
                <a:gd name="T25" fmla="*/ 170 h 350"/>
                <a:gd name="T26" fmla="*/ 357 w 383"/>
                <a:gd name="T27" fmla="*/ 187 h 350"/>
                <a:gd name="T28" fmla="*/ 357 w 383"/>
                <a:gd name="T29" fmla="*/ 199 h 350"/>
                <a:gd name="T30" fmla="*/ 353 w 383"/>
                <a:gd name="T31" fmla="*/ 215 h 350"/>
                <a:gd name="T32" fmla="*/ 353 w 383"/>
                <a:gd name="T33" fmla="*/ 234 h 350"/>
                <a:gd name="T34" fmla="*/ 374 w 383"/>
                <a:gd name="T35" fmla="*/ 255 h 350"/>
                <a:gd name="T36" fmla="*/ 379 w 383"/>
                <a:gd name="T37" fmla="*/ 270 h 350"/>
                <a:gd name="T38" fmla="*/ 376 w 383"/>
                <a:gd name="T39" fmla="*/ 277 h 350"/>
                <a:gd name="T40" fmla="*/ 343 w 383"/>
                <a:gd name="T41" fmla="*/ 279 h 350"/>
                <a:gd name="T42" fmla="*/ 308 w 383"/>
                <a:gd name="T43" fmla="*/ 239 h 350"/>
                <a:gd name="T44" fmla="*/ 282 w 383"/>
                <a:gd name="T45" fmla="*/ 293 h 350"/>
                <a:gd name="T46" fmla="*/ 258 w 383"/>
                <a:gd name="T47" fmla="*/ 322 h 350"/>
                <a:gd name="T48" fmla="*/ 244 w 383"/>
                <a:gd name="T49" fmla="*/ 350 h 350"/>
                <a:gd name="T50" fmla="*/ 232 w 383"/>
                <a:gd name="T51" fmla="*/ 338 h 350"/>
                <a:gd name="T52" fmla="*/ 211 w 383"/>
                <a:gd name="T53" fmla="*/ 336 h 350"/>
                <a:gd name="T54" fmla="*/ 199 w 383"/>
                <a:gd name="T55" fmla="*/ 322 h 350"/>
                <a:gd name="T56" fmla="*/ 194 w 383"/>
                <a:gd name="T57" fmla="*/ 322 h 350"/>
                <a:gd name="T58" fmla="*/ 185 w 383"/>
                <a:gd name="T59" fmla="*/ 317 h 350"/>
                <a:gd name="T60" fmla="*/ 177 w 383"/>
                <a:gd name="T61" fmla="*/ 303 h 350"/>
                <a:gd name="T62" fmla="*/ 170 w 383"/>
                <a:gd name="T63" fmla="*/ 289 h 350"/>
                <a:gd name="T64" fmla="*/ 163 w 383"/>
                <a:gd name="T65" fmla="*/ 291 h 350"/>
                <a:gd name="T66" fmla="*/ 156 w 383"/>
                <a:gd name="T67" fmla="*/ 284 h 350"/>
                <a:gd name="T68" fmla="*/ 159 w 383"/>
                <a:gd name="T69" fmla="*/ 265 h 350"/>
                <a:gd name="T70" fmla="*/ 132 w 383"/>
                <a:gd name="T71" fmla="*/ 239 h 350"/>
                <a:gd name="T72" fmla="*/ 111 w 383"/>
                <a:gd name="T73" fmla="*/ 239 h 350"/>
                <a:gd name="T74" fmla="*/ 88 w 383"/>
                <a:gd name="T75" fmla="*/ 232 h 350"/>
                <a:gd name="T76" fmla="*/ 71 w 383"/>
                <a:gd name="T77" fmla="*/ 208 h 350"/>
                <a:gd name="T78" fmla="*/ 52 w 383"/>
                <a:gd name="T79" fmla="*/ 194 h 350"/>
                <a:gd name="T80" fmla="*/ 14 w 383"/>
                <a:gd name="T81" fmla="*/ 137 h 350"/>
                <a:gd name="T82" fmla="*/ 5 w 383"/>
                <a:gd name="T83" fmla="*/ 92 h 350"/>
                <a:gd name="T84" fmla="*/ 21 w 383"/>
                <a:gd name="T85" fmla="*/ 83 h 350"/>
                <a:gd name="T86" fmla="*/ 64 w 383"/>
                <a:gd name="T87" fmla="*/ 52 h 350"/>
                <a:gd name="T88" fmla="*/ 111 w 383"/>
                <a:gd name="T8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3" h="350">
                  <a:moveTo>
                    <a:pt x="116" y="12"/>
                  </a:moveTo>
                  <a:lnTo>
                    <a:pt x="111" y="23"/>
                  </a:lnTo>
                  <a:lnTo>
                    <a:pt x="121" y="31"/>
                  </a:lnTo>
                  <a:lnTo>
                    <a:pt x="118" y="40"/>
                  </a:lnTo>
                  <a:lnTo>
                    <a:pt x="123" y="54"/>
                  </a:lnTo>
                  <a:lnTo>
                    <a:pt x="137" y="66"/>
                  </a:lnTo>
                  <a:lnTo>
                    <a:pt x="149" y="64"/>
                  </a:lnTo>
                  <a:lnTo>
                    <a:pt x="163" y="64"/>
                  </a:lnTo>
                  <a:lnTo>
                    <a:pt x="189" y="78"/>
                  </a:lnTo>
                  <a:lnTo>
                    <a:pt x="194" y="76"/>
                  </a:lnTo>
                  <a:lnTo>
                    <a:pt x="225" y="83"/>
                  </a:lnTo>
                  <a:lnTo>
                    <a:pt x="227" y="73"/>
                  </a:lnTo>
                  <a:lnTo>
                    <a:pt x="234" y="73"/>
                  </a:lnTo>
                  <a:lnTo>
                    <a:pt x="241" y="66"/>
                  </a:lnTo>
                  <a:lnTo>
                    <a:pt x="256" y="64"/>
                  </a:lnTo>
                  <a:lnTo>
                    <a:pt x="267" y="59"/>
                  </a:lnTo>
                  <a:lnTo>
                    <a:pt x="282" y="59"/>
                  </a:lnTo>
                  <a:lnTo>
                    <a:pt x="284" y="64"/>
                  </a:lnTo>
                  <a:lnTo>
                    <a:pt x="277" y="80"/>
                  </a:lnTo>
                  <a:lnTo>
                    <a:pt x="282" y="94"/>
                  </a:lnTo>
                  <a:lnTo>
                    <a:pt x="279" y="99"/>
                  </a:lnTo>
                  <a:lnTo>
                    <a:pt x="293" y="106"/>
                  </a:lnTo>
                  <a:lnTo>
                    <a:pt x="298" y="113"/>
                  </a:lnTo>
                  <a:lnTo>
                    <a:pt x="305" y="111"/>
                  </a:lnTo>
                  <a:lnTo>
                    <a:pt x="310" y="104"/>
                  </a:lnTo>
                  <a:lnTo>
                    <a:pt x="317" y="102"/>
                  </a:lnTo>
                  <a:lnTo>
                    <a:pt x="324" y="104"/>
                  </a:lnTo>
                  <a:lnTo>
                    <a:pt x="331" y="99"/>
                  </a:lnTo>
                  <a:lnTo>
                    <a:pt x="338" y="97"/>
                  </a:lnTo>
                  <a:lnTo>
                    <a:pt x="345" y="102"/>
                  </a:lnTo>
                  <a:lnTo>
                    <a:pt x="357" y="102"/>
                  </a:lnTo>
                  <a:lnTo>
                    <a:pt x="355" y="111"/>
                  </a:lnTo>
                  <a:lnTo>
                    <a:pt x="362" y="128"/>
                  </a:lnTo>
                  <a:lnTo>
                    <a:pt x="357" y="135"/>
                  </a:lnTo>
                  <a:lnTo>
                    <a:pt x="362" y="137"/>
                  </a:lnTo>
                  <a:lnTo>
                    <a:pt x="353" y="149"/>
                  </a:lnTo>
                  <a:lnTo>
                    <a:pt x="355" y="156"/>
                  </a:lnTo>
                  <a:lnTo>
                    <a:pt x="353" y="161"/>
                  </a:lnTo>
                  <a:lnTo>
                    <a:pt x="357" y="170"/>
                  </a:lnTo>
                  <a:lnTo>
                    <a:pt x="348" y="182"/>
                  </a:lnTo>
                  <a:lnTo>
                    <a:pt x="348" y="189"/>
                  </a:lnTo>
                  <a:lnTo>
                    <a:pt x="357" y="187"/>
                  </a:lnTo>
                  <a:lnTo>
                    <a:pt x="353" y="194"/>
                  </a:lnTo>
                  <a:lnTo>
                    <a:pt x="353" y="201"/>
                  </a:lnTo>
                  <a:lnTo>
                    <a:pt x="357" y="199"/>
                  </a:lnTo>
                  <a:lnTo>
                    <a:pt x="357" y="201"/>
                  </a:lnTo>
                  <a:lnTo>
                    <a:pt x="362" y="203"/>
                  </a:lnTo>
                  <a:lnTo>
                    <a:pt x="353" y="215"/>
                  </a:lnTo>
                  <a:lnTo>
                    <a:pt x="357" y="215"/>
                  </a:lnTo>
                  <a:lnTo>
                    <a:pt x="364" y="222"/>
                  </a:lnTo>
                  <a:lnTo>
                    <a:pt x="353" y="234"/>
                  </a:lnTo>
                  <a:lnTo>
                    <a:pt x="369" y="248"/>
                  </a:lnTo>
                  <a:lnTo>
                    <a:pt x="369" y="255"/>
                  </a:lnTo>
                  <a:lnTo>
                    <a:pt x="374" y="255"/>
                  </a:lnTo>
                  <a:lnTo>
                    <a:pt x="374" y="260"/>
                  </a:lnTo>
                  <a:lnTo>
                    <a:pt x="381" y="260"/>
                  </a:lnTo>
                  <a:lnTo>
                    <a:pt x="379" y="270"/>
                  </a:lnTo>
                  <a:lnTo>
                    <a:pt x="383" y="272"/>
                  </a:lnTo>
                  <a:lnTo>
                    <a:pt x="381" y="274"/>
                  </a:lnTo>
                  <a:lnTo>
                    <a:pt x="376" y="277"/>
                  </a:lnTo>
                  <a:lnTo>
                    <a:pt x="372" y="267"/>
                  </a:lnTo>
                  <a:lnTo>
                    <a:pt x="360" y="267"/>
                  </a:lnTo>
                  <a:lnTo>
                    <a:pt x="343" y="279"/>
                  </a:lnTo>
                  <a:lnTo>
                    <a:pt x="336" y="289"/>
                  </a:lnTo>
                  <a:lnTo>
                    <a:pt x="327" y="291"/>
                  </a:lnTo>
                  <a:lnTo>
                    <a:pt x="308" y="239"/>
                  </a:lnTo>
                  <a:lnTo>
                    <a:pt x="293" y="258"/>
                  </a:lnTo>
                  <a:lnTo>
                    <a:pt x="291" y="284"/>
                  </a:lnTo>
                  <a:lnTo>
                    <a:pt x="282" y="293"/>
                  </a:lnTo>
                  <a:lnTo>
                    <a:pt x="277" y="305"/>
                  </a:lnTo>
                  <a:lnTo>
                    <a:pt x="253" y="310"/>
                  </a:lnTo>
                  <a:lnTo>
                    <a:pt x="258" y="322"/>
                  </a:lnTo>
                  <a:lnTo>
                    <a:pt x="253" y="336"/>
                  </a:lnTo>
                  <a:lnTo>
                    <a:pt x="246" y="341"/>
                  </a:lnTo>
                  <a:lnTo>
                    <a:pt x="244" y="350"/>
                  </a:lnTo>
                  <a:lnTo>
                    <a:pt x="239" y="343"/>
                  </a:lnTo>
                  <a:lnTo>
                    <a:pt x="232" y="343"/>
                  </a:lnTo>
                  <a:lnTo>
                    <a:pt x="232" y="338"/>
                  </a:lnTo>
                  <a:lnTo>
                    <a:pt x="218" y="341"/>
                  </a:lnTo>
                  <a:lnTo>
                    <a:pt x="218" y="334"/>
                  </a:lnTo>
                  <a:lnTo>
                    <a:pt x="211" y="336"/>
                  </a:lnTo>
                  <a:lnTo>
                    <a:pt x="213" y="329"/>
                  </a:lnTo>
                  <a:lnTo>
                    <a:pt x="208" y="324"/>
                  </a:lnTo>
                  <a:lnTo>
                    <a:pt x="199" y="322"/>
                  </a:lnTo>
                  <a:lnTo>
                    <a:pt x="196" y="329"/>
                  </a:lnTo>
                  <a:lnTo>
                    <a:pt x="192" y="326"/>
                  </a:lnTo>
                  <a:lnTo>
                    <a:pt x="194" y="322"/>
                  </a:lnTo>
                  <a:lnTo>
                    <a:pt x="187" y="317"/>
                  </a:lnTo>
                  <a:lnTo>
                    <a:pt x="187" y="312"/>
                  </a:lnTo>
                  <a:lnTo>
                    <a:pt x="185" y="317"/>
                  </a:lnTo>
                  <a:lnTo>
                    <a:pt x="180" y="317"/>
                  </a:lnTo>
                  <a:lnTo>
                    <a:pt x="175" y="308"/>
                  </a:lnTo>
                  <a:lnTo>
                    <a:pt x="177" y="303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70" y="289"/>
                  </a:lnTo>
                  <a:lnTo>
                    <a:pt x="166" y="289"/>
                  </a:lnTo>
                  <a:lnTo>
                    <a:pt x="163" y="293"/>
                  </a:lnTo>
                  <a:lnTo>
                    <a:pt x="163" y="291"/>
                  </a:lnTo>
                  <a:lnTo>
                    <a:pt x="159" y="289"/>
                  </a:lnTo>
                  <a:lnTo>
                    <a:pt x="159" y="281"/>
                  </a:lnTo>
                  <a:lnTo>
                    <a:pt x="156" y="284"/>
                  </a:lnTo>
                  <a:lnTo>
                    <a:pt x="154" y="279"/>
                  </a:lnTo>
                  <a:lnTo>
                    <a:pt x="149" y="274"/>
                  </a:lnTo>
                  <a:lnTo>
                    <a:pt x="159" y="265"/>
                  </a:lnTo>
                  <a:lnTo>
                    <a:pt x="154" y="260"/>
                  </a:lnTo>
                  <a:lnTo>
                    <a:pt x="142" y="258"/>
                  </a:lnTo>
                  <a:lnTo>
                    <a:pt x="132" y="239"/>
                  </a:lnTo>
                  <a:lnTo>
                    <a:pt x="121" y="234"/>
                  </a:lnTo>
                  <a:lnTo>
                    <a:pt x="118" y="239"/>
                  </a:lnTo>
                  <a:lnTo>
                    <a:pt x="111" y="239"/>
                  </a:lnTo>
                  <a:lnTo>
                    <a:pt x="104" y="236"/>
                  </a:lnTo>
                  <a:lnTo>
                    <a:pt x="104" y="232"/>
                  </a:lnTo>
                  <a:lnTo>
                    <a:pt x="88" y="232"/>
                  </a:lnTo>
                  <a:lnTo>
                    <a:pt x="83" y="225"/>
                  </a:lnTo>
                  <a:lnTo>
                    <a:pt x="73" y="222"/>
                  </a:lnTo>
                  <a:lnTo>
                    <a:pt x="71" y="208"/>
                  </a:lnTo>
                  <a:lnTo>
                    <a:pt x="66" y="206"/>
                  </a:lnTo>
                  <a:lnTo>
                    <a:pt x="61" y="194"/>
                  </a:lnTo>
                  <a:lnTo>
                    <a:pt x="52" y="194"/>
                  </a:lnTo>
                  <a:lnTo>
                    <a:pt x="52" y="187"/>
                  </a:lnTo>
                  <a:lnTo>
                    <a:pt x="28" y="163"/>
                  </a:lnTo>
                  <a:lnTo>
                    <a:pt x="14" y="137"/>
                  </a:lnTo>
                  <a:lnTo>
                    <a:pt x="5" y="132"/>
                  </a:lnTo>
                  <a:lnTo>
                    <a:pt x="0" y="97"/>
                  </a:lnTo>
                  <a:lnTo>
                    <a:pt x="5" y="92"/>
                  </a:lnTo>
                  <a:lnTo>
                    <a:pt x="5" y="87"/>
                  </a:lnTo>
                  <a:lnTo>
                    <a:pt x="19" y="90"/>
                  </a:lnTo>
                  <a:lnTo>
                    <a:pt x="21" y="83"/>
                  </a:lnTo>
                  <a:lnTo>
                    <a:pt x="35" y="73"/>
                  </a:lnTo>
                  <a:lnTo>
                    <a:pt x="43" y="57"/>
                  </a:lnTo>
                  <a:lnTo>
                    <a:pt x="64" y="52"/>
                  </a:lnTo>
                  <a:lnTo>
                    <a:pt x="76" y="38"/>
                  </a:lnTo>
                  <a:lnTo>
                    <a:pt x="97" y="26"/>
                  </a:lnTo>
                  <a:lnTo>
                    <a:pt x="111" y="0"/>
                  </a:lnTo>
                  <a:lnTo>
                    <a:pt x="116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7" name="Freeform 43"/>
            <p:cNvSpPr>
              <a:spLocks/>
            </p:cNvSpPr>
            <p:nvPr/>
          </p:nvSpPr>
          <p:spPr bwMode="auto">
            <a:xfrm>
              <a:off x="3482975" y="3971502"/>
              <a:ext cx="266700" cy="225425"/>
            </a:xfrm>
            <a:custGeom>
              <a:avLst/>
              <a:gdLst>
                <a:gd name="T0" fmla="*/ 2 w 168"/>
                <a:gd name="T1" fmla="*/ 48 h 142"/>
                <a:gd name="T2" fmla="*/ 21 w 168"/>
                <a:gd name="T3" fmla="*/ 33 h 142"/>
                <a:gd name="T4" fmla="*/ 26 w 168"/>
                <a:gd name="T5" fmla="*/ 36 h 142"/>
                <a:gd name="T6" fmla="*/ 33 w 168"/>
                <a:gd name="T7" fmla="*/ 31 h 142"/>
                <a:gd name="T8" fmla="*/ 40 w 168"/>
                <a:gd name="T9" fmla="*/ 43 h 142"/>
                <a:gd name="T10" fmla="*/ 59 w 168"/>
                <a:gd name="T11" fmla="*/ 52 h 142"/>
                <a:gd name="T12" fmla="*/ 63 w 168"/>
                <a:gd name="T13" fmla="*/ 43 h 142"/>
                <a:gd name="T14" fmla="*/ 63 w 168"/>
                <a:gd name="T15" fmla="*/ 33 h 142"/>
                <a:gd name="T16" fmla="*/ 75 w 168"/>
                <a:gd name="T17" fmla="*/ 19 h 142"/>
                <a:gd name="T18" fmla="*/ 73 w 168"/>
                <a:gd name="T19" fmla="*/ 12 h 142"/>
                <a:gd name="T20" fmla="*/ 78 w 168"/>
                <a:gd name="T21" fmla="*/ 7 h 142"/>
                <a:gd name="T22" fmla="*/ 73 w 168"/>
                <a:gd name="T23" fmla="*/ 0 h 142"/>
                <a:gd name="T24" fmla="*/ 92 w 168"/>
                <a:gd name="T25" fmla="*/ 0 h 142"/>
                <a:gd name="T26" fmla="*/ 97 w 168"/>
                <a:gd name="T27" fmla="*/ 10 h 142"/>
                <a:gd name="T28" fmla="*/ 106 w 168"/>
                <a:gd name="T29" fmla="*/ 12 h 142"/>
                <a:gd name="T30" fmla="*/ 106 w 168"/>
                <a:gd name="T31" fmla="*/ 26 h 142"/>
                <a:gd name="T32" fmla="*/ 118 w 168"/>
                <a:gd name="T33" fmla="*/ 36 h 142"/>
                <a:gd name="T34" fmla="*/ 118 w 168"/>
                <a:gd name="T35" fmla="*/ 52 h 142"/>
                <a:gd name="T36" fmla="*/ 125 w 168"/>
                <a:gd name="T37" fmla="*/ 55 h 142"/>
                <a:gd name="T38" fmla="*/ 127 w 168"/>
                <a:gd name="T39" fmla="*/ 62 h 142"/>
                <a:gd name="T40" fmla="*/ 132 w 168"/>
                <a:gd name="T41" fmla="*/ 67 h 142"/>
                <a:gd name="T42" fmla="*/ 144 w 168"/>
                <a:gd name="T43" fmla="*/ 64 h 142"/>
                <a:gd name="T44" fmla="*/ 144 w 168"/>
                <a:gd name="T45" fmla="*/ 93 h 142"/>
                <a:gd name="T46" fmla="*/ 158 w 168"/>
                <a:gd name="T47" fmla="*/ 90 h 142"/>
                <a:gd name="T48" fmla="*/ 163 w 168"/>
                <a:gd name="T49" fmla="*/ 93 h 142"/>
                <a:gd name="T50" fmla="*/ 163 w 168"/>
                <a:gd name="T51" fmla="*/ 97 h 142"/>
                <a:gd name="T52" fmla="*/ 168 w 168"/>
                <a:gd name="T53" fmla="*/ 97 h 142"/>
                <a:gd name="T54" fmla="*/ 168 w 168"/>
                <a:gd name="T55" fmla="*/ 109 h 142"/>
                <a:gd name="T56" fmla="*/ 161 w 168"/>
                <a:gd name="T57" fmla="*/ 114 h 142"/>
                <a:gd name="T58" fmla="*/ 151 w 168"/>
                <a:gd name="T59" fmla="*/ 114 h 142"/>
                <a:gd name="T60" fmla="*/ 142 w 168"/>
                <a:gd name="T61" fmla="*/ 119 h 142"/>
                <a:gd name="T62" fmla="*/ 134 w 168"/>
                <a:gd name="T63" fmla="*/ 131 h 142"/>
                <a:gd name="T64" fmla="*/ 134 w 168"/>
                <a:gd name="T65" fmla="*/ 138 h 142"/>
                <a:gd name="T66" fmla="*/ 137 w 168"/>
                <a:gd name="T67" fmla="*/ 142 h 142"/>
                <a:gd name="T68" fmla="*/ 125 w 168"/>
                <a:gd name="T69" fmla="*/ 140 h 142"/>
                <a:gd name="T70" fmla="*/ 116 w 168"/>
                <a:gd name="T71" fmla="*/ 128 h 142"/>
                <a:gd name="T72" fmla="*/ 108 w 168"/>
                <a:gd name="T73" fmla="*/ 123 h 142"/>
                <a:gd name="T74" fmla="*/ 106 w 168"/>
                <a:gd name="T75" fmla="*/ 128 h 142"/>
                <a:gd name="T76" fmla="*/ 97 w 168"/>
                <a:gd name="T77" fmla="*/ 109 h 142"/>
                <a:gd name="T78" fmla="*/ 82 w 168"/>
                <a:gd name="T79" fmla="*/ 104 h 142"/>
                <a:gd name="T80" fmla="*/ 66 w 168"/>
                <a:gd name="T81" fmla="*/ 90 h 142"/>
                <a:gd name="T82" fmla="*/ 52 w 168"/>
                <a:gd name="T83" fmla="*/ 90 h 142"/>
                <a:gd name="T84" fmla="*/ 45 w 168"/>
                <a:gd name="T85" fmla="*/ 95 h 142"/>
                <a:gd name="T86" fmla="*/ 42 w 168"/>
                <a:gd name="T87" fmla="*/ 93 h 142"/>
                <a:gd name="T88" fmla="*/ 42 w 168"/>
                <a:gd name="T89" fmla="*/ 100 h 142"/>
                <a:gd name="T90" fmla="*/ 35 w 168"/>
                <a:gd name="T91" fmla="*/ 100 h 142"/>
                <a:gd name="T92" fmla="*/ 35 w 168"/>
                <a:gd name="T93" fmla="*/ 97 h 142"/>
                <a:gd name="T94" fmla="*/ 28 w 168"/>
                <a:gd name="T95" fmla="*/ 100 h 142"/>
                <a:gd name="T96" fmla="*/ 23 w 168"/>
                <a:gd name="T97" fmla="*/ 95 h 142"/>
                <a:gd name="T98" fmla="*/ 18 w 168"/>
                <a:gd name="T99" fmla="*/ 93 h 142"/>
                <a:gd name="T100" fmla="*/ 16 w 168"/>
                <a:gd name="T101" fmla="*/ 81 h 142"/>
                <a:gd name="T102" fmla="*/ 18 w 168"/>
                <a:gd name="T103" fmla="*/ 76 h 142"/>
                <a:gd name="T104" fmla="*/ 7 w 168"/>
                <a:gd name="T105" fmla="*/ 69 h 142"/>
                <a:gd name="T106" fmla="*/ 0 w 168"/>
                <a:gd name="T107" fmla="*/ 62 h 142"/>
                <a:gd name="T108" fmla="*/ 2 w 168"/>
                <a:gd name="T109" fmla="*/ 4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142">
                  <a:moveTo>
                    <a:pt x="2" y="48"/>
                  </a:moveTo>
                  <a:lnTo>
                    <a:pt x="21" y="33"/>
                  </a:lnTo>
                  <a:lnTo>
                    <a:pt x="26" y="36"/>
                  </a:lnTo>
                  <a:lnTo>
                    <a:pt x="33" y="31"/>
                  </a:lnTo>
                  <a:lnTo>
                    <a:pt x="40" y="43"/>
                  </a:lnTo>
                  <a:lnTo>
                    <a:pt x="59" y="52"/>
                  </a:lnTo>
                  <a:lnTo>
                    <a:pt x="63" y="43"/>
                  </a:lnTo>
                  <a:lnTo>
                    <a:pt x="63" y="33"/>
                  </a:lnTo>
                  <a:lnTo>
                    <a:pt x="75" y="19"/>
                  </a:lnTo>
                  <a:lnTo>
                    <a:pt x="73" y="12"/>
                  </a:lnTo>
                  <a:lnTo>
                    <a:pt x="78" y="7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97" y="10"/>
                  </a:lnTo>
                  <a:lnTo>
                    <a:pt x="106" y="12"/>
                  </a:lnTo>
                  <a:lnTo>
                    <a:pt x="106" y="26"/>
                  </a:lnTo>
                  <a:lnTo>
                    <a:pt x="118" y="36"/>
                  </a:lnTo>
                  <a:lnTo>
                    <a:pt x="118" y="52"/>
                  </a:lnTo>
                  <a:lnTo>
                    <a:pt x="125" y="55"/>
                  </a:lnTo>
                  <a:lnTo>
                    <a:pt x="127" y="62"/>
                  </a:lnTo>
                  <a:lnTo>
                    <a:pt x="132" y="67"/>
                  </a:lnTo>
                  <a:lnTo>
                    <a:pt x="144" y="64"/>
                  </a:lnTo>
                  <a:lnTo>
                    <a:pt x="144" y="93"/>
                  </a:lnTo>
                  <a:lnTo>
                    <a:pt x="158" y="90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8" y="97"/>
                  </a:lnTo>
                  <a:lnTo>
                    <a:pt x="168" y="109"/>
                  </a:lnTo>
                  <a:lnTo>
                    <a:pt x="161" y="114"/>
                  </a:lnTo>
                  <a:lnTo>
                    <a:pt x="151" y="114"/>
                  </a:lnTo>
                  <a:lnTo>
                    <a:pt x="142" y="119"/>
                  </a:lnTo>
                  <a:lnTo>
                    <a:pt x="134" y="131"/>
                  </a:lnTo>
                  <a:lnTo>
                    <a:pt x="134" y="138"/>
                  </a:lnTo>
                  <a:lnTo>
                    <a:pt x="137" y="142"/>
                  </a:lnTo>
                  <a:lnTo>
                    <a:pt x="125" y="140"/>
                  </a:lnTo>
                  <a:lnTo>
                    <a:pt x="116" y="128"/>
                  </a:lnTo>
                  <a:lnTo>
                    <a:pt x="108" y="123"/>
                  </a:lnTo>
                  <a:lnTo>
                    <a:pt x="106" y="128"/>
                  </a:lnTo>
                  <a:lnTo>
                    <a:pt x="97" y="109"/>
                  </a:lnTo>
                  <a:lnTo>
                    <a:pt x="82" y="104"/>
                  </a:lnTo>
                  <a:lnTo>
                    <a:pt x="66" y="90"/>
                  </a:lnTo>
                  <a:lnTo>
                    <a:pt x="52" y="90"/>
                  </a:lnTo>
                  <a:lnTo>
                    <a:pt x="45" y="95"/>
                  </a:lnTo>
                  <a:lnTo>
                    <a:pt x="42" y="93"/>
                  </a:lnTo>
                  <a:lnTo>
                    <a:pt x="42" y="100"/>
                  </a:lnTo>
                  <a:lnTo>
                    <a:pt x="35" y="100"/>
                  </a:lnTo>
                  <a:lnTo>
                    <a:pt x="35" y="97"/>
                  </a:lnTo>
                  <a:lnTo>
                    <a:pt x="28" y="100"/>
                  </a:lnTo>
                  <a:lnTo>
                    <a:pt x="23" y="95"/>
                  </a:lnTo>
                  <a:lnTo>
                    <a:pt x="18" y="93"/>
                  </a:lnTo>
                  <a:lnTo>
                    <a:pt x="16" y="81"/>
                  </a:lnTo>
                  <a:lnTo>
                    <a:pt x="18" y="76"/>
                  </a:lnTo>
                  <a:lnTo>
                    <a:pt x="7" y="69"/>
                  </a:lnTo>
                  <a:lnTo>
                    <a:pt x="0" y="62"/>
                  </a:lnTo>
                  <a:lnTo>
                    <a:pt x="2" y="4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8" name="Freeform 44"/>
            <p:cNvSpPr>
              <a:spLocks/>
            </p:cNvSpPr>
            <p:nvPr/>
          </p:nvSpPr>
          <p:spPr bwMode="auto">
            <a:xfrm>
              <a:off x="3478213" y="3111077"/>
              <a:ext cx="406400" cy="417513"/>
            </a:xfrm>
            <a:custGeom>
              <a:avLst/>
              <a:gdLst>
                <a:gd name="T0" fmla="*/ 10 w 256"/>
                <a:gd name="T1" fmla="*/ 107 h 263"/>
                <a:gd name="T2" fmla="*/ 21 w 256"/>
                <a:gd name="T3" fmla="*/ 121 h 263"/>
                <a:gd name="T4" fmla="*/ 26 w 256"/>
                <a:gd name="T5" fmla="*/ 128 h 263"/>
                <a:gd name="T6" fmla="*/ 31 w 256"/>
                <a:gd name="T7" fmla="*/ 133 h 263"/>
                <a:gd name="T8" fmla="*/ 38 w 256"/>
                <a:gd name="T9" fmla="*/ 135 h 263"/>
                <a:gd name="T10" fmla="*/ 57 w 256"/>
                <a:gd name="T11" fmla="*/ 135 h 263"/>
                <a:gd name="T12" fmla="*/ 76 w 256"/>
                <a:gd name="T13" fmla="*/ 138 h 263"/>
                <a:gd name="T14" fmla="*/ 78 w 256"/>
                <a:gd name="T15" fmla="*/ 102 h 263"/>
                <a:gd name="T16" fmla="*/ 76 w 256"/>
                <a:gd name="T17" fmla="*/ 81 h 263"/>
                <a:gd name="T18" fmla="*/ 95 w 256"/>
                <a:gd name="T19" fmla="*/ 78 h 263"/>
                <a:gd name="T20" fmla="*/ 126 w 256"/>
                <a:gd name="T21" fmla="*/ 76 h 263"/>
                <a:gd name="T22" fmla="*/ 152 w 256"/>
                <a:gd name="T23" fmla="*/ 45 h 263"/>
                <a:gd name="T24" fmla="*/ 142 w 256"/>
                <a:gd name="T25" fmla="*/ 22 h 263"/>
                <a:gd name="T26" fmla="*/ 130 w 256"/>
                <a:gd name="T27" fmla="*/ 7 h 263"/>
                <a:gd name="T28" fmla="*/ 137 w 256"/>
                <a:gd name="T29" fmla="*/ 3 h 263"/>
                <a:gd name="T30" fmla="*/ 142 w 256"/>
                <a:gd name="T31" fmla="*/ 5 h 263"/>
                <a:gd name="T32" fmla="*/ 149 w 256"/>
                <a:gd name="T33" fmla="*/ 10 h 263"/>
                <a:gd name="T34" fmla="*/ 156 w 256"/>
                <a:gd name="T35" fmla="*/ 17 h 263"/>
                <a:gd name="T36" fmla="*/ 164 w 256"/>
                <a:gd name="T37" fmla="*/ 26 h 263"/>
                <a:gd name="T38" fmla="*/ 164 w 256"/>
                <a:gd name="T39" fmla="*/ 43 h 263"/>
                <a:gd name="T40" fmla="*/ 164 w 256"/>
                <a:gd name="T41" fmla="*/ 57 h 263"/>
                <a:gd name="T42" fmla="*/ 149 w 256"/>
                <a:gd name="T43" fmla="*/ 69 h 263"/>
                <a:gd name="T44" fmla="*/ 159 w 256"/>
                <a:gd name="T45" fmla="*/ 93 h 263"/>
                <a:gd name="T46" fmla="*/ 159 w 256"/>
                <a:gd name="T47" fmla="*/ 104 h 263"/>
                <a:gd name="T48" fmla="*/ 164 w 256"/>
                <a:gd name="T49" fmla="*/ 119 h 263"/>
                <a:gd name="T50" fmla="*/ 161 w 256"/>
                <a:gd name="T51" fmla="*/ 135 h 263"/>
                <a:gd name="T52" fmla="*/ 178 w 256"/>
                <a:gd name="T53" fmla="*/ 164 h 263"/>
                <a:gd name="T54" fmla="*/ 190 w 256"/>
                <a:gd name="T55" fmla="*/ 185 h 263"/>
                <a:gd name="T56" fmla="*/ 213 w 256"/>
                <a:gd name="T57" fmla="*/ 201 h 263"/>
                <a:gd name="T58" fmla="*/ 237 w 256"/>
                <a:gd name="T59" fmla="*/ 204 h 263"/>
                <a:gd name="T60" fmla="*/ 256 w 256"/>
                <a:gd name="T61" fmla="*/ 187 h 263"/>
                <a:gd name="T62" fmla="*/ 253 w 256"/>
                <a:gd name="T63" fmla="*/ 197 h 263"/>
                <a:gd name="T64" fmla="*/ 249 w 256"/>
                <a:gd name="T65" fmla="*/ 204 h 263"/>
                <a:gd name="T66" fmla="*/ 251 w 256"/>
                <a:gd name="T67" fmla="*/ 244 h 263"/>
                <a:gd name="T68" fmla="*/ 235 w 256"/>
                <a:gd name="T69" fmla="*/ 254 h 263"/>
                <a:gd name="T70" fmla="*/ 208 w 256"/>
                <a:gd name="T71" fmla="*/ 263 h 263"/>
                <a:gd name="T72" fmla="*/ 194 w 256"/>
                <a:gd name="T73" fmla="*/ 261 h 263"/>
                <a:gd name="T74" fmla="*/ 180 w 256"/>
                <a:gd name="T75" fmla="*/ 254 h 263"/>
                <a:gd name="T76" fmla="*/ 152 w 256"/>
                <a:gd name="T77" fmla="*/ 216 h 263"/>
                <a:gd name="T78" fmla="*/ 135 w 256"/>
                <a:gd name="T79" fmla="*/ 218 h 263"/>
                <a:gd name="T80" fmla="*/ 130 w 256"/>
                <a:gd name="T81" fmla="*/ 213 h 263"/>
                <a:gd name="T82" fmla="*/ 126 w 256"/>
                <a:gd name="T83" fmla="*/ 211 h 263"/>
                <a:gd name="T84" fmla="*/ 107 w 256"/>
                <a:gd name="T85" fmla="*/ 211 h 263"/>
                <a:gd name="T86" fmla="*/ 102 w 256"/>
                <a:gd name="T87" fmla="*/ 213 h 263"/>
                <a:gd name="T88" fmla="*/ 107 w 256"/>
                <a:gd name="T89" fmla="*/ 218 h 263"/>
                <a:gd name="T90" fmla="*/ 95 w 256"/>
                <a:gd name="T91" fmla="*/ 216 h 263"/>
                <a:gd name="T92" fmla="*/ 93 w 256"/>
                <a:gd name="T93" fmla="*/ 209 h 263"/>
                <a:gd name="T94" fmla="*/ 83 w 256"/>
                <a:gd name="T95" fmla="*/ 206 h 263"/>
                <a:gd name="T96" fmla="*/ 76 w 256"/>
                <a:gd name="T97" fmla="*/ 206 h 263"/>
                <a:gd name="T98" fmla="*/ 64 w 256"/>
                <a:gd name="T99" fmla="*/ 190 h 263"/>
                <a:gd name="T100" fmla="*/ 57 w 256"/>
                <a:gd name="T101" fmla="*/ 185 h 263"/>
                <a:gd name="T102" fmla="*/ 52 w 256"/>
                <a:gd name="T103" fmla="*/ 182 h 263"/>
                <a:gd name="T104" fmla="*/ 50 w 256"/>
                <a:gd name="T105" fmla="*/ 178 h 263"/>
                <a:gd name="T106" fmla="*/ 45 w 256"/>
                <a:gd name="T107" fmla="*/ 154 h 263"/>
                <a:gd name="T108" fmla="*/ 33 w 256"/>
                <a:gd name="T109" fmla="*/ 156 h 263"/>
                <a:gd name="T110" fmla="*/ 29 w 256"/>
                <a:gd name="T111" fmla="*/ 147 h 263"/>
                <a:gd name="T112" fmla="*/ 24 w 256"/>
                <a:gd name="T113" fmla="*/ 147 h 263"/>
                <a:gd name="T114" fmla="*/ 19 w 256"/>
                <a:gd name="T115" fmla="*/ 147 h 263"/>
                <a:gd name="T116" fmla="*/ 12 w 256"/>
                <a:gd name="T117" fmla="*/ 133 h 263"/>
                <a:gd name="T118" fmla="*/ 0 w 256"/>
                <a:gd name="T119" fmla="*/ 1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" h="263">
                  <a:moveTo>
                    <a:pt x="7" y="109"/>
                  </a:moveTo>
                  <a:lnTo>
                    <a:pt x="10" y="107"/>
                  </a:lnTo>
                  <a:lnTo>
                    <a:pt x="12" y="116"/>
                  </a:lnTo>
                  <a:lnTo>
                    <a:pt x="21" y="121"/>
                  </a:lnTo>
                  <a:lnTo>
                    <a:pt x="21" y="126"/>
                  </a:lnTo>
                  <a:lnTo>
                    <a:pt x="26" y="128"/>
                  </a:lnTo>
                  <a:lnTo>
                    <a:pt x="26" y="130"/>
                  </a:lnTo>
                  <a:lnTo>
                    <a:pt x="31" y="133"/>
                  </a:lnTo>
                  <a:lnTo>
                    <a:pt x="33" y="140"/>
                  </a:lnTo>
                  <a:lnTo>
                    <a:pt x="38" y="135"/>
                  </a:lnTo>
                  <a:lnTo>
                    <a:pt x="50" y="133"/>
                  </a:lnTo>
                  <a:lnTo>
                    <a:pt x="57" y="135"/>
                  </a:lnTo>
                  <a:lnTo>
                    <a:pt x="62" y="130"/>
                  </a:lnTo>
                  <a:lnTo>
                    <a:pt x="76" y="138"/>
                  </a:lnTo>
                  <a:lnTo>
                    <a:pt x="78" y="133"/>
                  </a:lnTo>
                  <a:lnTo>
                    <a:pt x="78" y="102"/>
                  </a:lnTo>
                  <a:lnTo>
                    <a:pt x="71" y="93"/>
                  </a:lnTo>
                  <a:lnTo>
                    <a:pt x="76" y="81"/>
                  </a:lnTo>
                  <a:lnTo>
                    <a:pt x="81" y="93"/>
                  </a:lnTo>
                  <a:lnTo>
                    <a:pt x="95" y="78"/>
                  </a:lnTo>
                  <a:lnTo>
                    <a:pt x="123" y="81"/>
                  </a:lnTo>
                  <a:lnTo>
                    <a:pt x="126" y="76"/>
                  </a:lnTo>
                  <a:lnTo>
                    <a:pt x="135" y="71"/>
                  </a:lnTo>
                  <a:lnTo>
                    <a:pt x="152" y="45"/>
                  </a:lnTo>
                  <a:lnTo>
                    <a:pt x="152" y="31"/>
                  </a:lnTo>
                  <a:lnTo>
                    <a:pt x="142" y="22"/>
                  </a:lnTo>
                  <a:lnTo>
                    <a:pt x="142" y="14"/>
                  </a:lnTo>
                  <a:lnTo>
                    <a:pt x="130" y="7"/>
                  </a:lnTo>
                  <a:lnTo>
                    <a:pt x="128" y="0"/>
                  </a:lnTo>
                  <a:lnTo>
                    <a:pt x="137" y="3"/>
                  </a:lnTo>
                  <a:lnTo>
                    <a:pt x="137" y="7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49" y="10"/>
                  </a:lnTo>
                  <a:lnTo>
                    <a:pt x="149" y="17"/>
                  </a:lnTo>
                  <a:lnTo>
                    <a:pt x="156" y="17"/>
                  </a:lnTo>
                  <a:lnTo>
                    <a:pt x="156" y="22"/>
                  </a:lnTo>
                  <a:lnTo>
                    <a:pt x="164" y="26"/>
                  </a:lnTo>
                  <a:lnTo>
                    <a:pt x="161" y="38"/>
                  </a:lnTo>
                  <a:lnTo>
                    <a:pt x="164" y="43"/>
                  </a:lnTo>
                  <a:lnTo>
                    <a:pt x="166" y="43"/>
                  </a:lnTo>
                  <a:lnTo>
                    <a:pt x="164" y="57"/>
                  </a:lnTo>
                  <a:lnTo>
                    <a:pt x="159" y="64"/>
                  </a:lnTo>
                  <a:lnTo>
                    <a:pt x="149" y="69"/>
                  </a:lnTo>
                  <a:lnTo>
                    <a:pt x="154" y="90"/>
                  </a:lnTo>
                  <a:lnTo>
                    <a:pt x="159" y="93"/>
                  </a:lnTo>
                  <a:lnTo>
                    <a:pt x="154" y="100"/>
                  </a:lnTo>
                  <a:lnTo>
                    <a:pt x="159" y="104"/>
                  </a:lnTo>
                  <a:lnTo>
                    <a:pt x="156" y="109"/>
                  </a:lnTo>
                  <a:lnTo>
                    <a:pt x="164" y="119"/>
                  </a:lnTo>
                  <a:lnTo>
                    <a:pt x="159" y="128"/>
                  </a:lnTo>
                  <a:lnTo>
                    <a:pt x="161" y="135"/>
                  </a:lnTo>
                  <a:lnTo>
                    <a:pt x="168" y="135"/>
                  </a:lnTo>
                  <a:lnTo>
                    <a:pt x="178" y="164"/>
                  </a:lnTo>
                  <a:lnTo>
                    <a:pt x="182" y="168"/>
                  </a:lnTo>
                  <a:lnTo>
                    <a:pt x="190" y="185"/>
                  </a:lnTo>
                  <a:lnTo>
                    <a:pt x="208" y="197"/>
                  </a:lnTo>
                  <a:lnTo>
                    <a:pt x="213" y="201"/>
                  </a:lnTo>
                  <a:lnTo>
                    <a:pt x="225" y="206"/>
                  </a:lnTo>
                  <a:lnTo>
                    <a:pt x="237" y="204"/>
                  </a:lnTo>
                  <a:lnTo>
                    <a:pt x="251" y="182"/>
                  </a:lnTo>
                  <a:lnTo>
                    <a:pt x="256" y="187"/>
                  </a:lnTo>
                  <a:lnTo>
                    <a:pt x="251" y="192"/>
                  </a:lnTo>
                  <a:lnTo>
                    <a:pt x="253" y="197"/>
                  </a:lnTo>
                  <a:lnTo>
                    <a:pt x="249" y="199"/>
                  </a:lnTo>
                  <a:lnTo>
                    <a:pt x="249" y="204"/>
                  </a:lnTo>
                  <a:lnTo>
                    <a:pt x="256" y="239"/>
                  </a:lnTo>
                  <a:lnTo>
                    <a:pt x="251" y="244"/>
                  </a:lnTo>
                  <a:lnTo>
                    <a:pt x="237" y="249"/>
                  </a:lnTo>
                  <a:lnTo>
                    <a:pt x="235" y="254"/>
                  </a:lnTo>
                  <a:lnTo>
                    <a:pt x="223" y="251"/>
                  </a:lnTo>
                  <a:lnTo>
                    <a:pt x="208" y="263"/>
                  </a:lnTo>
                  <a:lnTo>
                    <a:pt x="201" y="263"/>
                  </a:lnTo>
                  <a:lnTo>
                    <a:pt x="194" y="261"/>
                  </a:lnTo>
                  <a:lnTo>
                    <a:pt x="192" y="254"/>
                  </a:lnTo>
                  <a:lnTo>
                    <a:pt x="180" y="254"/>
                  </a:lnTo>
                  <a:lnTo>
                    <a:pt x="173" y="239"/>
                  </a:lnTo>
                  <a:lnTo>
                    <a:pt x="152" y="216"/>
                  </a:lnTo>
                  <a:lnTo>
                    <a:pt x="145" y="213"/>
                  </a:lnTo>
                  <a:lnTo>
                    <a:pt x="135" y="218"/>
                  </a:lnTo>
                  <a:lnTo>
                    <a:pt x="135" y="209"/>
                  </a:lnTo>
                  <a:lnTo>
                    <a:pt x="130" y="213"/>
                  </a:lnTo>
                  <a:lnTo>
                    <a:pt x="128" y="211"/>
                  </a:lnTo>
                  <a:lnTo>
                    <a:pt x="126" y="211"/>
                  </a:lnTo>
                  <a:lnTo>
                    <a:pt x="119" y="204"/>
                  </a:lnTo>
                  <a:lnTo>
                    <a:pt x="107" y="211"/>
                  </a:lnTo>
                  <a:lnTo>
                    <a:pt x="107" y="216"/>
                  </a:lnTo>
                  <a:lnTo>
                    <a:pt x="102" y="213"/>
                  </a:lnTo>
                  <a:lnTo>
                    <a:pt x="102" y="218"/>
                  </a:lnTo>
                  <a:lnTo>
                    <a:pt x="107" y="218"/>
                  </a:lnTo>
                  <a:lnTo>
                    <a:pt x="102" y="220"/>
                  </a:lnTo>
                  <a:lnTo>
                    <a:pt x="95" y="216"/>
                  </a:lnTo>
                  <a:lnTo>
                    <a:pt x="93" y="218"/>
                  </a:lnTo>
                  <a:lnTo>
                    <a:pt x="93" y="209"/>
                  </a:lnTo>
                  <a:lnTo>
                    <a:pt x="88" y="206"/>
                  </a:lnTo>
                  <a:lnTo>
                    <a:pt x="83" y="206"/>
                  </a:lnTo>
                  <a:lnTo>
                    <a:pt x="83" y="204"/>
                  </a:lnTo>
                  <a:lnTo>
                    <a:pt x="76" y="206"/>
                  </a:lnTo>
                  <a:lnTo>
                    <a:pt x="66" y="190"/>
                  </a:lnTo>
                  <a:lnTo>
                    <a:pt x="64" y="190"/>
                  </a:lnTo>
                  <a:lnTo>
                    <a:pt x="59" y="185"/>
                  </a:lnTo>
                  <a:lnTo>
                    <a:pt x="57" y="185"/>
                  </a:lnTo>
                  <a:lnTo>
                    <a:pt x="57" y="187"/>
                  </a:lnTo>
                  <a:lnTo>
                    <a:pt x="52" y="182"/>
                  </a:lnTo>
                  <a:lnTo>
                    <a:pt x="52" y="178"/>
                  </a:lnTo>
                  <a:lnTo>
                    <a:pt x="50" y="178"/>
                  </a:lnTo>
                  <a:lnTo>
                    <a:pt x="52" y="168"/>
                  </a:lnTo>
                  <a:lnTo>
                    <a:pt x="45" y="154"/>
                  </a:lnTo>
                  <a:lnTo>
                    <a:pt x="43" y="152"/>
                  </a:lnTo>
                  <a:lnTo>
                    <a:pt x="33" y="156"/>
                  </a:lnTo>
                  <a:lnTo>
                    <a:pt x="33" y="149"/>
                  </a:lnTo>
                  <a:lnTo>
                    <a:pt x="29" y="147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1" y="145"/>
                  </a:lnTo>
                  <a:lnTo>
                    <a:pt x="19" y="147"/>
                  </a:lnTo>
                  <a:lnTo>
                    <a:pt x="19" y="140"/>
                  </a:lnTo>
                  <a:lnTo>
                    <a:pt x="12" y="133"/>
                  </a:lnTo>
                  <a:lnTo>
                    <a:pt x="14" y="128"/>
                  </a:lnTo>
                  <a:lnTo>
                    <a:pt x="0" y="114"/>
                  </a:lnTo>
                  <a:lnTo>
                    <a:pt x="7" y="10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19" name="Freeform 45"/>
            <p:cNvSpPr>
              <a:spLocks/>
            </p:cNvSpPr>
            <p:nvPr/>
          </p:nvSpPr>
          <p:spPr bwMode="auto">
            <a:xfrm>
              <a:off x="3557588" y="5384377"/>
              <a:ext cx="635000" cy="466725"/>
            </a:xfrm>
            <a:custGeom>
              <a:avLst/>
              <a:gdLst>
                <a:gd name="T0" fmla="*/ 76 w 400"/>
                <a:gd name="T1" fmla="*/ 45 h 294"/>
                <a:gd name="T2" fmla="*/ 69 w 400"/>
                <a:gd name="T3" fmla="*/ 19 h 294"/>
                <a:gd name="T4" fmla="*/ 111 w 400"/>
                <a:gd name="T5" fmla="*/ 22 h 294"/>
                <a:gd name="T6" fmla="*/ 170 w 400"/>
                <a:gd name="T7" fmla="*/ 3 h 294"/>
                <a:gd name="T8" fmla="*/ 187 w 400"/>
                <a:gd name="T9" fmla="*/ 17 h 294"/>
                <a:gd name="T10" fmla="*/ 206 w 400"/>
                <a:gd name="T11" fmla="*/ 24 h 294"/>
                <a:gd name="T12" fmla="*/ 218 w 400"/>
                <a:gd name="T13" fmla="*/ 36 h 294"/>
                <a:gd name="T14" fmla="*/ 239 w 400"/>
                <a:gd name="T15" fmla="*/ 43 h 294"/>
                <a:gd name="T16" fmla="*/ 270 w 400"/>
                <a:gd name="T17" fmla="*/ 50 h 294"/>
                <a:gd name="T18" fmla="*/ 305 w 400"/>
                <a:gd name="T19" fmla="*/ 29 h 294"/>
                <a:gd name="T20" fmla="*/ 327 w 400"/>
                <a:gd name="T21" fmla="*/ 15 h 294"/>
                <a:gd name="T22" fmla="*/ 355 w 400"/>
                <a:gd name="T23" fmla="*/ 0 h 294"/>
                <a:gd name="T24" fmla="*/ 379 w 400"/>
                <a:gd name="T25" fmla="*/ 31 h 294"/>
                <a:gd name="T26" fmla="*/ 398 w 400"/>
                <a:gd name="T27" fmla="*/ 50 h 294"/>
                <a:gd name="T28" fmla="*/ 390 w 400"/>
                <a:gd name="T29" fmla="*/ 81 h 294"/>
                <a:gd name="T30" fmla="*/ 381 w 400"/>
                <a:gd name="T31" fmla="*/ 88 h 294"/>
                <a:gd name="T32" fmla="*/ 367 w 400"/>
                <a:gd name="T33" fmla="*/ 95 h 294"/>
                <a:gd name="T34" fmla="*/ 312 w 400"/>
                <a:gd name="T35" fmla="*/ 112 h 294"/>
                <a:gd name="T36" fmla="*/ 324 w 400"/>
                <a:gd name="T37" fmla="*/ 152 h 294"/>
                <a:gd name="T38" fmla="*/ 310 w 400"/>
                <a:gd name="T39" fmla="*/ 176 h 294"/>
                <a:gd name="T40" fmla="*/ 319 w 400"/>
                <a:gd name="T41" fmla="*/ 202 h 294"/>
                <a:gd name="T42" fmla="*/ 324 w 400"/>
                <a:gd name="T43" fmla="*/ 218 h 294"/>
                <a:gd name="T44" fmla="*/ 334 w 400"/>
                <a:gd name="T45" fmla="*/ 228 h 294"/>
                <a:gd name="T46" fmla="*/ 319 w 400"/>
                <a:gd name="T47" fmla="*/ 254 h 294"/>
                <a:gd name="T48" fmla="*/ 277 w 400"/>
                <a:gd name="T49" fmla="*/ 289 h 294"/>
                <a:gd name="T50" fmla="*/ 248 w 400"/>
                <a:gd name="T51" fmla="*/ 270 h 294"/>
                <a:gd name="T52" fmla="*/ 241 w 400"/>
                <a:gd name="T53" fmla="*/ 263 h 294"/>
                <a:gd name="T54" fmla="*/ 203 w 400"/>
                <a:gd name="T55" fmla="*/ 232 h 294"/>
                <a:gd name="T56" fmla="*/ 175 w 400"/>
                <a:gd name="T57" fmla="*/ 251 h 294"/>
                <a:gd name="T58" fmla="*/ 177 w 400"/>
                <a:gd name="T59" fmla="*/ 277 h 294"/>
                <a:gd name="T60" fmla="*/ 182 w 400"/>
                <a:gd name="T61" fmla="*/ 294 h 294"/>
                <a:gd name="T62" fmla="*/ 154 w 400"/>
                <a:gd name="T63" fmla="*/ 285 h 294"/>
                <a:gd name="T64" fmla="*/ 144 w 400"/>
                <a:gd name="T65" fmla="*/ 282 h 294"/>
                <a:gd name="T66" fmla="*/ 128 w 400"/>
                <a:gd name="T67" fmla="*/ 277 h 294"/>
                <a:gd name="T68" fmla="*/ 121 w 400"/>
                <a:gd name="T69" fmla="*/ 270 h 294"/>
                <a:gd name="T70" fmla="*/ 80 w 400"/>
                <a:gd name="T71" fmla="*/ 237 h 294"/>
                <a:gd name="T72" fmla="*/ 61 w 400"/>
                <a:gd name="T73" fmla="*/ 232 h 294"/>
                <a:gd name="T74" fmla="*/ 45 w 400"/>
                <a:gd name="T75" fmla="*/ 223 h 294"/>
                <a:gd name="T76" fmla="*/ 2 w 400"/>
                <a:gd name="T77" fmla="*/ 183 h 294"/>
                <a:gd name="T78" fmla="*/ 14 w 400"/>
                <a:gd name="T79" fmla="*/ 171 h 294"/>
                <a:gd name="T80" fmla="*/ 33 w 400"/>
                <a:gd name="T81" fmla="*/ 145 h 294"/>
                <a:gd name="T82" fmla="*/ 80 w 400"/>
                <a:gd name="T83" fmla="*/ 133 h 294"/>
                <a:gd name="T84" fmla="*/ 87 w 400"/>
                <a:gd name="T85" fmla="*/ 109 h 294"/>
                <a:gd name="T86" fmla="*/ 64 w 400"/>
                <a:gd name="T87" fmla="*/ 100 h 294"/>
                <a:gd name="T88" fmla="*/ 54 w 400"/>
                <a:gd name="T89" fmla="*/ 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0" h="294">
                  <a:moveTo>
                    <a:pt x="50" y="76"/>
                  </a:moveTo>
                  <a:lnTo>
                    <a:pt x="66" y="64"/>
                  </a:lnTo>
                  <a:lnTo>
                    <a:pt x="76" y="45"/>
                  </a:lnTo>
                  <a:lnTo>
                    <a:pt x="66" y="38"/>
                  </a:lnTo>
                  <a:lnTo>
                    <a:pt x="66" y="31"/>
                  </a:lnTo>
                  <a:lnTo>
                    <a:pt x="69" y="19"/>
                  </a:lnTo>
                  <a:lnTo>
                    <a:pt x="87" y="19"/>
                  </a:lnTo>
                  <a:lnTo>
                    <a:pt x="99" y="26"/>
                  </a:lnTo>
                  <a:lnTo>
                    <a:pt x="111" y="22"/>
                  </a:lnTo>
                  <a:lnTo>
                    <a:pt x="132" y="26"/>
                  </a:lnTo>
                  <a:lnTo>
                    <a:pt x="163" y="17"/>
                  </a:lnTo>
                  <a:lnTo>
                    <a:pt x="170" y="3"/>
                  </a:lnTo>
                  <a:lnTo>
                    <a:pt x="175" y="3"/>
                  </a:lnTo>
                  <a:lnTo>
                    <a:pt x="185" y="10"/>
                  </a:lnTo>
                  <a:lnTo>
                    <a:pt x="187" y="17"/>
                  </a:lnTo>
                  <a:lnTo>
                    <a:pt x="196" y="22"/>
                  </a:lnTo>
                  <a:lnTo>
                    <a:pt x="203" y="19"/>
                  </a:lnTo>
                  <a:lnTo>
                    <a:pt x="206" y="24"/>
                  </a:lnTo>
                  <a:lnTo>
                    <a:pt x="206" y="34"/>
                  </a:lnTo>
                  <a:lnTo>
                    <a:pt x="208" y="38"/>
                  </a:lnTo>
                  <a:lnTo>
                    <a:pt x="218" y="36"/>
                  </a:lnTo>
                  <a:lnTo>
                    <a:pt x="229" y="41"/>
                  </a:lnTo>
                  <a:lnTo>
                    <a:pt x="234" y="41"/>
                  </a:lnTo>
                  <a:lnTo>
                    <a:pt x="239" y="43"/>
                  </a:lnTo>
                  <a:lnTo>
                    <a:pt x="256" y="45"/>
                  </a:lnTo>
                  <a:lnTo>
                    <a:pt x="260" y="50"/>
                  </a:lnTo>
                  <a:lnTo>
                    <a:pt x="270" y="50"/>
                  </a:lnTo>
                  <a:lnTo>
                    <a:pt x="289" y="31"/>
                  </a:lnTo>
                  <a:lnTo>
                    <a:pt x="298" y="36"/>
                  </a:lnTo>
                  <a:lnTo>
                    <a:pt x="305" y="29"/>
                  </a:lnTo>
                  <a:lnTo>
                    <a:pt x="310" y="29"/>
                  </a:lnTo>
                  <a:lnTo>
                    <a:pt x="317" y="19"/>
                  </a:lnTo>
                  <a:lnTo>
                    <a:pt x="327" y="15"/>
                  </a:lnTo>
                  <a:lnTo>
                    <a:pt x="336" y="0"/>
                  </a:lnTo>
                  <a:lnTo>
                    <a:pt x="348" y="5"/>
                  </a:lnTo>
                  <a:lnTo>
                    <a:pt x="355" y="0"/>
                  </a:lnTo>
                  <a:lnTo>
                    <a:pt x="372" y="15"/>
                  </a:lnTo>
                  <a:lnTo>
                    <a:pt x="367" y="31"/>
                  </a:lnTo>
                  <a:lnTo>
                    <a:pt x="379" y="31"/>
                  </a:lnTo>
                  <a:lnTo>
                    <a:pt x="390" y="22"/>
                  </a:lnTo>
                  <a:lnTo>
                    <a:pt x="386" y="50"/>
                  </a:lnTo>
                  <a:lnTo>
                    <a:pt x="398" y="50"/>
                  </a:lnTo>
                  <a:lnTo>
                    <a:pt x="400" y="55"/>
                  </a:lnTo>
                  <a:lnTo>
                    <a:pt x="400" y="64"/>
                  </a:lnTo>
                  <a:lnTo>
                    <a:pt x="390" y="81"/>
                  </a:lnTo>
                  <a:lnTo>
                    <a:pt x="393" y="88"/>
                  </a:lnTo>
                  <a:lnTo>
                    <a:pt x="388" y="90"/>
                  </a:lnTo>
                  <a:lnTo>
                    <a:pt x="381" y="88"/>
                  </a:lnTo>
                  <a:lnTo>
                    <a:pt x="376" y="93"/>
                  </a:lnTo>
                  <a:lnTo>
                    <a:pt x="372" y="93"/>
                  </a:lnTo>
                  <a:lnTo>
                    <a:pt x="367" y="95"/>
                  </a:lnTo>
                  <a:lnTo>
                    <a:pt x="336" y="105"/>
                  </a:lnTo>
                  <a:lnTo>
                    <a:pt x="329" y="109"/>
                  </a:lnTo>
                  <a:lnTo>
                    <a:pt x="312" y="112"/>
                  </a:lnTo>
                  <a:lnTo>
                    <a:pt x="319" y="128"/>
                  </a:lnTo>
                  <a:lnTo>
                    <a:pt x="319" y="150"/>
                  </a:lnTo>
                  <a:lnTo>
                    <a:pt x="324" y="152"/>
                  </a:lnTo>
                  <a:lnTo>
                    <a:pt x="322" y="176"/>
                  </a:lnTo>
                  <a:lnTo>
                    <a:pt x="319" y="178"/>
                  </a:lnTo>
                  <a:lnTo>
                    <a:pt x="310" y="176"/>
                  </a:lnTo>
                  <a:lnTo>
                    <a:pt x="310" y="178"/>
                  </a:lnTo>
                  <a:lnTo>
                    <a:pt x="317" y="183"/>
                  </a:lnTo>
                  <a:lnTo>
                    <a:pt x="319" y="202"/>
                  </a:lnTo>
                  <a:lnTo>
                    <a:pt x="327" y="214"/>
                  </a:lnTo>
                  <a:lnTo>
                    <a:pt x="322" y="214"/>
                  </a:lnTo>
                  <a:lnTo>
                    <a:pt x="324" y="218"/>
                  </a:lnTo>
                  <a:lnTo>
                    <a:pt x="329" y="221"/>
                  </a:lnTo>
                  <a:lnTo>
                    <a:pt x="329" y="225"/>
                  </a:lnTo>
                  <a:lnTo>
                    <a:pt x="334" y="228"/>
                  </a:lnTo>
                  <a:lnTo>
                    <a:pt x="329" y="237"/>
                  </a:lnTo>
                  <a:lnTo>
                    <a:pt x="324" y="237"/>
                  </a:lnTo>
                  <a:lnTo>
                    <a:pt x="319" y="254"/>
                  </a:lnTo>
                  <a:lnTo>
                    <a:pt x="298" y="261"/>
                  </a:lnTo>
                  <a:lnTo>
                    <a:pt x="282" y="289"/>
                  </a:lnTo>
                  <a:lnTo>
                    <a:pt x="277" y="289"/>
                  </a:lnTo>
                  <a:lnTo>
                    <a:pt x="258" y="277"/>
                  </a:lnTo>
                  <a:lnTo>
                    <a:pt x="251" y="277"/>
                  </a:lnTo>
                  <a:lnTo>
                    <a:pt x="248" y="270"/>
                  </a:lnTo>
                  <a:lnTo>
                    <a:pt x="251" y="266"/>
                  </a:lnTo>
                  <a:lnTo>
                    <a:pt x="246" y="261"/>
                  </a:lnTo>
                  <a:lnTo>
                    <a:pt x="241" y="263"/>
                  </a:lnTo>
                  <a:lnTo>
                    <a:pt x="220" y="251"/>
                  </a:lnTo>
                  <a:lnTo>
                    <a:pt x="215" y="244"/>
                  </a:lnTo>
                  <a:lnTo>
                    <a:pt x="203" y="232"/>
                  </a:lnTo>
                  <a:lnTo>
                    <a:pt x="203" y="225"/>
                  </a:lnTo>
                  <a:lnTo>
                    <a:pt x="192" y="221"/>
                  </a:lnTo>
                  <a:lnTo>
                    <a:pt x="175" y="251"/>
                  </a:lnTo>
                  <a:lnTo>
                    <a:pt x="173" y="266"/>
                  </a:lnTo>
                  <a:lnTo>
                    <a:pt x="173" y="275"/>
                  </a:lnTo>
                  <a:lnTo>
                    <a:pt x="177" y="277"/>
                  </a:lnTo>
                  <a:lnTo>
                    <a:pt x="175" y="282"/>
                  </a:lnTo>
                  <a:lnTo>
                    <a:pt x="180" y="282"/>
                  </a:lnTo>
                  <a:lnTo>
                    <a:pt x="182" y="294"/>
                  </a:lnTo>
                  <a:lnTo>
                    <a:pt x="173" y="292"/>
                  </a:lnTo>
                  <a:lnTo>
                    <a:pt x="163" y="285"/>
                  </a:lnTo>
                  <a:lnTo>
                    <a:pt x="154" y="285"/>
                  </a:lnTo>
                  <a:lnTo>
                    <a:pt x="154" y="282"/>
                  </a:lnTo>
                  <a:lnTo>
                    <a:pt x="147" y="287"/>
                  </a:lnTo>
                  <a:lnTo>
                    <a:pt x="144" y="282"/>
                  </a:lnTo>
                  <a:lnTo>
                    <a:pt x="132" y="282"/>
                  </a:lnTo>
                  <a:lnTo>
                    <a:pt x="135" y="275"/>
                  </a:lnTo>
                  <a:lnTo>
                    <a:pt x="128" y="277"/>
                  </a:lnTo>
                  <a:lnTo>
                    <a:pt x="130" y="270"/>
                  </a:lnTo>
                  <a:lnTo>
                    <a:pt x="125" y="273"/>
                  </a:lnTo>
                  <a:lnTo>
                    <a:pt x="121" y="270"/>
                  </a:lnTo>
                  <a:lnTo>
                    <a:pt x="109" y="256"/>
                  </a:lnTo>
                  <a:lnTo>
                    <a:pt x="95" y="254"/>
                  </a:lnTo>
                  <a:lnTo>
                    <a:pt x="80" y="237"/>
                  </a:lnTo>
                  <a:lnTo>
                    <a:pt x="64" y="237"/>
                  </a:lnTo>
                  <a:lnTo>
                    <a:pt x="61" y="235"/>
                  </a:lnTo>
                  <a:lnTo>
                    <a:pt x="61" y="232"/>
                  </a:lnTo>
                  <a:lnTo>
                    <a:pt x="57" y="232"/>
                  </a:lnTo>
                  <a:lnTo>
                    <a:pt x="52" y="225"/>
                  </a:lnTo>
                  <a:lnTo>
                    <a:pt x="45" y="223"/>
                  </a:lnTo>
                  <a:lnTo>
                    <a:pt x="47" y="216"/>
                  </a:lnTo>
                  <a:lnTo>
                    <a:pt x="43" y="211"/>
                  </a:lnTo>
                  <a:lnTo>
                    <a:pt x="2" y="183"/>
                  </a:lnTo>
                  <a:lnTo>
                    <a:pt x="0" y="176"/>
                  </a:lnTo>
                  <a:lnTo>
                    <a:pt x="5" y="171"/>
                  </a:lnTo>
                  <a:lnTo>
                    <a:pt x="14" y="171"/>
                  </a:lnTo>
                  <a:lnTo>
                    <a:pt x="16" y="164"/>
                  </a:lnTo>
                  <a:lnTo>
                    <a:pt x="28" y="159"/>
                  </a:lnTo>
                  <a:lnTo>
                    <a:pt x="33" y="145"/>
                  </a:lnTo>
                  <a:lnTo>
                    <a:pt x="50" y="147"/>
                  </a:lnTo>
                  <a:lnTo>
                    <a:pt x="73" y="138"/>
                  </a:lnTo>
                  <a:lnTo>
                    <a:pt x="80" y="133"/>
                  </a:lnTo>
                  <a:lnTo>
                    <a:pt x="87" y="133"/>
                  </a:lnTo>
                  <a:lnTo>
                    <a:pt x="97" y="131"/>
                  </a:lnTo>
                  <a:lnTo>
                    <a:pt x="87" y="109"/>
                  </a:lnTo>
                  <a:lnTo>
                    <a:pt x="71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1" y="100"/>
                  </a:lnTo>
                  <a:lnTo>
                    <a:pt x="54" y="93"/>
                  </a:lnTo>
                  <a:lnTo>
                    <a:pt x="54" y="81"/>
                  </a:lnTo>
                  <a:lnTo>
                    <a:pt x="50" y="7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0" name="Freeform 46"/>
            <p:cNvSpPr>
              <a:spLocks/>
            </p:cNvSpPr>
            <p:nvPr/>
          </p:nvSpPr>
          <p:spPr bwMode="auto">
            <a:xfrm>
              <a:off x="3546475" y="4114377"/>
              <a:ext cx="280988" cy="161925"/>
            </a:xfrm>
            <a:custGeom>
              <a:avLst/>
              <a:gdLst>
                <a:gd name="T0" fmla="*/ 14 w 177"/>
                <a:gd name="T1" fmla="*/ 0 h 102"/>
                <a:gd name="T2" fmla="*/ 26 w 177"/>
                <a:gd name="T3" fmla="*/ 0 h 102"/>
                <a:gd name="T4" fmla="*/ 42 w 177"/>
                <a:gd name="T5" fmla="*/ 14 h 102"/>
                <a:gd name="T6" fmla="*/ 57 w 177"/>
                <a:gd name="T7" fmla="*/ 19 h 102"/>
                <a:gd name="T8" fmla="*/ 66 w 177"/>
                <a:gd name="T9" fmla="*/ 38 h 102"/>
                <a:gd name="T10" fmla="*/ 68 w 177"/>
                <a:gd name="T11" fmla="*/ 33 h 102"/>
                <a:gd name="T12" fmla="*/ 76 w 177"/>
                <a:gd name="T13" fmla="*/ 38 h 102"/>
                <a:gd name="T14" fmla="*/ 85 w 177"/>
                <a:gd name="T15" fmla="*/ 50 h 102"/>
                <a:gd name="T16" fmla="*/ 97 w 177"/>
                <a:gd name="T17" fmla="*/ 52 h 102"/>
                <a:gd name="T18" fmla="*/ 94 w 177"/>
                <a:gd name="T19" fmla="*/ 48 h 102"/>
                <a:gd name="T20" fmla="*/ 94 w 177"/>
                <a:gd name="T21" fmla="*/ 41 h 102"/>
                <a:gd name="T22" fmla="*/ 102 w 177"/>
                <a:gd name="T23" fmla="*/ 29 h 102"/>
                <a:gd name="T24" fmla="*/ 111 w 177"/>
                <a:gd name="T25" fmla="*/ 24 h 102"/>
                <a:gd name="T26" fmla="*/ 125 w 177"/>
                <a:gd name="T27" fmla="*/ 22 h 102"/>
                <a:gd name="T28" fmla="*/ 128 w 177"/>
                <a:gd name="T29" fmla="*/ 7 h 102"/>
                <a:gd name="T30" fmla="*/ 142 w 177"/>
                <a:gd name="T31" fmla="*/ 5 h 102"/>
                <a:gd name="T32" fmla="*/ 142 w 177"/>
                <a:gd name="T33" fmla="*/ 22 h 102"/>
                <a:gd name="T34" fmla="*/ 137 w 177"/>
                <a:gd name="T35" fmla="*/ 24 h 102"/>
                <a:gd name="T36" fmla="*/ 149 w 177"/>
                <a:gd name="T37" fmla="*/ 24 h 102"/>
                <a:gd name="T38" fmla="*/ 149 w 177"/>
                <a:gd name="T39" fmla="*/ 43 h 102"/>
                <a:gd name="T40" fmla="*/ 156 w 177"/>
                <a:gd name="T41" fmla="*/ 48 h 102"/>
                <a:gd name="T42" fmla="*/ 154 w 177"/>
                <a:gd name="T43" fmla="*/ 50 h 102"/>
                <a:gd name="T44" fmla="*/ 158 w 177"/>
                <a:gd name="T45" fmla="*/ 55 h 102"/>
                <a:gd name="T46" fmla="*/ 163 w 177"/>
                <a:gd name="T47" fmla="*/ 52 h 102"/>
                <a:gd name="T48" fmla="*/ 161 w 177"/>
                <a:gd name="T49" fmla="*/ 48 h 102"/>
                <a:gd name="T50" fmla="*/ 163 w 177"/>
                <a:gd name="T51" fmla="*/ 45 h 102"/>
                <a:gd name="T52" fmla="*/ 168 w 177"/>
                <a:gd name="T53" fmla="*/ 52 h 102"/>
                <a:gd name="T54" fmla="*/ 170 w 177"/>
                <a:gd name="T55" fmla="*/ 52 h 102"/>
                <a:gd name="T56" fmla="*/ 170 w 177"/>
                <a:gd name="T57" fmla="*/ 45 h 102"/>
                <a:gd name="T58" fmla="*/ 175 w 177"/>
                <a:gd name="T59" fmla="*/ 43 h 102"/>
                <a:gd name="T60" fmla="*/ 177 w 177"/>
                <a:gd name="T61" fmla="*/ 48 h 102"/>
                <a:gd name="T62" fmla="*/ 177 w 177"/>
                <a:gd name="T63" fmla="*/ 55 h 102"/>
                <a:gd name="T64" fmla="*/ 168 w 177"/>
                <a:gd name="T65" fmla="*/ 88 h 102"/>
                <a:gd name="T66" fmla="*/ 151 w 177"/>
                <a:gd name="T67" fmla="*/ 90 h 102"/>
                <a:gd name="T68" fmla="*/ 142 w 177"/>
                <a:gd name="T69" fmla="*/ 102 h 102"/>
                <a:gd name="T70" fmla="*/ 128 w 177"/>
                <a:gd name="T71" fmla="*/ 102 h 102"/>
                <a:gd name="T72" fmla="*/ 121 w 177"/>
                <a:gd name="T73" fmla="*/ 90 h 102"/>
                <a:gd name="T74" fmla="*/ 111 w 177"/>
                <a:gd name="T75" fmla="*/ 86 h 102"/>
                <a:gd name="T76" fmla="*/ 92 w 177"/>
                <a:gd name="T77" fmla="*/ 90 h 102"/>
                <a:gd name="T78" fmla="*/ 85 w 177"/>
                <a:gd name="T79" fmla="*/ 81 h 102"/>
                <a:gd name="T80" fmla="*/ 83 w 177"/>
                <a:gd name="T81" fmla="*/ 83 h 102"/>
                <a:gd name="T82" fmla="*/ 78 w 177"/>
                <a:gd name="T83" fmla="*/ 78 h 102"/>
                <a:gd name="T84" fmla="*/ 83 w 177"/>
                <a:gd name="T85" fmla="*/ 74 h 102"/>
                <a:gd name="T86" fmla="*/ 83 w 177"/>
                <a:gd name="T87" fmla="*/ 62 h 102"/>
                <a:gd name="T88" fmla="*/ 73 w 177"/>
                <a:gd name="T89" fmla="*/ 52 h 102"/>
                <a:gd name="T90" fmla="*/ 66 w 177"/>
                <a:gd name="T91" fmla="*/ 52 h 102"/>
                <a:gd name="T92" fmla="*/ 59 w 177"/>
                <a:gd name="T93" fmla="*/ 50 h 102"/>
                <a:gd name="T94" fmla="*/ 57 w 177"/>
                <a:gd name="T95" fmla="*/ 43 h 102"/>
                <a:gd name="T96" fmla="*/ 47 w 177"/>
                <a:gd name="T97" fmla="*/ 57 h 102"/>
                <a:gd name="T98" fmla="*/ 42 w 177"/>
                <a:gd name="T99" fmla="*/ 59 h 102"/>
                <a:gd name="T100" fmla="*/ 28 w 177"/>
                <a:gd name="T101" fmla="*/ 59 h 102"/>
                <a:gd name="T102" fmla="*/ 19 w 177"/>
                <a:gd name="T103" fmla="*/ 50 h 102"/>
                <a:gd name="T104" fmla="*/ 5 w 177"/>
                <a:gd name="T105" fmla="*/ 48 h 102"/>
                <a:gd name="T106" fmla="*/ 0 w 177"/>
                <a:gd name="T107" fmla="*/ 31 h 102"/>
                <a:gd name="T108" fmla="*/ 5 w 177"/>
                <a:gd name="T109" fmla="*/ 29 h 102"/>
                <a:gd name="T110" fmla="*/ 7 w 177"/>
                <a:gd name="T111" fmla="*/ 10 h 102"/>
                <a:gd name="T112" fmla="*/ 14 w 177"/>
                <a:gd name="T1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102">
                  <a:moveTo>
                    <a:pt x="14" y="0"/>
                  </a:moveTo>
                  <a:lnTo>
                    <a:pt x="26" y="0"/>
                  </a:lnTo>
                  <a:lnTo>
                    <a:pt x="42" y="14"/>
                  </a:lnTo>
                  <a:lnTo>
                    <a:pt x="57" y="19"/>
                  </a:lnTo>
                  <a:lnTo>
                    <a:pt x="66" y="38"/>
                  </a:lnTo>
                  <a:lnTo>
                    <a:pt x="68" y="33"/>
                  </a:lnTo>
                  <a:lnTo>
                    <a:pt x="76" y="38"/>
                  </a:lnTo>
                  <a:lnTo>
                    <a:pt x="85" y="50"/>
                  </a:lnTo>
                  <a:lnTo>
                    <a:pt x="97" y="52"/>
                  </a:lnTo>
                  <a:lnTo>
                    <a:pt x="94" y="48"/>
                  </a:lnTo>
                  <a:lnTo>
                    <a:pt x="94" y="41"/>
                  </a:lnTo>
                  <a:lnTo>
                    <a:pt x="102" y="29"/>
                  </a:lnTo>
                  <a:lnTo>
                    <a:pt x="111" y="24"/>
                  </a:lnTo>
                  <a:lnTo>
                    <a:pt x="125" y="22"/>
                  </a:lnTo>
                  <a:lnTo>
                    <a:pt x="128" y="7"/>
                  </a:lnTo>
                  <a:lnTo>
                    <a:pt x="142" y="5"/>
                  </a:lnTo>
                  <a:lnTo>
                    <a:pt x="142" y="22"/>
                  </a:lnTo>
                  <a:lnTo>
                    <a:pt x="137" y="24"/>
                  </a:lnTo>
                  <a:lnTo>
                    <a:pt x="149" y="24"/>
                  </a:lnTo>
                  <a:lnTo>
                    <a:pt x="149" y="43"/>
                  </a:lnTo>
                  <a:lnTo>
                    <a:pt x="156" y="48"/>
                  </a:lnTo>
                  <a:lnTo>
                    <a:pt x="154" y="50"/>
                  </a:lnTo>
                  <a:lnTo>
                    <a:pt x="158" y="55"/>
                  </a:lnTo>
                  <a:lnTo>
                    <a:pt x="163" y="52"/>
                  </a:lnTo>
                  <a:lnTo>
                    <a:pt x="161" y="48"/>
                  </a:lnTo>
                  <a:lnTo>
                    <a:pt x="163" y="45"/>
                  </a:lnTo>
                  <a:lnTo>
                    <a:pt x="168" y="52"/>
                  </a:lnTo>
                  <a:lnTo>
                    <a:pt x="170" y="52"/>
                  </a:lnTo>
                  <a:lnTo>
                    <a:pt x="170" y="45"/>
                  </a:lnTo>
                  <a:lnTo>
                    <a:pt x="175" y="43"/>
                  </a:lnTo>
                  <a:lnTo>
                    <a:pt x="177" y="48"/>
                  </a:lnTo>
                  <a:lnTo>
                    <a:pt x="177" y="55"/>
                  </a:lnTo>
                  <a:lnTo>
                    <a:pt x="168" y="88"/>
                  </a:lnTo>
                  <a:lnTo>
                    <a:pt x="151" y="90"/>
                  </a:lnTo>
                  <a:lnTo>
                    <a:pt x="142" y="102"/>
                  </a:lnTo>
                  <a:lnTo>
                    <a:pt x="128" y="102"/>
                  </a:lnTo>
                  <a:lnTo>
                    <a:pt x="121" y="90"/>
                  </a:lnTo>
                  <a:lnTo>
                    <a:pt x="111" y="86"/>
                  </a:lnTo>
                  <a:lnTo>
                    <a:pt x="92" y="90"/>
                  </a:lnTo>
                  <a:lnTo>
                    <a:pt x="85" y="81"/>
                  </a:lnTo>
                  <a:lnTo>
                    <a:pt x="83" y="83"/>
                  </a:lnTo>
                  <a:lnTo>
                    <a:pt x="78" y="78"/>
                  </a:lnTo>
                  <a:lnTo>
                    <a:pt x="83" y="74"/>
                  </a:lnTo>
                  <a:lnTo>
                    <a:pt x="83" y="62"/>
                  </a:lnTo>
                  <a:lnTo>
                    <a:pt x="73" y="52"/>
                  </a:lnTo>
                  <a:lnTo>
                    <a:pt x="66" y="52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28" y="59"/>
                  </a:lnTo>
                  <a:lnTo>
                    <a:pt x="19" y="50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5" y="29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1" name="Freeform 47"/>
            <p:cNvSpPr>
              <a:spLocks/>
            </p:cNvSpPr>
            <p:nvPr/>
          </p:nvSpPr>
          <p:spPr bwMode="auto">
            <a:xfrm>
              <a:off x="3648075" y="5735215"/>
              <a:ext cx="357188" cy="280988"/>
            </a:xfrm>
            <a:custGeom>
              <a:avLst/>
              <a:gdLst>
                <a:gd name="T0" fmla="*/ 26 w 225"/>
                <a:gd name="T1" fmla="*/ 19 h 177"/>
                <a:gd name="T2" fmla="*/ 38 w 225"/>
                <a:gd name="T3" fmla="*/ 33 h 177"/>
                <a:gd name="T4" fmla="*/ 45 w 225"/>
                <a:gd name="T5" fmla="*/ 33 h 177"/>
                <a:gd name="T6" fmla="*/ 54 w 225"/>
                <a:gd name="T7" fmla="*/ 37 h 177"/>
                <a:gd name="T8" fmla="*/ 64 w 225"/>
                <a:gd name="T9" fmla="*/ 49 h 177"/>
                <a:gd name="T10" fmla="*/ 68 w 225"/>
                <a:gd name="T11" fmla="*/ 52 h 177"/>
                <a:gd name="T12" fmla="*/ 73 w 225"/>
                <a:gd name="T13" fmla="*/ 49 h 177"/>
                <a:gd name="T14" fmla="*/ 71 w 225"/>
                <a:gd name="T15" fmla="*/ 56 h 177"/>
                <a:gd name="T16" fmla="*/ 78 w 225"/>
                <a:gd name="T17" fmla="*/ 54 h 177"/>
                <a:gd name="T18" fmla="*/ 75 w 225"/>
                <a:gd name="T19" fmla="*/ 61 h 177"/>
                <a:gd name="T20" fmla="*/ 87 w 225"/>
                <a:gd name="T21" fmla="*/ 61 h 177"/>
                <a:gd name="T22" fmla="*/ 90 w 225"/>
                <a:gd name="T23" fmla="*/ 66 h 177"/>
                <a:gd name="T24" fmla="*/ 97 w 225"/>
                <a:gd name="T25" fmla="*/ 61 h 177"/>
                <a:gd name="T26" fmla="*/ 97 w 225"/>
                <a:gd name="T27" fmla="*/ 64 h 177"/>
                <a:gd name="T28" fmla="*/ 106 w 225"/>
                <a:gd name="T29" fmla="*/ 64 h 177"/>
                <a:gd name="T30" fmla="*/ 116 w 225"/>
                <a:gd name="T31" fmla="*/ 71 h 177"/>
                <a:gd name="T32" fmla="*/ 125 w 225"/>
                <a:gd name="T33" fmla="*/ 73 h 177"/>
                <a:gd name="T34" fmla="*/ 123 w 225"/>
                <a:gd name="T35" fmla="*/ 61 h 177"/>
                <a:gd name="T36" fmla="*/ 118 w 225"/>
                <a:gd name="T37" fmla="*/ 61 h 177"/>
                <a:gd name="T38" fmla="*/ 120 w 225"/>
                <a:gd name="T39" fmla="*/ 56 h 177"/>
                <a:gd name="T40" fmla="*/ 116 w 225"/>
                <a:gd name="T41" fmla="*/ 54 h 177"/>
                <a:gd name="T42" fmla="*/ 116 w 225"/>
                <a:gd name="T43" fmla="*/ 45 h 177"/>
                <a:gd name="T44" fmla="*/ 118 w 225"/>
                <a:gd name="T45" fmla="*/ 30 h 177"/>
                <a:gd name="T46" fmla="*/ 135 w 225"/>
                <a:gd name="T47" fmla="*/ 0 h 177"/>
                <a:gd name="T48" fmla="*/ 146 w 225"/>
                <a:gd name="T49" fmla="*/ 4 h 177"/>
                <a:gd name="T50" fmla="*/ 146 w 225"/>
                <a:gd name="T51" fmla="*/ 11 h 177"/>
                <a:gd name="T52" fmla="*/ 158 w 225"/>
                <a:gd name="T53" fmla="*/ 23 h 177"/>
                <a:gd name="T54" fmla="*/ 163 w 225"/>
                <a:gd name="T55" fmla="*/ 30 h 177"/>
                <a:gd name="T56" fmla="*/ 184 w 225"/>
                <a:gd name="T57" fmla="*/ 42 h 177"/>
                <a:gd name="T58" fmla="*/ 189 w 225"/>
                <a:gd name="T59" fmla="*/ 40 h 177"/>
                <a:gd name="T60" fmla="*/ 194 w 225"/>
                <a:gd name="T61" fmla="*/ 45 h 177"/>
                <a:gd name="T62" fmla="*/ 191 w 225"/>
                <a:gd name="T63" fmla="*/ 49 h 177"/>
                <a:gd name="T64" fmla="*/ 194 w 225"/>
                <a:gd name="T65" fmla="*/ 56 h 177"/>
                <a:gd name="T66" fmla="*/ 201 w 225"/>
                <a:gd name="T67" fmla="*/ 56 h 177"/>
                <a:gd name="T68" fmla="*/ 220 w 225"/>
                <a:gd name="T69" fmla="*/ 68 h 177"/>
                <a:gd name="T70" fmla="*/ 225 w 225"/>
                <a:gd name="T71" fmla="*/ 68 h 177"/>
                <a:gd name="T72" fmla="*/ 213 w 225"/>
                <a:gd name="T73" fmla="*/ 92 h 177"/>
                <a:gd name="T74" fmla="*/ 191 w 225"/>
                <a:gd name="T75" fmla="*/ 101 h 177"/>
                <a:gd name="T76" fmla="*/ 184 w 225"/>
                <a:gd name="T77" fmla="*/ 127 h 177"/>
                <a:gd name="T78" fmla="*/ 175 w 225"/>
                <a:gd name="T79" fmla="*/ 137 h 177"/>
                <a:gd name="T80" fmla="*/ 170 w 225"/>
                <a:gd name="T81" fmla="*/ 142 h 177"/>
                <a:gd name="T82" fmla="*/ 163 w 225"/>
                <a:gd name="T83" fmla="*/ 132 h 177"/>
                <a:gd name="T84" fmla="*/ 154 w 225"/>
                <a:gd name="T85" fmla="*/ 130 h 177"/>
                <a:gd name="T86" fmla="*/ 137 w 225"/>
                <a:gd name="T87" fmla="*/ 137 h 177"/>
                <a:gd name="T88" fmla="*/ 125 w 225"/>
                <a:gd name="T89" fmla="*/ 135 h 177"/>
                <a:gd name="T90" fmla="*/ 111 w 225"/>
                <a:gd name="T91" fmla="*/ 144 h 177"/>
                <a:gd name="T92" fmla="*/ 75 w 225"/>
                <a:gd name="T93" fmla="*/ 137 h 177"/>
                <a:gd name="T94" fmla="*/ 78 w 225"/>
                <a:gd name="T95" fmla="*/ 144 h 177"/>
                <a:gd name="T96" fmla="*/ 73 w 225"/>
                <a:gd name="T97" fmla="*/ 158 h 177"/>
                <a:gd name="T98" fmla="*/ 61 w 225"/>
                <a:gd name="T99" fmla="*/ 177 h 177"/>
                <a:gd name="T100" fmla="*/ 47 w 225"/>
                <a:gd name="T101" fmla="*/ 165 h 177"/>
                <a:gd name="T102" fmla="*/ 33 w 225"/>
                <a:gd name="T103" fmla="*/ 161 h 177"/>
                <a:gd name="T104" fmla="*/ 26 w 225"/>
                <a:gd name="T105" fmla="*/ 151 h 177"/>
                <a:gd name="T106" fmla="*/ 12 w 225"/>
                <a:gd name="T107" fmla="*/ 151 h 177"/>
                <a:gd name="T108" fmla="*/ 2 w 225"/>
                <a:gd name="T109" fmla="*/ 142 h 177"/>
                <a:gd name="T110" fmla="*/ 7 w 225"/>
                <a:gd name="T111" fmla="*/ 132 h 177"/>
                <a:gd name="T112" fmla="*/ 4 w 225"/>
                <a:gd name="T113" fmla="*/ 125 h 177"/>
                <a:gd name="T114" fmla="*/ 9 w 225"/>
                <a:gd name="T115" fmla="*/ 118 h 177"/>
                <a:gd name="T116" fmla="*/ 0 w 225"/>
                <a:gd name="T117" fmla="*/ 59 h 177"/>
                <a:gd name="T118" fmla="*/ 26 w 225"/>
                <a:gd name="T119" fmla="*/ 1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" h="177">
                  <a:moveTo>
                    <a:pt x="26" y="19"/>
                  </a:moveTo>
                  <a:lnTo>
                    <a:pt x="38" y="33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4" y="49"/>
                  </a:lnTo>
                  <a:lnTo>
                    <a:pt x="68" y="52"/>
                  </a:lnTo>
                  <a:lnTo>
                    <a:pt x="73" y="49"/>
                  </a:lnTo>
                  <a:lnTo>
                    <a:pt x="71" y="56"/>
                  </a:lnTo>
                  <a:lnTo>
                    <a:pt x="78" y="54"/>
                  </a:lnTo>
                  <a:lnTo>
                    <a:pt x="75" y="61"/>
                  </a:lnTo>
                  <a:lnTo>
                    <a:pt x="87" y="61"/>
                  </a:lnTo>
                  <a:lnTo>
                    <a:pt x="90" y="66"/>
                  </a:lnTo>
                  <a:lnTo>
                    <a:pt x="97" y="61"/>
                  </a:lnTo>
                  <a:lnTo>
                    <a:pt x="97" y="64"/>
                  </a:lnTo>
                  <a:lnTo>
                    <a:pt x="106" y="64"/>
                  </a:lnTo>
                  <a:lnTo>
                    <a:pt x="116" y="71"/>
                  </a:lnTo>
                  <a:lnTo>
                    <a:pt x="125" y="73"/>
                  </a:lnTo>
                  <a:lnTo>
                    <a:pt x="123" y="61"/>
                  </a:lnTo>
                  <a:lnTo>
                    <a:pt x="118" y="61"/>
                  </a:lnTo>
                  <a:lnTo>
                    <a:pt x="120" y="56"/>
                  </a:lnTo>
                  <a:lnTo>
                    <a:pt x="116" y="54"/>
                  </a:lnTo>
                  <a:lnTo>
                    <a:pt x="116" y="45"/>
                  </a:lnTo>
                  <a:lnTo>
                    <a:pt x="118" y="30"/>
                  </a:lnTo>
                  <a:lnTo>
                    <a:pt x="135" y="0"/>
                  </a:lnTo>
                  <a:lnTo>
                    <a:pt x="146" y="4"/>
                  </a:lnTo>
                  <a:lnTo>
                    <a:pt x="146" y="11"/>
                  </a:lnTo>
                  <a:lnTo>
                    <a:pt x="158" y="23"/>
                  </a:lnTo>
                  <a:lnTo>
                    <a:pt x="163" y="30"/>
                  </a:lnTo>
                  <a:lnTo>
                    <a:pt x="184" y="42"/>
                  </a:lnTo>
                  <a:lnTo>
                    <a:pt x="189" y="40"/>
                  </a:lnTo>
                  <a:lnTo>
                    <a:pt x="194" y="45"/>
                  </a:lnTo>
                  <a:lnTo>
                    <a:pt x="191" y="49"/>
                  </a:lnTo>
                  <a:lnTo>
                    <a:pt x="194" y="56"/>
                  </a:lnTo>
                  <a:lnTo>
                    <a:pt x="201" y="56"/>
                  </a:lnTo>
                  <a:lnTo>
                    <a:pt x="220" y="68"/>
                  </a:lnTo>
                  <a:lnTo>
                    <a:pt x="225" y="68"/>
                  </a:lnTo>
                  <a:lnTo>
                    <a:pt x="213" y="92"/>
                  </a:lnTo>
                  <a:lnTo>
                    <a:pt x="191" y="101"/>
                  </a:lnTo>
                  <a:lnTo>
                    <a:pt x="184" y="127"/>
                  </a:lnTo>
                  <a:lnTo>
                    <a:pt x="175" y="137"/>
                  </a:lnTo>
                  <a:lnTo>
                    <a:pt x="170" y="142"/>
                  </a:lnTo>
                  <a:lnTo>
                    <a:pt x="163" y="132"/>
                  </a:lnTo>
                  <a:lnTo>
                    <a:pt x="154" y="130"/>
                  </a:lnTo>
                  <a:lnTo>
                    <a:pt x="137" y="137"/>
                  </a:lnTo>
                  <a:lnTo>
                    <a:pt x="125" y="135"/>
                  </a:lnTo>
                  <a:lnTo>
                    <a:pt x="111" y="144"/>
                  </a:lnTo>
                  <a:lnTo>
                    <a:pt x="75" y="137"/>
                  </a:lnTo>
                  <a:lnTo>
                    <a:pt x="78" y="144"/>
                  </a:lnTo>
                  <a:lnTo>
                    <a:pt x="73" y="158"/>
                  </a:lnTo>
                  <a:lnTo>
                    <a:pt x="61" y="177"/>
                  </a:lnTo>
                  <a:lnTo>
                    <a:pt x="47" y="165"/>
                  </a:lnTo>
                  <a:lnTo>
                    <a:pt x="33" y="161"/>
                  </a:lnTo>
                  <a:lnTo>
                    <a:pt x="26" y="151"/>
                  </a:lnTo>
                  <a:lnTo>
                    <a:pt x="12" y="151"/>
                  </a:lnTo>
                  <a:lnTo>
                    <a:pt x="2" y="142"/>
                  </a:lnTo>
                  <a:lnTo>
                    <a:pt x="7" y="132"/>
                  </a:lnTo>
                  <a:lnTo>
                    <a:pt x="4" y="125"/>
                  </a:lnTo>
                  <a:lnTo>
                    <a:pt x="9" y="118"/>
                  </a:lnTo>
                  <a:lnTo>
                    <a:pt x="0" y="59"/>
                  </a:lnTo>
                  <a:lnTo>
                    <a:pt x="26" y="1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2" name="Freeform 48"/>
            <p:cNvSpPr>
              <a:spLocks/>
            </p:cNvSpPr>
            <p:nvPr/>
          </p:nvSpPr>
          <p:spPr bwMode="auto">
            <a:xfrm>
              <a:off x="3621088" y="2806277"/>
              <a:ext cx="420688" cy="327025"/>
            </a:xfrm>
            <a:custGeom>
              <a:avLst/>
              <a:gdLst>
                <a:gd name="T0" fmla="*/ 14 w 265"/>
                <a:gd name="T1" fmla="*/ 0 h 206"/>
                <a:gd name="T2" fmla="*/ 43 w 265"/>
                <a:gd name="T3" fmla="*/ 10 h 206"/>
                <a:gd name="T4" fmla="*/ 43 w 265"/>
                <a:gd name="T5" fmla="*/ 34 h 206"/>
                <a:gd name="T6" fmla="*/ 52 w 265"/>
                <a:gd name="T7" fmla="*/ 36 h 206"/>
                <a:gd name="T8" fmla="*/ 66 w 265"/>
                <a:gd name="T9" fmla="*/ 45 h 206"/>
                <a:gd name="T10" fmla="*/ 71 w 265"/>
                <a:gd name="T11" fmla="*/ 50 h 206"/>
                <a:gd name="T12" fmla="*/ 76 w 265"/>
                <a:gd name="T13" fmla="*/ 48 h 206"/>
                <a:gd name="T14" fmla="*/ 85 w 265"/>
                <a:gd name="T15" fmla="*/ 43 h 206"/>
                <a:gd name="T16" fmla="*/ 100 w 265"/>
                <a:gd name="T17" fmla="*/ 36 h 206"/>
                <a:gd name="T18" fmla="*/ 109 w 265"/>
                <a:gd name="T19" fmla="*/ 29 h 206"/>
                <a:gd name="T20" fmla="*/ 121 w 265"/>
                <a:gd name="T21" fmla="*/ 34 h 206"/>
                <a:gd name="T22" fmla="*/ 133 w 265"/>
                <a:gd name="T23" fmla="*/ 31 h 206"/>
                <a:gd name="T24" fmla="*/ 140 w 265"/>
                <a:gd name="T25" fmla="*/ 26 h 206"/>
                <a:gd name="T26" fmla="*/ 137 w 265"/>
                <a:gd name="T27" fmla="*/ 22 h 206"/>
                <a:gd name="T28" fmla="*/ 142 w 265"/>
                <a:gd name="T29" fmla="*/ 10 h 206"/>
                <a:gd name="T30" fmla="*/ 154 w 265"/>
                <a:gd name="T31" fmla="*/ 15 h 206"/>
                <a:gd name="T32" fmla="*/ 166 w 265"/>
                <a:gd name="T33" fmla="*/ 19 h 206"/>
                <a:gd name="T34" fmla="*/ 168 w 265"/>
                <a:gd name="T35" fmla="*/ 31 h 206"/>
                <a:gd name="T36" fmla="*/ 180 w 265"/>
                <a:gd name="T37" fmla="*/ 43 h 206"/>
                <a:gd name="T38" fmla="*/ 178 w 265"/>
                <a:gd name="T39" fmla="*/ 53 h 206"/>
                <a:gd name="T40" fmla="*/ 187 w 265"/>
                <a:gd name="T41" fmla="*/ 57 h 206"/>
                <a:gd name="T42" fmla="*/ 199 w 265"/>
                <a:gd name="T43" fmla="*/ 53 h 206"/>
                <a:gd name="T44" fmla="*/ 204 w 265"/>
                <a:gd name="T45" fmla="*/ 64 h 206"/>
                <a:gd name="T46" fmla="*/ 208 w 265"/>
                <a:gd name="T47" fmla="*/ 71 h 206"/>
                <a:gd name="T48" fmla="*/ 213 w 265"/>
                <a:gd name="T49" fmla="*/ 88 h 206"/>
                <a:gd name="T50" fmla="*/ 225 w 265"/>
                <a:gd name="T51" fmla="*/ 83 h 206"/>
                <a:gd name="T52" fmla="*/ 239 w 265"/>
                <a:gd name="T53" fmla="*/ 93 h 206"/>
                <a:gd name="T54" fmla="*/ 246 w 265"/>
                <a:gd name="T55" fmla="*/ 105 h 206"/>
                <a:gd name="T56" fmla="*/ 246 w 265"/>
                <a:gd name="T57" fmla="*/ 112 h 206"/>
                <a:gd name="T58" fmla="*/ 249 w 265"/>
                <a:gd name="T59" fmla="*/ 121 h 206"/>
                <a:gd name="T60" fmla="*/ 256 w 265"/>
                <a:gd name="T61" fmla="*/ 128 h 206"/>
                <a:gd name="T62" fmla="*/ 260 w 265"/>
                <a:gd name="T63" fmla="*/ 138 h 206"/>
                <a:gd name="T64" fmla="*/ 256 w 265"/>
                <a:gd name="T65" fmla="*/ 152 h 206"/>
                <a:gd name="T66" fmla="*/ 220 w 265"/>
                <a:gd name="T67" fmla="*/ 192 h 206"/>
                <a:gd name="T68" fmla="*/ 185 w 265"/>
                <a:gd name="T69" fmla="*/ 204 h 206"/>
                <a:gd name="T70" fmla="*/ 168 w 265"/>
                <a:gd name="T71" fmla="*/ 206 h 206"/>
                <a:gd name="T72" fmla="*/ 130 w 265"/>
                <a:gd name="T73" fmla="*/ 176 h 206"/>
                <a:gd name="T74" fmla="*/ 107 w 265"/>
                <a:gd name="T75" fmla="*/ 173 h 206"/>
                <a:gd name="T76" fmla="*/ 50 w 265"/>
                <a:gd name="T77" fmla="*/ 159 h 206"/>
                <a:gd name="T78" fmla="*/ 33 w 265"/>
                <a:gd name="T79" fmla="*/ 121 h 206"/>
                <a:gd name="T80" fmla="*/ 29 w 265"/>
                <a:gd name="T81" fmla="*/ 109 h 206"/>
                <a:gd name="T82" fmla="*/ 26 w 265"/>
                <a:gd name="T83" fmla="*/ 90 h 206"/>
                <a:gd name="T84" fmla="*/ 17 w 265"/>
                <a:gd name="T85" fmla="*/ 69 h 206"/>
                <a:gd name="T86" fmla="*/ 17 w 265"/>
                <a:gd name="T87" fmla="*/ 53 h 206"/>
                <a:gd name="T88" fmla="*/ 12 w 265"/>
                <a:gd name="T89" fmla="*/ 41 h 206"/>
                <a:gd name="T90" fmla="*/ 7 w 265"/>
                <a:gd name="T91" fmla="*/ 36 h 206"/>
                <a:gd name="T92" fmla="*/ 5 w 265"/>
                <a:gd name="T93" fmla="*/ 26 h 206"/>
                <a:gd name="T94" fmla="*/ 0 w 265"/>
                <a:gd name="T95" fmla="*/ 26 h 206"/>
                <a:gd name="T96" fmla="*/ 5 w 265"/>
                <a:gd name="T97" fmla="*/ 17 h 206"/>
                <a:gd name="T98" fmla="*/ 14 w 265"/>
                <a:gd name="T99" fmla="*/ 12 h 206"/>
                <a:gd name="T100" fmla="*/ 14 w 265"/>
                <a:gd name="T101" fmla="*/ 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5" h="206">
                  <a:moveTo>
                    <a:pt x="14" y="5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43" y="10"/>
                  </a:lnTo>
                  <a:lnTo>
                    <a:pt x="45" y="29"/>
                  </a:lnTo>
                  <a:lnTo>
                    <a:pt x="43" y="34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9" y="45"/>
                  </a:lnTo>
                  <a:lnTo>
                    <a:pt x="66" y="45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4" y="53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85" y="43"/>
                  </a:lnTo>
                  <a:lnTo>
                    <a:pt x="97" y="45"/>
                  </a:lnTo>
                  <a:lnTo>
                    <a:pt x="100" y="36"/>
                  </a:lnTo>
                  <a:lnTo>
                    <a:pt x="107" y="36"/>
                  </a:lnTo>
                  <a:lnTo>
                    <a:pt x="109" y="29"/>
                  </a:lnTo>
                  <a:lnTo>
                    <a:pt x="114" y="29"/>
                  </a:lnTo>
                  <a:lnTo>
                    <a:pt x="121" y="34"/>
                  </a:lnTo>
                  <a:lnTo>
                    <a:pt x="126" y="31"/>
                  </a:lnTo>
                  <a:lnTo>
                    <a:pt x="133" y="31"/>
                  </a:lnTo>
                  <a:lnTo>
                    <a:pt x="133" y="29"/>
                  </a:lnTo>
                  <a:lnTo>
                    <a:pt x="140" y="26"/>
                  </a:lnTo>
                  <a:lnTo>
                    <a:pt x="142" y="22"/>
                  </a:lnTo>
                  <a:lnTo>
                    <a:pt x="137" y="22"/>
                  </a:lnTo>
                  <a:lnTo>
                    <a:pt x="142" y="19"/>
                  </a:lnTo>
                  <a:lnTo>
                    <a:pt x="142" y="10"/>
                  </a:lnTo>
                  <a:lnTo>
                    <a:pt x="152" y="3"/>
                  </a:lnTo>
                  <a:lnTo>
                    <a:pt x="154" y="15"/>
                  </a:lnTo>
                  <a:lnTo>
                    <a:pt x="156" y="19"/>
                  </a:lnTo>
                  <a:lnTo>
                    <a:pt x="166" y="19"/>
                  </a:lnTo>
                  <a:lnTo>
                    <a:pt x="173" y="26"/>
                  </a:lnTo>
                  <a:lnTo>
                    <a:pt x="168" y="31"/>
                  </a:lnTo>
                  <a:lnTo>
                    <a:pt x="180" y="38"/>
                  </a:lnTo>
                  <a:lnTo>
                    <a:pt x="180" y="43"/>
                  </a:lnTo>
                  <a:lnTo>
                    <a:pt x="173" y="53"/>
                  </a:lnTo>
                  <a:lnTo>
                    <a:pt x="178" y="53"/>
                  </a:lnTo>
                  <a:lnTo>
                    <a:pt x="180" y="50"/>
                  </a:lnTo>
                  <a:lnTo>
                    <a:pt x="187" y="57"/>
                  </a:lnTo>
                  <a:lnTo>
                    <a:pt x="192" y="53"/>
                  </a:lnTo>
                  <a:lnTo>
                    <a:pt x="199" y="53"/>
                  </a:lnTo>
                  <a:lnTo>
                    <a:pt x="197" y="62"/>
                  </a:lnTo>
                  <a:lnTo>
                    <a:pt x="204" y="64"/>
                  </a:lnTo>
                  <a:lnTo>
                    <a:pt x="204" y="71"/>
                  </a:lnTo>
                  <a:lnTo>
                    <a:pt x="208" y="71"/>
                  </a:lnTo>
                  <a:lnTo>
                    <a:pt x="211" y="74"/>
                  </a:lnTo>
                  <a:lnTo>
                    <a:pt x="213" y="88"/>
                  </a:lnTo>
                  <a:lnTo>
                    <a:pt x="216" y="88"/>
                  </a:lnTo>
                  <a:lnTo>
                    <a:pt x="225" y="83"/>
                  </a:lnTo>
                  <a:lnTo>
                    <a:pt x="230" y="93"/>
                  </a:lnTo>
                  <a:lnTo>
                    <a:pt x="239" y="93"/>
                  </a:lnTo>
                  <a:lnTo>
                    <a:pt x="239" y="102"/>
                  </a:lnTo>
                  <a:lnTo>
                    <a:pt x="246" y="105"/>
                  </a:lnTo>
                  <a:lnTo>
                    <a:pt x="242" y="112"/>
                  </a:lnTo>
                  <a:lnTo>
                    <a:pt x="246" y="112"/>
                  </a:lnTo>
                  <a:lnTo>
                    <a:pt x="251" y="116"/>
                  </a:lnTo>
                  <a:lnTo>
                    <a:pt x="249" y="121"/>
                  </a:lnTo>
                  <a:lnTo>
                    <a:pt x="256" y="124"/>
                  </a:lnTo>
                  <a:lnTo>
                    <a:pt x="256" y="128"/>
                  </a:lnTo>
                  <a:lnTo>
                    <a:pt x="265" y="133"/>
                  </a:lnTo>
                  <a:lnTo>
                    <a:pt x="260" y="138"/>
                  </a:lnTo>
                  <a:lnTo>
                    <a:pt x="263" y="147"/>
                  </a:lnTo>
                  <a:lnTo>
                    <a:pt x="256" y="152"/>
                  </a:lnTo>
                  <a:lnTo>
                    <a:pt x="258" y="154"/>
                  </a:lnTo>
                  <a:lnTo>
                    <a:pt x="220" y="192"/>
                  </a:lnTo>
                  <a:lnTo>
                    <a:pt x="197" y="202"/>
                  </a:lnTo>
                  <a:lnTo>
                    <a:pt x="185" y="204"/>
                  </a:lnTo>
                  <a:lnTo>
                    <a:pt x="180" y="202"/>
                  </a:lnTo>
                  <a:lnTo>
                    <a:pt x="168" y="206"/>
                  </a:lnTo>
                  <a:lnTo>
                    <a:pt x="145" y="195"/>
                  </a:lnTo>
                  <a:lnTo>
                    <a:pt x="130" y="176"/>
                  </a:lnTo>
                  <a:lnTo>
                    <a:pt x="116" y="171"/>
                  </a:lnTo>
                  <a:lnTo>
                    <a:pt x="107" y="173"/>
                  </a:lnTo>
                  <a:lnTo>
                    <a:pt x="92" y="161"/>
                  </a:lnTo>
                  <a:lnTo>
                    <a:pt x="50" y="159"/>
                  </a:lnTo>
                  <a:lnTo>
                    <a:pt x="36" y="147"/>
                  </a:lnTo>
                  <a:lnTo>
                    <a:pt x="33" y="121"/>
                  </a:lnTo>
                  <a:lnTo>
                    <a:pt x="36" y="114"/>
                  </a:lnTo>
                  <a:lnTo>
                    <a:pt x="29" y="109"/>
                  </a:lnTo>
                  <a:lnTo>
                    <a:pt x="21" y="98"/>
                  </a:lnTo>
                  <a:lnTo>
                    <a:pt x="26" y="90"/>
                  </a:lnTo>
                  <a:lnTo>
                    <a:pt x="24" y="76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17" y="53"/>
                  </a:lnTo>
                  <a:lnTo>
                    <a:pt x="19" y="48"/>
                  </a:lnTo>
                  <a:lnTo>
                    <a:pt x="12" y="41"/>
                  </a:lnTo>
                  <a:lnTo>
                    <a:pt x="12" y="36"/>
                  </a:lnTo>
                  <a:lnTo>
                    <a:pt x="7" y="36"/>
                  </a:lnTo>
                  <a:lnTo>
                    <a:pt x="10" y="31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7" y="8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3" name="Freeform 49"/>
            <p:cNvSpPr>
              <a:spLocks/>
            </p:cNvSpPr>
            <p:nvPr/>
          </p:nvSpPr>
          <p:spPr bwMode="auto">
            <a:xfrm>
              <a:off x="3617913" y="1863302"/>
              <a:ext cx="541338" cy="1038225"/>
            </a:xfrm>
            <a:custGeom>
              <a:avLst/>
              <a:gdLst>
                <a:gd name="T0" fmla="*/ 16 w 341"/>
                <a:gd name="T1" fmla="*/ 519 h 654"/>
                <a:gd name="T2" fmla="*/ 28 w 341"/>
                <a:gd name="T3" fmla="*/ 497 h 654"/>
                <a:gd name="T4" fmla="*/ 35 w 341"/>
                <a:gd name="T5" fmla="*/ 490 h 654"/>
                <a:gd name="T6" fmla="*/ 40 w 341"/>
                <a:gd name="T7" fmla="*/ 478 h 654"/>
                <a:gd name="T8" fmla="*/ 54 w 341"/>
                <a:gd name="T9" fmla="*/ 464 h 654"/>
                <a:gd name="T10" fmla="*/ 57 w 341"/>
                <a:gd name="T11" fmla="*/ 450 h 654"/>
                <a:gd name="T12" fmla="*/ 49 w 341"/>
                <a:gd name="T13" fmla="*/ 433 h 654"/>
                <a:gd name="T14" fmla="*/ 45 w 341"/>
                <a:gd name="T15" fmla="*/ 417 h 654"/>
                <a:gd name="T16" fmla="*/ 38 w 341"/>
                <a:gd name="T17" fmla="*/ 407 h 654"/>
                <a:gd name="T18" fmla="*/ 21 w 341"/>
                <a:gd name="T19" fmla="*/ 372 h 654"/>
                <a:gd name="T20" fmla="*/ 16 w 341"/>
                <a:gd name="T21" fmla="*/ 332 h 654"/>
                <a:gd name="T22" fmla="*/ 7 w 341"/>
                <a:gd name="T23" fmla="*/ 299 h 654"/>
                <a:gd name="T24" fmla="*/ 12 w 341"/>
                <a:gd name="T25" fmla="*/ 237 h 654"/>
                <a:gd name="T26" fmla="*/ 16 w 341"/>
                <a:gd name="T27" fmla="*/ 183 h 654"/>
                <a:gd name="T28" fmla="*/ 52 w 341"/>
                <a:gd name="T29" fmla="*/ 128 h 654"/>
                <a:gd name="T30" fmla="*/ 85 w 341"/>
                <a:gd name="T31" fmla="*/ 74 h 654"/>
                <a:gd name="T32" fmla="*/ 99 w 341"/>
                <a:gd name="T33" fmla="*/ 26 h 654"/>
                <a:gd name="T34" fmla="*/ 135 w 341"/>
                <a:gd name="T35" fmla="*/ 22 h 654"/>
                <a:gd name="T36" fmla="*/ 137 w 341"/>
                <a:gd name="T37" fmla="*/ 33 h 654"/>
                <a:gd name="T38" fmla="*/ 158 w 341"/>
                <a:gd name="T39" fmla="*/ 57 h 654"/>
                <a:gd name="T40" fmla="*/ 163 w 341"/>
                <a:gd name="T41" fmla="*/ 81 h 654"/>
                <a:gd name="T42" fmla="*/ 177 w 341"/>
                <a:gd name="T43" fmla="*/ 107 h 654"/>
                <a:gd name="T44" fmla="*/ 191 w 341"/>
                <a:gd name="T45" fmla="*/ 133 h 654"/>
                <a:gd name="T46" fmla="*/ 189 w 341"/>
                <a:gd name="T47" fmla="*/ 142 h 654"/>
                <a:gd name="T48" fmla="*/ 194 w 341"/>
                <a:gd name="T49" fmla="*/ 156 h 654"/>
                <a:gd name="T50" fmla="*/ 194 w 341"/>
                <a:gd name="T51" fmla="*/ 173 h 654"/>
                <a:gd name="T52" fmla="*/ 182 w 341"/>
                <a:gd name="T53" fmla="*/ 199 h 654"/>
                <a:gd name="T54" fmla="*/ 206 w 341"/>
                <a:gd name="T55" fmla="*/ 223 h 654"/>
                <a:gd name="T56" fmla="*/ 229 w 341"/>
                <a:gd name="T57" fmla="*/ 258 h 654"/>
                <a:gd name="T58" fmla="*/ 274 w 341"/>
                <a:gd name="T59" fmla="*/ 313 h 654"/>
                <a:gd name="T60" fmla="*/ 341 w 341"/>
                <a:gd name="T61" fmla="*/ 372 h 654"/>
                <a:gd name="T62" fmla="*/ 251 w 341"/>
                <a:gd name="T63" fmla="*/ 486 h 654"/>
                <a:gd name="T64" fmla="*/ 262 w 341"/>
                <a:gd name="T65" fmla="*/ 516 h 654"/>
                <a:gd name="T66" fmla="*/ 270 w 341"/>
                <a:gd name="T67" fmla="*/ 528 h 654"/>
                <a:gd name="T68" fmla="*/ 284 w 341"/>
                <a:gd name="T69" fmla="*/ 561 h 654"/>
                <a:gd name="T70" fmla="*/ 296 w 341"/>
                <a:gd name="T71" fmla="*/ 599 h 654"/>
                <a:gd name="T72" fmla="*/ 279 w 341"/>
                <a:gd name="T73" fmla="*/ 651 h 654"/>
                <a:gd name="T74" fmla="*/ 253 w 341"/>
                <a:gd name="T75" fmla="*/ 647 h 654"/>
                <a:gd name="T76" fmla="*/ 194 w 341"/>
                <a:gd name="T77" fmla="*/ 647 h 654"/>
                <a:gd name="T78" fmla="*/ 180 w 341"/>
                <a:gd name="T79" fmla="*/ 647 h 654"/>
                <a:gd name="T80" fmla="*/ 182 w 341"/>
                <a:gd name="T81" fmla="*/ 632 h 654"/>
                <a:gd name="T82" fmla="*/ 168 w 341"/>
                <a:gd name="T83" fmla="*/ 613 h 654"/>
                <a:gd name="T84" fmla="*/ 156 w 341"/>
                <a:gd name="T85" fmla="*/ 602 h 654"/>
                <a:gd name="T86" fmla="*/ 149 w 341"/>
                <a:gd name="T87" fmla="*/ 597 h 654"/>
                <a:gd name="T88" fmla="*/ 144 w 341"/>
                <a:gd name="T89" fmla="*/ 613 h 654"/>
                <a:gd name="T90" fmla="*/ 142 w 341"/>
                <a:gd name="T91" fmla="*/ 620 h 654"/>
                <a:gd name="T92" fmla="*/ 128 w 341"/>
                <a:gd name="T93" fmla="*/ 625 h 654"/>
                <a:gd name="T94" fmla="*/ 111 w 341"/>
                <a:gd name="T95" fmla="*/ 623 h 654"/>
                <a:gd name="T96" fmla="*/ 99 w 341"/>
                <a:gd name="T97" fmla="*/ 639 h 654"/>
                <a:gd name="T98" fmla="*/ 78 w 341"/>
                <a:gd name="T99" fmla="*/ 639 h 654"/>
                <a:gd name="T100" fmla="*/ 71 w 341"/>
                <a:gd name="T101" fmla="*/ 644 h 654"/>
                <a:gd name="T102" fmla="*/ 54 w 341"/>
                <a:gd name="T103" fmla="*/ 630 h 654"/>
                <a:gd name="T104" fmla="*/ 47 w 341"/>
                <a:gd name="T105" fmla="*/ 623 h 654"/>
                <a:gd name="T106" fmla="*/ 16 w 341"/>
                <a:gd name="T107" fmla="*/ 594 h 654"/>
                <a:gd name="T108" fmla="*/ 9 w 341"/>
                <a:gd name="T109" fmla="*/ 594 h 654"/>
                <a:gd name="T110" fmla="*/ 5 w 341"/>
                <a:gd name="T111" fmla="*/ 583 h 654"/>
                <a:gd name="T112" fmla="*/ 5 w 341"/>
                <a:gd name="T113" fmla="*/ 573 h 654"/>
                <a:gd name="T114" fmla="*/ 14 w 341"/>
                <a:gd name="T115" fmla="*/ 554 h 654"/>
                <a:gd name="T116" fmla="*/ 12 w 341"/>
                <a:gd name="T117" fmla="*/ 54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1" h="654">
                  <a:moveTo>
                    <a:pt x="16" y="528"/>
                  </a:moveTo>
                  <a:lnTo>
                    <a:pt x="19" y="523"/>
                  </a:lnTo>
                  <a:lnTo>
                    <a:pt x="16" y="519"/>
                  </a:lnTo>
                  <a:lnTo>
                    <a:pt x="19" y="509"/>
                  </a:lnTo>
                  <a:lnTo>
                    <a:pt x="28" y="502"/>
                  </a:lnTo>
                  <a:lnTo>
                    <a:pt x="28" y="497"/>
                  </a:lnTo>
                  <a:lnTo>
                    <a:pt x="33" y="500"/>
                  </a:lnTo>
                  <a:lnTo>
                    <a:pt x="38" y="495"/>
                  </a:lnTo>
                  <a:lnTo>
                    <a:pt x="35" y="490"/>
                  </a:lnTo>
                  <a:lnTo>
                    <a:pt x="40" y="490"/>
                  </a:lnTo>
                  <a:lnTo>
                    <a:pt x="42" y="478"/>
                  </a:lnTo>
                  <a:lnTo>
                    <a:pt x="40" y="478"/>
                  </a:lnTo>
                  <a:lnTo>
                    <a:pt x="40" y="476"/>
                  </a:lnTo>
                  <a:lnTo>
                    <a:pt x="47" y="476"/>
                  </a:lnTo>
                  <a:lnTo>
                    <a:pt x="54" y="464"/>
                  </a:lnTo>
                  <a:lnTo>
                    <a:pt x="57" y="457"/>
                  </a:lnTo>
                  <a:lnTo>
                    <a:pt x="54" y="455"/>
                  </a:lnTo>
                  <a:lnTo>
                    <a:pt x="57" y="450"/>
                  </a:lnTo>
                  <a:lnTo>
                    <a:pt x="52" y="450"/>
                  </a:lnTo>
                  <a:lnTo>
                    <a:pt x="52" y="436"/>
                  </a:lnTo>
                  <a:lnTo>
                    <a:pt x="49" y="433"/>
                  </a:lnTo>
                  <a:lnTo>
                    <a:pt x="49" y="426"/>
                  </a:lnTo>
                  <a:lnTo>
                    <a:pt x="42" y="426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40" y="405"/>
                  </a:lnTo>
                  <a:lnTo>
                    <a:pt x="38" y="407"/>
                  </a:lnTo>
                  <a:lnTo>
                    <a:pt x="38" y="396"/>
                  </a:lnTo>
                  <a:lnTo>
                    <a:pt x="23" y="381"/>
                  </a:lnTo>
                  <a:lnTo>
                    <a:pt x="21" y="372"/>
                  </a:lnTo>
                  <a:lnTo>
                    <a:pt x="16" y="370"/>
                  </a:lnTo>
                  <a:lnTo>
                    <a:pt x="23" y="348"/>
                  </a:lnTo>
                  <a:lnTo>
                    <a:pt x="16" y="332"/>
                  </a:lnTo>
                  <a:lnTo>
                    <a:pt x="14" y="315"/>
                  </a:lnTo>
                  <a:lnTo>
                    <a:pt x="7" y="306"/>
                  </a:lnTo>
                  <a:lnTo>
                    <a:pt x="7" y="299"/>
                  </a:lnTo>
                  <a:lnTo>
                    <a:pt x="19" y="280"/>
                  </a:lnTo>
                  <a:lnTo>
                    <a:pt x="19" y="251"/>
                  </a:lnTo>
                  <a:lnTo>
                    <a:pt x="12" y="237"/>
                  </a:lnTo>
                  <a:lnTo>
                    <a:pt x="14" y="206"/>
                  </a:lnTo>
                  <a:lnTo>
                    <a:pt x="5" y="192"/>
                  </a:lnTo>
                  <a:lnTo>
                    <a:pt x="16" y="183"/>
                  </a:lnTo>
                  <a:lnTo>
                    <a:pt x="28" y="183"/>
                  </a:lnTo>
                  <a:lnTo>
                    <a:pt x="35" y="171"/>
                  </a:lnTo>
                  <a:lnTo>
                    <a:pt x="52" y="128"/>
                  </a:lnTo>
                  <a:lnTo>
                    <a:pt x="54" y="97"/>
                  </a:lnTo>
                  <a:lnTo>
                    <a:pt x="64" y="88"/>
                  </a:lnTo>
                  <a:lnTo>
                    <a:pt x="85" y="74"/>
                  </a:lnTo>
                  <a:lnTo>
                    <a:pt x="92" y="57"/>
                  </a:lnTo>
                  <a:lnTo>
                    <a:pt x="99" y="57"/>
                  </a:lnTo>
                  <a:lnTo>
                    <a:pt x="99" y="26"/>
                  </a:lnTo>
                  <a:lnTo>
                    <a:pt x="125" y="0"/>
                  </a:lnTo>
                  <a:lnTo>
                    <a:pt x="125" y="17"/>
                  </a:lnTo>
                  <a:lnTo>
                    <a:pt x="135" y="22"/>
                  </a:lnTo>
                  <a:lnTo>
                    <a:pt x="135" y="26"/>
                  </a:lnTo>
                  <a:lnTo>
                    <a:pt x="142" y="33"/>
                  </a:lnTo>
                  <a:lnTo>
                    <a:pt x="137" y="33"/>
                  </a:lnTo>
                  <a:lnTo>
                    <a:pt x="132" y="40"/>
                  </a:lnTo>
                  <a:lnTo>
                    <a:pt x="142" y="40"/>
                  </a:lnTo>
                  <a:lnTo>
                    <a:pt x="158" y="57"/>
                  </a:lnTo>
                  <a:lnTo>
                    <a:pt x="156" y="67"/>
                  </a:lnTo>
                  <a:lnTo>
                    <a:pt x="168" y="67"/>
                  </a:lnTo>
                  <a:lnTo>
                    <a:pt x="163" y="81"/>
                  </a:lnTo>
                  <a:lnTo>
                    <a:pt x="156" y="85"/>
                  </a:lnTo>
                  <a:lnTo>
                    <a:pt x="170" y="93"/>
                  </a:lnTo>
                  <a:lnTo>
                    <a:pt x="177" y="107"/>
                  </a:lnTo>
                  <a:lnTo>
                    <a:pt x="191" y="114"/>
                  </a:lnTo>
                  <a:lnTo>
                    <a:pt x="199" y="130"/>
                  </a:lnTo>
                  <a:lnTo>
                    <a:pt x="191" y="133"/>
                  </a:lnTo>
                  <a:lnTo>
                    <a:pt x="194" y="140"/>
                  </a:lnTo>
                  <a:lnTo>
                    <a:pt x="191" y="140"/>
                  </a:lnTo>
                  <a:lnTo>
                    <a:pt x="189" y="142"/>
                  </a:lnTo>
                  <a:lnTo>
                    <a:pt x="194" y="147"/>
                  </a:lnTo>
                  <a:lnTo>
                    <a:pt x="191" y="152"/>
                  </a:lnTo>
                  <a:lnTo>
                    <a:pt x="194" y="156"/>
                  </a:lnTo>
                  <a:lnTo>
                    <a:pt x="187" y="161"/>
                  </a:lnTo>
                  <a:lnTo>
                    <a:pt x="187" y="166"/>
                  </a:lnTo>
                  <a:lnTo>
                    <a:pt x="194" y="173"/>
                  </a:lnTo>
                  <a:lnTo>
                    <a:pt x="187" y="183"/>
                  </a:lnTo>
                  <a:lnTo>
                    <a:pt x="191" y="190"/>
                  </a:lnTo>
                  <a:lnTo>
                    <a:pt x="182" y="199"/>
                  </a:lnTo>
                  <a:lnTo>
                    <a:pt x="194" y="201"/>
                  </a:lnTo>
                  <a:lnTo>
                    <a:pt x="203" y="211"/>
                  </a:lnTo>
                  <a:lnTo>
                    <a:pt x="206" y="223"/>
                  </a:lnTo>
                  <a:lnTo>
                    <a:pt x="213" y="235"/>
                  </a:lnTo>
                  <a:lnTo>
                    <a:pt x="234" y="246"/>
                  </a:lnTo>
                  <a:lnTo>
                    <a:pt x="229" y="258"/>
                  </a:lnTo>
                  <a:lnTo>
                    <a:pt x="248" y="299"/>
                  </a:lnTo>
                  <a:lnTo>
                    <a:pt x="255" y="306"/>
                  </a:lnTo>
                  <a:lnTo>
                    <a:pt x="274" y="313"/>
                  </a:lnTo>
                  <a:lnTo>
                    <a:pt x="334" y="315"/>
                  </a:lnTo>
                  <a:lnTo>
                    <a:pt x="334" y="317"/>
                  </a:lnTo>
                  <a:lnTo>
                    <a:pt x="341" y="372"/>
                  </a:lnTo>
                  <a:lnTo>
                    <a:pt x="244" y="476"/>
                  </a:lnTo>
                  <a:lnTo>
                    <a:pt x="246" y="483"/>
                  </a:lnTo>
                  <a:lnTo>
                    <a:pt x="251" y="486"/>
                  </a:lnTo>
                  <a:lnTo>
                    <a:pt x="251" y="493"/>
                  </a:lnTo>
                  <a:lnTo>
                    <a:pt x="253" y="495"/>
                  </a:lnTo>
                  <a:lnTo>
                    <a:pt x="262" y="516"/>
                  </a:lnTo>
                  <a:lnTo>
                    <a:pt x="267" y="519"/>
                  </a:lnTo>
                  <a:lnTo>
                    <a:pt x="267" y="523"/>
                  </a:lnTo>
                  <a:lnTo>
                    <a:pt x="270" y="528"/>
                  </a:lnTo>
                  <a:lnTo>
                    <a:pt x="265" y="540"/>
                  </a:lnTo>
                  <a:lnTo>
                    <a:pt x="272" y="545"/>
                  </a:lnTo>
                  <a:lnTo>
                    <a:pt x="284" y="561"/>
                  </a:lnTo>
                  <a:lnTo>
                    <a:pt x="270" y="576"/>
                  </a:lnTo>
                  <a:lnTo>
                    <a:pt x="270" y="583"/>
                  </a:lnTo>
                  <a:lnTo>
                    <a:pt x="296" y="599"/>
                  </a:lnTo>
                  <a:lnTo>
                    <a:pt x="296" y="611"/>
                  </a:lnTo>
                  <a:lnTo>
                    <a:pt x="298" y="613"/>
                  </a:lnTo>
                  <a:lnTo>
                    <a:pt x="279" y="651"/>
                  </a:lnTo>
                  <a:lnTo>
                    <a:pt x="274" y="654"/>
                  </a:lnTo>
                  <a:lnTo>
                    <a:pt x="267" y="654"/>
                  </a:lnTo>
                  <a:lnTo>
                    <a:pt x="253" y="647"/>
                  </a:lnTo>
                  <a:lnTo>
                    <a:pt x="215" y="651"/>
                  </a:lnTo>
                  <a:lnTo>
                    <a:pt x="213" y="654"/>
                  </a:lnTo>
                  <a:lnTo>
                    <a:pt x="194" y="647"/>
                  </a:lnTo>
                  <a:lnTo>
                    <a:pt x="189" y="651"/>
                  </a:lnTo>
                  <a:lnTo>
                    <a:pt x="182" y="644"/>
                  </a:lnTo>
                  <a:lnTo>
                    <a:pt x="180" y="647"/>
                  </a:lnTo>
                  <a:lnTo>
                    <a:pt x="175" y="647"/>
                  </a:lnTo>
                  <a:lnTo>
                    <a:pt x="182" y="637"/>
                  </a:lnTo>
                  <a:lnTo>
                    <a:pt x="182" y="632"/>
                  </a:lnTo>
                  <a:lnTo>
                    <a:pt x="170" y="625"/>
                  </a:lnTo>
                  <a:lnTo>
                    <a:pt x="175" y="620"/>
                  </a:lnTo>
                  <a:lnTo>
                    <a:pt x="168" y="613"/>
                  </a:lnTo>
                  <a:lnTo>
                    <a:pt x="158" y="613"/>
                  </a:lnTo>
                  <a:lnTo>
                    <a:pt x="156" y="609"/>
                  </a:lnTo>
                  <a:lnTo>
                    <a:pt x="156" y="602"/>
                  </a:lnTo>
                  <a:lnTo>
                    <a:pt x="151" y="597"/>
                  </a:lnTo>
                  <a:lnTo>
                    <a:pt x="151" y="599"/>
                  </a:lnTo>
                  <a:lnTo>
                    <a:pt x="149" y="597"/>
                  </a:lnTo>
                  <a:lnTo>
                    <a:pt x="147" y="604"/>
                  </a:lnTo>
                  <a:lnTo>
                    <a:pt x="144" y="604"/>
                  </a:lnTo>
                  <a:lnTo>
                    <a:pt x="144" y="613"/>
                  </a:lnTo>
                  <a:lnTo>
                    <a:pt x="139" y="616"/>
                  </a:lnTo>
                  <a:lnTo>
                    <a:pt x="144" y="616"/>
                  </a:lnTo>
                  <a:lnTo>
                    <a:pt x="142" y="620"/>
                  </a:lnTo>
                  <a:lnTo>
                    <a:pt x="135" y="623"/>
                  </a:lnTo>
                  <a:lnTo>
                    <a:pt x="135" y="625"/>
                  </a:lnTo>
                  <a:lnTo>
                    <a:pt x="128" y="625"/>
                  </a:lnTo>
                  <a:lnTo>
                    <a:pt x="123" y="628"/>
                  </a:lnTo>
                  <a:lnTo>
                    <a:pt x="116" y="623"/>
                  </a:lnTo>
                  <a:lnTo>
                    <a:pt x="111" y="623"/>
                  </a:lnTo>
                  <a:lnTo>
                    <a:pt x="109" y="630"/>
                  </a:lnTo>
                  <a:lnTo>
                    <a:pt x="102" y="630"/>
                  </a:lnTo>
                  <a:lnTo>
                    <a:pt x="99" y="639"/>
                  </a:lnTo>
                  <a:lnTo>
                    <a:pt x="87" y="637"/>
                  </a:lnTo>
                  <a:lnTo>
                    <a:pt x="83" y="642"/>
                  </a:lnTo>
                  <a:lnTo>
                    <a:pt x="78" y="639"/>
                  </a:lnTo>
                  <a:lnTo>
                    <a:pt x="76" y="647"/>
                  </a:lnTo>
                  <a:lnTo>
                    <a:pt x="73" y="644"/>
                  </a:lnTo>
                  <a:lnTo>
                    <a:pt x="71" y="644"/>
                  </a:lnTo>
                  <a:lnTo>
                    <a:pt x="68" y="639"/>
                  </a:lnTo>
                  <a:lnTo>
                    <a:pt x="61" y="639"/>
                  </a:lnTo>
                  <a:lnTo>
                    <a:pt x="54" y="630"/>
                  </a:lnTo>
                  <a:lnTo>
                    <a:pt x="52" y="632"/>
                  </a:lnTo>
                  <a:lnTo>
                    <a:pt x="45" y="628"/>
                  </a:lnTo>
                  <a:lnTo>
                    <a:pt x="47" y="623"/>
                  </a:lnTo>
                  <a:lnTo>
                    <a:pt x="45" y="604"/>
                  </a:lnTo>
                  <a:lnTo>
                    <a:pt x="21" y="594"/>
                  </a:lnTo>
                  <a:lnTo>
                    <a:pt x="16" y="594"/>
                  </a:lnTo>
                  <a:lnTo>
                    <a:pt x="16" y="599"/>
                  </a:lnTo>
                  <a:lnTo>
                    <a:pt x="9" y="599"/>
                  </a:lnTo>
                  <a:lnTo>
                    <a:pt x="9" y="594"/>
                  </a:lnTo>
                  <a:lnTo>
                    <a:pt x="0" y="590"/>
                  </a:lnTo>
                  <a:lnTo>
                    <a:pt x="2" y="585"/>
                  </a:lnTo>
                  <a:lnTo>
                    <a:pt x="5" y="583"/>
                  </a:lnTo>
                  <a:lnTo>
                    <a:pt x="2" y="580"/>
                  </a:lnTo>
                  <a:lnTo>
                    <a:pt x="7" y="578"/>
                  </a:lnTo>
                  <a:lnTo>
                    <a:pt x="5" y="573"/>
                  </a:lnTo>
                  <a:lnTo>
                    <a:pt x="12" y="571"/>
                  </a:lnTo>
                  <a:lnTo>
                    <a:pt x="7" y="568"/>
                  </a:lnTo>
                  <a:lnTo>
                    <a:pt x="14" y="554"/>
                  </a:lnTo>
                  <a:lnTo>
                    <a:pt x="9" y="554"/>
                  </a:lnTo>
                  <a:lnTo>
                    <a:pt x="14" y="552"/>
                  </a:lnTo>
                  <a:lnTo>
                    <a:pt x="12" y="540"/>
                  </a:lnTo>
                  <a:lnTo>
                    <a:pt x="19" y="531"/>
                  </a:lnTo>
                  <a:lnTo>
                    <a:pt x="16" y="528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4" name="Freeform 50"/>
            <p:cNvSpPr>
              <a:spLocks/>
            </p:cNvSpPr>
            <p:nvPr/>
          </p:nvSpPr>
          <p:spPr bwMode="auto">
            <a:xfrm>
              <a:off x="3662363" y="4254077"/>
              <a:ext cx="173038" cy="184150"/>
            </a:xfrm>
            <a:custGeom>
              <a:avLst/>
              <a:gdLst>
                <a:gd name="T0" fmla="*/ 5 w 109"/>
                <a:gd name="T1" fmla="*/ 50 h 116"/>
                <a:gd name="T2" fmla="*/ 10 w 109"/>
                <a:gd name="T3" fmla="*/ 45 h 116"/>
                <a:gd name="T4" fmla="*/ 21 w 109"/>
                <a:gd name="T5" fmla="*/ 47 h 116"/>
                <a:gd name="T6" fmla="*/ 24 w 109"/>
                <a:gd name="T7" fmla="*/ 52 h 116"/>
                <a:gd name="T8" fmla="*/ 40 w 109"/>
                <a:gd name="T9" fmla="*/ 0 h 116"/>
                <a:gd name="T10" fmla="*/ 48 w 109"/>
                <a:gd name="T11" fmla="*/ 2 h 116"/>
                <a:gd name="T12" fmla="*/ 55 w 109"/>
                <a:gd name="T13" fmla="*/ 14 h 116"/>
                <a:gd name="T14" fmla="*/ 76 w 109"/>
                <a:gd name="T15" fmla="*/ 12 h 116"/>
                <a:gd name="T16" fmla="*/ 78 w 109"/>
                <a:gd name="T17" fmla="*/ 14 h 116"/>
                <a:gd name="T18" fmla="*/ 85 w 109"/>
                <a:gd name="T19" fmla="*/ 14 h 116"/>
                <a:gd name="T20" fmla="*/ 100 w 109"/>
                <a:gd name="T21" fmla="*/ 21 h 116"/>
                <a:gd name="T22" fmla="*/ 97 w 109"/>
                <a:gd name="T23" fmla="*/ 38 h 116"/>
                <a:gd name="T24" fmla="*/ 109 w 109"/>
                <a:gd name="T25" fmla="*/ 52 h 116"/>
                <a:gd name="T26" fmla="*/ 95 w 109"/>
                <a:gd name="T27" fmla="*/ 73 h 116"/>
                <a:gd name="T28" fmla="*/ 97 w 109"/>
                <a:gd name="T29" fmla="*/ 78 h 116"/>
                <a:gd name="T30" fmla="*/ 95 w 109"/>
                <a:gd name="T31" fmla="*/ 92 h 116"/>
                <a:gd name="T32" fmla="*/ 78 w 109"/>
                <a:gd name="T33" fmla="*/ 99 h 116"/>
                <a:gd name="T34" fmla="*/ 88 w 109"/>
                <a:gd name="T35" fmla="*/ 104 h 116"/>
                <a:gd name="T36" fmla="*/ 83 w 109"/>
                <a:gd name="T37" fmla="*/ 114 h 116"/>
                <a:gd name="T38" fmla="*/ 78 w 109"/>
                <a:gd name="T39" fmla="*/ 116 h 116"/>
                <a:gd name="T40" fmla="*/ 52 w 109"/>
                <a:gd name="T41" fmla="*/ 102 h 116"/>
                <a:gd name="T42" fmla="*/ 38 w 109"/>
                <a:gd name="T43" fmla="*/ 102 h 116"/>
                <a:gd name="T44" fmla="*/ 26 w 109"/>
                <a:gd name="T45" fmla="*/ 104 h 116"/>
                <a:gd name="T46" fmla="*/ 14 w 109"/>
                <a:gd name="T47" fmla="*/ 97 h 116"/>
                <a:gd name="T48" fmla="*/ 7 w 109"/>
                <a:gd name="T49" fmla="*/ 78 h 116"/>
                <a:gd name="T50" fmla="*/ 10 w 109"/>
                <a:gd name="T51" fmla="*/ 69 h 116"/>
                <a:gd name="T52" fmla="*/ 0 w 109"/>
                <a:gd name="T53" fmla="*/ 61 h 116"/>
                <a:gd name="T54" fmla="*/ 5 w 109"/>
                <a:gd name="T55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" h="116">
                  <a:moveTo>
                    <a:pt x="5" y="50"/>
                  </a:moveTo>
                  <a:lnTo>
                    <a:pt x="10" y="45"/>
                  </a:lnTo>
                  <a:lnTo>
                    <a:pt x="21" y="47"/>
                  </a:lnTo>
                  <a:lnTo>
                    <a:pt x="24" y="52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5" y="14"/>
                  </a:lnTo>
                  <a:lnTo>
                    <a:pt x="76" y="12"/>
                  </a:lnTo>
                  <a:lnTo>
                    <a:pt x="78" y="14"/>
                  </a:lnTo>
                  <a:lnTo>
                    <a:pt x="85" y="14"/>
                  </a:lnTo>
                  <a:lnTo>
                    <a:pt x="100" y="21"/>
                  </a:lnTo>
                  <a:lnTo>
                    <a:pt x="97" y="38"/>
                  </a:lnTo>
                  <a:lnTo>
                    <a:pt x="109" y="52"/>
                  </a:lnTo>
                  <a:lnTo>
                    <a:pt x="95" y="73"/>
                  </a:lnTo>
                  <a:lnTo>
                    <a:pt x="97" y="78"/>
                  </a:lnTo>
                  <a:lnTo>
                    <a:pt x="95" y="92"/>
                  </a:lnTo>
                  <a:lnTo>
                    <a:pt x="78" y="99"/>
                  </a:lnTo>
                  <a:lnTo>
                    <a:pt x="88" y="10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52" y="102"/>
                  </a:lnTo>
                  <a:lnTo>
                    <a:pt x="38" y="102"/>
                  </a:lnTo>
                  <a:lnTo>
                    <a:pt x="26" y="104"/>
                  </a:lnTo>
                  <a:lnTo>
                    <a:pt x="14" y="97"/>
                  </a:lnTo>
                  <a:lnTo>
                    <a:pt x="7" y="78"/>
                  </a:lnTo>
                  <a:lnTo>
                    <a:pt x="10" y="69"/>
                  </a:lnTo>
                  <a:lnTo>
                    <a:pt x="0" y="61"/>
                  </a:lnTo>
                  <a:lnTo>
                    <a:pt x="5" y="5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5" name="Freeform 51"/>
            <p:cNvSpPr>
              <a:spLocks/>
            </p:cNvSpPr>
            <p:nvPr/>
          </p:nvSpPr>
          <p:spPr bwMode="auto">
            <a:xfrm>
              <a:off x="3662363" y="3734965"/>
              <a:ext cx="252413" cy="260350"/>
            </a:xfrm>
            <a:custGeom>
              <a:avLst/>
              <a:gdLst>
                <a:gd name="T0" fmla="*/ 12 w 159"/>
                <a:gd name="T1" fmla="*/ 57 h 164"/>
                <a:gd name="T2" fmla="*/ 17 w 159"/>
                <a:gd name="T3" fmla="*/ 55 h 164"/>
                <a:gd name="T4" fmla="*/ 19 w 159"/>
                <a:gd name="T5" fmla="*/ 40 h 164"/>
                <a:gd name="T6" fmla="*/ 12 w 159"/>
                <a:gd name="T7" fmla="*/ 31 h 164"/>
                <a:gd name="T8" fmla="*/ 21 w 159"/>
                <a:gd name="T9" fmla="*/ 29 h 164"/>
                <a:gd name="T10" fmla="*/ 21 w 159"/>
                <a:gd name="T11" fmla="*/ 21 h 164"/>
                <a:gd name="T12" fmla="*/ 33 w 159"/>
                <a:gd name="T13" fmla="*/ 21 h 164"/>
                <a:gd name="T14" fmla="*/ 36 w 159"/>
                <a:gd name="T15" fmla="*/ 10 h 164"/>
                <a:gd name="T16" fmla="*/ 45 w 159"/>
                <a:gd name="T17" fmla="*/ 0 h 164"/>
                <a:gd name="T18" fmla="*/ 50 w 159"/>
                <a:gd name="T19" fmla="*/ 3 h 164"/>
                <a:gd name="T20" fmla="*/ 50 w 159"/>
                <a:gd name="T21" fmla="*/ 10 h 164"/>
                <a:gd name="T22" fmla="*/ 64 w 159"/>
                <a:gd name="T23" fmla="*/ 14 h 164"/>
                <a:gd name="T24" fmla="*/ 64 w 159"/>
                <a:gd name="T25" fmla="*/ 33 h 164"/>
                <a:gd name="T26" fmla="*/ 92 w 159"/>
                <a:gd name="T27" fmla="*/ 40 h 164"/>
                <a:gd name="T28" fmla="*/ 100 w 159"/>
                <a:gd name="T29" fmla="*/ 57 h 164"/>
                <a:gd name="T30" fmla="*/ 104 w 159"/>
                <a:gd name="T31" fmla="*/ 59 h 164"/>
                <a:gd name="T32" fmla="*/ 111 w 159"/>
                <a:gd name="T33" fmla="*/ 76 h 164"/>
                <a:gd name="T34" fmla="*/ 145 w 159"/>
                <a:gd name="T35" fmla="*/ 59 h 164"/>
                <a:gd name="T36" fmla="*/ 142 w 159"/>
                <a:gd name="T37" fmla="*/ 71 h 164"/>
                <a:gd name="T38" fmla="*/ 152 w 159"/>
                <a:gd name="T39" fmla="*/ 74 h 164"/>
                <a:gd name="T40" fmla="*/ 159 w 159"/>
                <a:gd name="T41" fmla="*/ 88 h 164"/>
                <a:gd name="T42" fmla="*/ 159 w 159"/>
                <a:gd name="T43" fmla="*/ 111 h 164"/>
                <a:gd name="T44" fmla="*/ 152 w 159"/>
                <a:gd name="T45" fmla="*/ 123 h 164"/>
                <a:gd name="T46" fmla="*/ 140 w 159"/>
                <a:gd name="T47" fmla="*/ 137 h 164"/>
                <a:gd name="T48" fmla="*/ 130 w 159"/>
                <a:gd name="T49" fmla="*/ 140 h 164"/>
                <a:gd name="T50" fmla="*/ 114 w 159"/>
                <a:gd name="T51" fmla="*/ 156 h 164"/>
                <a:gd name="T52" fmla="*/ 104 w 159"/>
                <a:gd name="T53" fmla="*/ 164 h 164"/>
                <a:gd name="T54" fmla="*/ 104 w 159"/>
                <a:gd name="T55" fmla="*/ 147 h 164"/>
                <a:gd name="T56" fmla="*/ 95 w 159"/>
                <a:gd name="T57" fmla="*/ 137 h 164"/>
                <a:gd name="T58" fmla="*/ 100 w 159"/>
                <a:gd name="T59" fmla="*/ 126 h 164"/>
                <a:gd name="T60" fmla="*/ 95 w 159"/>
                <a:gd name="T61" fmla="*/ 123 h 164"/>
                <a:gd name="T62" fmla="*/ 88 w 159"/>
                <a:gd name="T63" fmla="*/ 128 h 164"/>
                <a:gd name="T64" fmla="*/ 88 w 159"/>
                <a:gd name="T65" fmla="*/ 121 h 164"/>
                <a:gd name="T66" fmla="*/ 83 w 159"/>
                <a:gd name="T67" fmla="*/ 116 h 164"/>
                <a:gd name="T68" fmla="*/ 78 w 159"/>
                <a:gd name="T69" fmla="*/ 107 h 164"/>
                <a:gd name="T70" fmla="*/ 64 w 159"/>
                <a:gd name="T71" fmla="*/ 107 h 164"/>
                <a:gd name="T72" fmla="*/ 5 w 159"/>
                <a:gd name="T73" fmla="*/ 97 h 164"/>
                <a:gd name="T74" fmla="*/ 0 w 159"/>
                <a:gd name="T75" fmla="*/ 93 h 164"/>
                <a:gd name="T76" fmla="*/ 0 w 159"/>
                <a:gd name="T77" fmla="*/ 88 h 164"/>
                <a:gd name="T78" fmla="*/ 7 w 159"/>
                <a:gd name="T79" fmla="*/ 76 h 164"/>
                <a:gd name="T80" fmla="*/ 14 w 159"/>
                <a:gd name="T81" fmla="*/ 59 h 164"/>
                <a:gd name="T82" fmla="*/ 12 w 159"/>
                <a:gd name="T83" fmla="*/ 5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164">
                  <a:moveTo>
                    <a:pt x="12" y="57"/>
                  </a:moveTo>
                  <a:lnTo>
                    <a:pt x="17" y="55"/>
                  </a:lnTo>
                  <a:lnTo>
                    <a:pt x="19" y="40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33" y="21"/>
                  </a:lnTo>
                  <a:lnTo>
                    <a:pt x="36" y="10"/>
                  </a:lnTo>
                  <a:lnTo>
                    <a:pt x="45" y="0"/>
                  </a:lnTo>
                  <a:lnTo>
                    <a:pt x="50" y="3"/>
                  </a:lnTo>
                  <a:lnTo>
                    <a:pt x="50" y="10"/>
                  </a:lnTo>
                  <a:lnTo>
                    <a:pt x="64" y="14"/>
                  </a:lnTo>
                  <a:lnTo>
                    <a:pt x="64" y="33"/>
                  </a:lnTo>
                  <a:lnTo>
                    <a:pt x="92" y="40"/>
                  </a:lnTo>
                  <a:lnTo>
                    <a:pt x="100" y="57"/>
                  </a:lnTo>
                  <a:lnTo>
                    <a:pt x="104" y="59"/>
                  </a:lnTo>
                  <a:lnTo>
                    <a:pt x="111" y="76"/>
                  </a:lnTo>
                  <a:lnTo>
                    <a:pt x="145" y="59"/>
                  </a:lnTo>
                  <a:lnTo>
                    <a:pt x="142" y="71"/>
                  </a:lnTo>
                  <a:lnTo>
                    <a:pt x="152" y="74"/>
                  </a:lnTo>
                  <a:lnTo>
                    <a:pt x="159" y="88"/>
                  </a:lnTo>
                  <a:lnTo>
                    <a:pt x="159" y="111"/>
                  </a:lnTo>
                  <a:lnTo>
                    <a:pt x="152" y="123"/>
                  </a:lnTo>
                  <a:lnTo>
                    <a:pt x="140" y="137"/>
                  </a:lnTo>
                  <a:lnTo>
                    <a:pt x="130" y="140"/>
                  </a:lnTo>
                  <a:lnTo>
                    <a:pt x="114" y="156"/>
                  </a:lnTo>
                  <a:lnTo>
                    <a:pt x="104" y="164"/>
                  </a:lnTo>
                  <a:lnTo>
                    <a:pt x="104" y="147"/>
                  </a:lnTo>
                  <a:lnTo>
                    <a:pt x="95" y="137"/>
                  </a:lnTo>
                  <a:lnTo>
                    <a:pt x="100" y="126"/>
                  </a:lnTo>
                  <a:lnTo>
                    <a:pt x="95" y="123"/>
                  </a:lnTo>
                  <a:lnTo>
                    <a:pt x="88" y="128"/>
                  </a:lnTo>
                  <a:lnTo>
                    <a:pt x="88" y="121"/>
                  </a:lnTo>
                  <a:lnTo>
                    <a:pt x="83" y="116"/>
                  </a:lnTo>
                  <a:lnTo>
                    <a:pt x="78" y="107"/>
                  </a:lnTo>
                  <a:lnTo>
                    <a:pt x="64" y="107"/>
                  </a:lnTo>
                  <a:lnTo>
                    <a:pt x="5" y="97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7" y="76"/>
                  </a:lnTo>
                  <a:lnTo>
                    <a:pt x="14" y="59"/>
                  </a:lnTo>
                  <a:lnTo>
                    <a:pt x="12" y="5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6" name="Freeform 52"/>
            <p:cNvSpPr>
              <a:spLocks/>
            </p:cNvSpPr>
            <p:nvPr/>
          </p:nvSpPr>
          <p:spPr bwMode="auto">
            <a:xfrm>
              <a:off x="3654425" y="3020590"/>
              <a:ext cx="582613" cy="342900"/>
            </a:xfrm>
            <a:custGeom>
              <a:avLst/>
              <a:gdLst>
                <a:gd name="T0" fmla="*/ 15 w 367"/>
                <a:gd name="T1" fmla="*/ 12 h 216"/>
                <a:gd name="T2" fmla="*/ 71 w 367"/>
                <a:gd name="T3" fmla="*/ 26 h 216"/>
                <a:gd name="T4" fmla="*/ 95 w 367"/>
                <a:gd name="T5" fmla="*/ 36 h 216"/>
                <a:gd name="T6" fmla="*/ 124 w 367"/>
                <a:gd name="T7" fmla="*/ 60 h 216"/>
                <a:gd name="T8" fmla="*/ 159 w 367"/>
                <a:gd name="T9" fmla="*/ 67 h 216"/>
                <a:gd name="T10" fmla="*/ 176 w 367"/>
                <a:gd name="T11" fmla="*/ 67 h 216"/>
                <a:gd name="T12" fmla="*/ 239 w 367"/>
                <a:gd name="T13" fmla="*/ 17 h 216"/>
                <a:gd name="T14" fmla="*/ 258 w 367"/>
                <a:gd name="T15" fmla="*/ 26 h 216"/>
                <a:gd name="T16" fmla="*/ 275 w 367"/>
                <a:gd name="T17" fmla="*/ 50 h 216"/>
                <a:gd name="T18" fmla="*/ 292 w 367"/>
                <a:gd name="T19" fmla="*/ 55 h 216"/>
                <a:gd name="T20" fmla="*/ 299 w 367"/>
                <a:gd name="T21" fmla="*/ 62 h 216"/>
                <a:gd name="T22" fmla="*/ 292 w 367"/>
                <a:gd name="T23" fmla="*/ 69 h 216"/>
                <a:gd name="T24" fmla="*/ 303 w 367"/>
                <a:gd name="T25" fmla="*/ 71 h 216"/>
                <a:gd name="T26" fmla="*/ 325 w 367"/>
                <a:gd name="T27" fmla="*/ 83 h 216"/>
                <a:gd name="T28" fmla="*/ 332 w 367"/>
                <a:gd name="T29" fmla="*/ 90 h 216"/>
                <a:gd name="T30" fmla="*/ 332 w 367"/>
                <a:gd name="T31" fmla="*/ 102 h 216"/>
                <a:gd name="T32" fmla="*/ 346 w 367"/>
                <a:gd name="T33" fmla="*/ 109 h 216"/>
                <a:gd name="T34" fmla="*/ 360 w 367"/>
                <a:gd name="T35" fmla="*/ 105 h 216"/>
                <a:gd name="T36" fmla="*/ 360 w 367"/>
                <a:gd name="T37" fmla="*/ 121 h 216"/>
                <a:gd name="T38" fmla="*/ 365 w 367"/>
                <a:gd name="T39" fmla="*/ 135 h 216"/>
                <a:gd name="T40" fmla="*/ 344 w 367"/>
                <a:gd name="T41" fmla="*/ 159 h 216"/>
                <a:gd name="T42" fmla="*/ 327 w 367"/>
                <a:gd name="T43" fmla="*/ 159 h 216"/>
                <a:gd name="T44" fmla="*/ 306 w 367"/>
                <a:gd name="T45" fmla="*/ 161 h 216"/>
                <a:gd name="T46" fmla="*/ 270 w 367"/>
                <a:gd name="T47" fmla="*/ 154 h 216"/>
                <a:gd name="T48" fmla="*/ 261 w 367"/>
                <a:gd name="T49" fmla="*/ 159 h 216"/>
                <a:gd name="T50" fmla="*/ 247 w 367"/>
                <a:gd name="T51" fmla="*/ 166 h 216"/>
                <a:gd name="T52" fmla="*/ 242 w 367"/>
                <a:gd name="T53" fmla="*/ 173 h 216"/>
                <a:gd name="T54" fmla="*/ 235 w 367"/>
                <a:gd name="T55" fmla="*/ 176 h 216"/>
                <a:gd name="T56" fmla="*/ 221 w 367"/>
                <a:gd name="T57" fmla="*/ 180 h 216"/>
                <a:gd name="T58" fmla="*/ 211 w 367"/>
                <a:gd name="T59" fmla="*/ 197 h 216"/>
                <a:gd name="T60" fmla="*/ 192 w 367"/>
                <a:gd name="T61" fmla="*/ 209 h 216"/>
                <a:gd name="T62" fmla="*/ 178 w 367"/>
                <a:gd name="T63" fmla="*/ 209 h 216"/>
                <a:gd name="T64" fmla="*/ 166 w 367"/>
                <a:gd name="T65" fmla="*/ 206 h 216"/>
                <a:gd name="T66" fmla="*/ 145 w 367"/>
                <a:gd name="T67" fmla="*/ 185 h 216"/>
                <a:gd name="T68" fmla="*/ 128 w 367"/>
                <a:gd name="T69" fmla="*/ 180 h 216"/>
                <a:gd name="T70" fmla="*/ 116 w 367"/>
                <a:gd name="T71" fmla="*/ 176 h 216"/>
                <a:gd name="T72" fmla="*/ 109 w 367"/>
                <a:gd name="T73" fmla="*/ 173 h 216"/>
                <a:gd name="T74" fmla="*/ 100 w 367"/>
                <a:gd name="T75" fmla="*/ 168 h 216"/>
                <a:gd name="T76" fmla="*/ 83 w 367"/>
                <a:gd name="T77" fmla="*/ 161 h 216"/>
                <a:gd name="T78" fmla="*/ 69 w 367"/>
                <a:gd name="T79" fmla="*/ 166 h 216"/>
                <a:gd name="T80" fmla="*/ 62 w 367"/>
                <a:gd name="T81" fmla="*/ 171 h 216"/>
                <a:gd name="T82" fmla="*/ 55 w 367"/>
                <a:gd name="T83" fmla="*/ 168 h 216"/>
                <a:gd name="T84" fmla="*/ 43 w 367"/>
                <a:gd name="T85" fmla="*/ 157 h 216"/>
                <a:gd name="T86" fmla="*/ 43 w 367"/>
                <a:gd name="T87" fmla="*/ 147 h 216"/>
                <a:gd name="T88" fmla="*/ 48 w 367"/>
                <a:gd name="T89" fmla="*/ 121 h 216"/>
                <a:gd name="T90" fmla="*/ 55 w 367"/>
                <a:gd name="T91" fmla="*/ 100 h 216"/>
                <a:gd name="T92" fmla="*/ 50 w 367"/>
                <a:gd name="T93" fmla="*/ 95 h 216"/>
                <a:gd name="T94" fmla="*/ 45 w 367"/>
                <a:gd name="T95" fmla="*/ 79 h 216"/>
                <a:gd name="T96" fmla="*/ 38 w 367"/>
                <a:gd name="T97" fmla="*/ 74 h 216"/>
                <a:gd name="T98" fmla="*/ 29 w 367"/>
                <a:gd name="T99" fmla="*/ 64 h 216"/>
                <a:gd name="T100" fmla="*/ 26 w 367"/>
                <a:gd name="T101" fmla="*/ 64 h 216"/>
                <a:gd name="T102" fmla="*/ 17 w 367"/>
                <a:gd name="T103" fmla="*/ 57 h 216"/>
                <a:gd name="T104" fmla="*/ 5 w 367"/>
                <a:gd name="T105" fmla="*/ 45 h 216"/>
                <a:gd name="T106" fmla="*/ 0 w 367"/>
                <a:gd name="T107" fmla="*/ 26 h 216"/>
                <a:gd name="T108" fmla="*/ 15 w 367"/>
                <a:gd name="T10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7" h="216">
                  <a:moveTo>
                    <a:pt x="15" y="0"/>
                  </a:moveTo>
                  <a:lnTo>
                    <a:pt x="15" y="12"/>
                  </a:lnTo>
                  <a:lnTo>
                    <a:pt x="29" y="24"/>
                  </a:lnTo>
                  <a:lnTo>
                    <a:pt x="71" y="26"/>
                  </a:lnTo>
                  <a:lnTo>
                    <a:pt x="86" y="38"/>
                  </a:lnTo>
                  <a:lnTo>
                    <a:pt x="95" y="36"/>
                  </a:lnTo>
                  <a:lnTo>
                    <a:pt x="109" y="41"/>
                  </a:lnTo>
                  <a:lnTo>
                    <a:pt x="124" y="60"/>
                  </a:lnTo>
                  <a:lnTo>
                    <a:pt x="147" y="71"/>
                  </a:lnTo>
                  <a:lnTo>
                    <a:pt x="159" y="67"/>
                  </a:lnTo>
                  <a:lnTo>
                    <a:pt x="164" y="69"/>
                  </a:lnTo>
                  <a:lnTo>
                    <a:pt x="176" y="67"/>
                  </a:lnTo>
                  <a:lnTo>
                    <a:pt x="199" y="57"/>
                  </a:lnTo>
                  <a:lnTo>
                    <a:pt x="239" y="17"/>
                  </a:lnTo>
                  <a:lnTo>
                    <a:pt x="254" y="22"/>
                  </a:lnTo>
                  <a:lnTo>
                    <a:pt x="258" y="26"/>
                  </a:lnTo>
                  <a:lnTo>
                    <a:pt x="270" y="31"/>
                  </a:lnTo>
                  <a:lnTo>
                    <a:pt x="275" y="50"/>
                  </a:lnTo>
                  <a:lnTo>
                    <a:pt x="289" y="55"/>
                  </a:lnTo>
                  <a:lnTo>
                    <a:pt x="292" y="55"/>
                  </a:lnTo>
                  <a:lnTo>
                    <a:pt x="287" y="60"/>
                  </a:lnTo>
                  <a:lnTo>
                    <a:pt x="299" y="62"/>
                  </a:lnTo>
                  <a:lnTo>
                    <a:pt x="296" y="67"/>
                  </a:lnTo>
                  <a:lnTo>
                    <a:pt x="292" y="69"/>
                  </a:lnTo>
                  <a:lnTo>
                    <a:pt x="294" y="74"/>
                  </a:lnTo>
                  <a:lnTo>
                    <a:pt x="303" y="71"/>
                  </a:lnTo>
                  <a:lnTo>
                    <a:pt x="313" y="83"/>
                  </a:lnTo>
                  <a:lnTo>
                    <a:pt x="325" y="83"/>
                  </a:lnTo>
                  <a:lnTo>
                    <a:pt x="325" y="88"/>
                  </a:lnTo>
                  <a:lnTo>
                    <a:pt x="332" y="90"/>
                  </a:lnTo>
                  <a:lnTo>
                    <a:pt x="327" y="97"/>
                  </a:lnTo>
                  <a:lnTo>
                    <a:pt x="332" y="102"/>
                  </a:lnTo>
                  <a:lnTo>
                    <a:pt x="337" y="100"/>
                  </a:lnTo>
                  <a:lnTo>
                    <a:pt x="346" y="109"/>
                  </a:lnTo>
                  <a:lnTo>
                    <a:pt x="358" y="102"/>
                  </a:lnTo>
                  <a:lnTo>
                    <a:pt x="360" y="105"/>
                  </a:lnTo>
                  <a:lnTo>
                    <a:pt x="367" y="112"/>
                  </a:lnTo>
                  <a:lnTo>
                    <a:pt x="360" y="121"/>
                  </a:lnTo>
                  <a:lnTo>
                    <a:pt x="358" y="131"/>
                  </a:lnTo>
                  <a:lnTo>
                    <a:pt x="365" y="135"/>
                  </a:lnTo>
                  <a:lnTo>
                    <a:pt x="363" y="140"/>
                  </a:lnTo>
                  <a:lnTo>
                    <a:pt x="344" y="159"/>
                  </a:lnTo>
                  <a:lnTo>
                    <a:pt x="334" y="154"/>
                  </a:lnTo>
                  <a:lnTo>
                    <a:pt x="327" y="159"/>
                  </a:lnTo>
                  <a:lnTo>
                    <a:pt x="318" y="157"/>
                  </a:lnTo>
                  <a:lnTo>
                    <a:pt x="306" y="161"/>
                  </a:lnTo>
                  <a:lnTo>
                    <a:pt x="273" y="157"/>
                  </a:lnTo>
                  <a:lnTo>
                    <a:pt x="270" y="154"/>
                  </a:lnTo>
                  <a:lnTo>
                    <a:pt x="263" y="154"/>
                  </a:lnTo>
                  <a:lnTo>
                    <a:pt x="261" y="159"/>
                  </a:lnTo>
                  <a:lnTo>
                    <a:pt x="254" y="159"/>
                  </a:lnTo>
                  <a:lnTo>
                    <a:pt x="247" y="166"/>
                  </a:lnTo>
                  <a:lnTo>
                    <a:pt x="242" y="168"/>
                  </a:lnTo>
                  <a:lnTo>
                    <a:pt x="242" y="173"/>
                  </a:lnTo>
                  <a:lnTo>
                    <a:pt x="235" y="173"/>
                  </a:lnTo>
                  <a:lnTo>
                    <a:pt x="235" y="176"/>
                  </a:lnTo>
                  <a:lnTo>
                    <a:pt x="228" y="183"/>
                  </a:lnTo>
                  <a:lnTo>
                    <a:pt x="221" y="180"/>
                  </a:lnTo>
                  <a:lnTo>
                    <a:pt x="218" y="190"/>
                  </a:lnTo>
                  <a:lnTo>
                    <a:pt x="211" y="197"/>
                  </a:lnTo>
                  <a:lnTo>
                    <a:pt x="206" y="195"/>
                  </a:lnTo>
                  <a:lnTo>
                    <a:pt x="192" y="209"/>
                  </a:lnTo>
                  <a:lnTo>
                    <a:pt x="178" y="216"/>
                  </a:lnTo>
                  <a:lnTo>
                    <a:pt x="178" y="209"/>
                  </a:lnTo>
                  <a:lnTo>
                    <a:pt x="168" y="202"/>
                  </a:lnTo>
                  <a:lnTo>
                    <a:pt x="166" y="206"/>
                  </a:lnTo>
                  <a:lnTo>
                    <a:pt x="161" y="204"/>
                  </a:lnTo>
                  <a:lnTo>
                    <a:pt x="145" y="185"/>
                  </a:lnTo>
                  <a:lnTo>
                    <a:pt x="135" y="187"/>
                  </a:lnTo>
                  <a:lnTo>
                    <a:pt x="128" y="180"/>
                  </a:lnTo>
                  <a:lnTo>
                    <a:pt x="126" y="173"/>
                  </a:lnTo>
                  <a:lnTo>
                    <a:pt x="116" y="176"/>
                  </a:lnTo>
                  <a:lnTo>
                    <a:pt x="114" y="171"/>
                  </a:lnTo>
                  <a:lnTo>
                    <a:pt x="109" y="173"/>
                  </a:lnTo>
                  <a:lnTo>
                    <a:pt x="107" y="166"/>
                  </a:lnTo>
                  <a:lnTo>
                    <a:pt x="100" y="168"/>
                  </a:lnTo>
                  <a:lnTo>
                    <a:pt x="83" y="159"/>
                  </a:lnTo>
                  <a:lnTo>
                    <a:pt x="83" y="161"/>
                  </a:lnTo>
                  <a:lnTo>
                    <a:pt x="71" y="161"/>
                  </a:lnTo>
                  <a:lnTo>
                    <a:pt x="69" y="166"/>
                  </a:lnTo>
                  <a:lnTo>
                    <a:pt x="64" y="166"/>
                  </a:lnTo>
                  <a:lnTo>
                    <a:pt x="62" y="171"/>
                  </a:lnTo>
                  <a:lnTo>
                    <a:pt x="60" y="168"/>
                  </a:lnTo>
                  <a:lnTo>
                    <a:pt x="55" y="168"/>
                  </a:lnTo>
                  <a:lnTo>
                    <a:pt x="45" y="164"/>
                  </a:lnTo>
                  <a:lnTo>
                    <a:pt x="43" y="157"/>
                  </a:lnTo>
                  <a:lnTo>
                    <a:pt x="48" y="150"/>
                  </a:lnTo>
                  <a:lnTo>
                    <a:pt x="43" y="147"/>
                  </a:lnTo>
                  <a:lnTo>
                    <a:pt x="38" y="126"/>
                  </a:lnTo>
                  <a:lnTo>
                    <a:pt x="48" y="121"/>
                  </a:lnTo>
                  <a:lnTo>
                    <a:pt x="53" y="114"/>
                  </a:lnTo>
                  <a:lnTo>
                    <a:pt x="55" y="100"/>
                  </a:lnTo>
                  <a:lnTo>
                    <a:pt x="53" y="100"/>
                  </a:lnTo>
                  <a:lnTo>
                    <a:pt x="50" y="95"/>
                  </a:lnTo>
                  <a:lnTo>
                    <a:pt x="53" y="83"/>
                  </a:lnTo>
                  <a:lnTo>
                    <a:pt x="45" y="79"/>
                  </a:lnTo>
                  <a:lnTo>
                    <a:pt x="45" y="74"/>
                  </a:lnTo>
                  <a:lnTo>
                    <a:pt x="38" y="74"/>
                  </a:lnTo>
                  <a:lnTo>
                    <a:pt x="38" y="67"/>
                  </a:lnTo>
                  <a:lnTo>
                    <a:pt x="29" y="64"/>
                  </a:lnTo>
                  <a:lnTo>
                    <a:pt x="31" y="62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17" y="57"/>
                  </a:lnTo>
                  <a:lnTo>
                    <a:pt x="15" y="52"/>
                  </a:lnTo>
                  <a:lnTo>
                    <a:pt x="5" y="45"/>
                  </a:lnTo>
                  <a:lnTo>
                    <a:pt x="8" y="31"/>
                  </a:lnTo>
                  <a:lnTo>
                    <a:pt x="0" y="26"/>
                  </a:lnTo>
                  <a:lnTo>
                    <a:pt x="3" y="12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7" name="Freeform 53"/>
            <p:cNvSpPr>
              <a:spLocks/>
            </p:cNvSpPr>
            <p:nvPr/>
          </p:nvSpPr>
          <p:spPr bwMode="auto">
            <a:xfrm>
              <a:off x="3695700" y="4987502"/>
              <a:ext cx="312738" cy="284163"/>
            </a:xfrm>
            <a:custGeom>
              <a:avLst/>
              <a:gdLst>
                <a:gd name="T0" fmla="*/ 34 w 197"/>
                <a:gd name="T1" fmla="*/ 30 h 179"/>
                <a:gd name="T2" fmla="*/ 50 w 197"/>
                <a:gd name="T3" fmla="*/ 28 h 179"/>
                <a:gd name="T4" fmla="*/ 53 w 197"/>
                <a:gd name="T5" fmla="*/ 21 h 179"/>
                <a:gd name="T6" fmla="*/ 64 w 197"/>
                <a:gd name="T7" fmla="*/ 14 h 179"/>
                <a:gd name="T8" fmla="*/ 71 w 197"/>
                <a:gd name="T9" fmla="*/ 18 h 179"/>
                <a:gd name="T10" fmla="*/ 79 w 197"/>
                <a:gd name="T11" fmla="*/ 9 h 179"/>
                <a:gd name="T12" fmla="*/ 88 w 197"/>
                <a:gd name="T13" fmla="*/ 9 h 179"/>
                <a:gd name="T14" fmla="*/ 98 w 197"/>
                <a:gd name="T15" fmla="*/ 0 h 179"/>
                <a:gd name="T16" fmla="*/ 105 w 197"/>
                <a:gd name="T17" fmla="*/ 7 h 179"/>
                <a:gd name="T18" fmla="*/ 116 w 197"/>
                <a:gd name="T19" fmla="*/ 26 h 179"/>
                <a:gd name="T20" fmla="*/ 138 w 197"/>
                <a:gd name="T21" fmla="*/ 28 h 179"/>
                <a:gd name="T22" fmla="*/ 138 w 197"/>
                <a:gd name="T23" fmla="*/ 35 h 179"/>
                <a:gd name="T24" fmla="*/ 142 w 197"/>
                <a:gd name="T25" fmla="*/ 42 h 179"/>
                <a:gd name="T26" fmla="*/ 142 w 197"/>
                <a:gd name="T27" fmla="*/ 49 h 179"/>
                <a:gd name="T28" fmla="*/ 147 w 197"/>
                <a:gd name="T29" fmla="*/ 52 h 179"/>
                <a:gd name="T30" fmla="*/ 145 w 197"/>
                <a:gd name="T31" fmla="*/ 61 h 179"/>
                <a:gd name="T32" fmla="*/ 154 w 197"/>
                <a:gd name="T33" fmla="*/ 61 h 179"/>
                <a:gd name="T34" fmla="*/ 171 w 197"/>
                <a:gd name="T35" fmla="*/ 49 h 179"/>
                <a:gd name="T36" fmla="*/ 173 w 197"/>
                <a:gd name="T37" fmla="*/ 54 h 179"/>
                <a:gd name="T38" fmla="*/ 164 w 197"/>
                <a:gd name="T39" fmla="*/ 56 h 179"/>
                <a:gd name="T40" fmla="*/ 161 w 197"/>
                <a:gd name="T41" fmla="*/ 66 h 179"/>
                <a:gd name="T42" fmla="*/ 150 w 197"/>
                <a:gd name="T43" fmla="*/ 68 h 179"/>
                <a:gd name="T44" fmla="*/ 150 w 197"/>
                <a:gd name="T45" fmla="*/ 75 h 179"/>
                <a:gd name="T46" fmla="*/ 157 w 197"/>
                <a:gd name="T47" fmla="*/ 78 h 179"/>
                <a:gd name="T48" fmla="*/ 154 w 197"/>
                <a:gd name="T49" fmla="*/ 97 h 179"/>
                <a:gd name="T50" fmla="*/ 173 w 197"/>
                <a:gd name="T51" fmla="*/ 113 h 179"/>
                <a:gd name="T52" fmla="*/ 166 w 197"/>
                <a:gd name="T53" fmla="*/ 118 h 179"/>
                <a:gd name="T54" fmla="*/ 161 w 197"/>
                <a:gd name="T55" fmla="*/ 132 h 179"/>
                <a:gd name="T56" fmla="*/ 171 w 197"/>
                <a:gd name="T57" fmla="*/ 142 h 179"/>
                <a:gd name="T58" fmla="*/ 173 w 197"/>
                <a:gd name="T59" fmla="*/ 132 h 179"/>
                <a:gd name="T60" fmla="*/ 187 w 197"/>
                <a:gd name="T61" fmla="*/ 139 h 179"/>
                <a:gd name="T62" fmla="*/ 185 w 197"/>
                <a:gd name="T63" fmla="*/ 142 h 179"/>
                <a:gd name="T64" fmla="*/ 180 w 197"/>
                <a:gd name="T65" fmla="*/ 144 h 179"/>
                <a:gd name="T66" fmla="*/ 178 w 197"/>
                <a:gd name="T67" fmla="*/ 149 h 179"/>
                <a:gd name="T68" fmla="*/ 190 w 197"/>
                <a:gd name="T69" fmla="*/ 149 h 179"/>
                <a:gd name="T70" fmla="*/ 190 w 197"/>
                <a:gd name="T71" fmla="*/ 156 h 179"/>
                <a:gd name="T72" fmla="*/ 197 w 197"/>
                <a:gd name="T73" fmla="*/ 160 h 179"/>
                <a:gd name="T74" fmla="*/ 190 w 197"/>
                <a:gd name="T75" fmla="*/ 163 h 179"/>
                <a:gd name="T76" fmla="*/ 185 w 197"/>
                <a:gd name="T77" fmla="*/ 158 h 179"/>
                <a:gd name="T78" fmla="*/ 180 w 197"/>
                <a:gd name="T79" fmla="*/ 158 h 179"/>
                <a:gd name="T80" fmla="*/ 173 w 197"/>
                <a:gd name="T81" fmla="*/ 156 h 179"/>
                <a:gd name="T82" fmla="*/ 164 w 197"/>
                <a:gd name="T83" fmla="*/ 163 h 179"/>
                <a:gd name="T84" fmla="*/ 154 w 197"/>
                <a:gd name="T85" fmla="*/ 160 h 179"/>
                <a:gd name="T86" fmla="*/ 142 w 197"/>
                <a:gd name="T87" fmla="*/ 165 h 179"/>
                <a:gd name="T88" fmla="*/ 133 w 197"/>
                <a:gd name="T89" fmla="*/ 163 h 179"/>
                <a:gd name="T90" fmla="*/ 114 w 197"/>
                <a:gd name="T91" fmla="*/ 165 h 179"/>
                <a:gd name="T92" fmla="*/ 109 w 197"/>
                <a:gd name="T93" fmla="*/ 170 h 179"/>
                <a:gd name="T94" fmla="*/ 86 w 197"/>
                <a:gd name="T95" fmla="*/ 179 h 179"/>
                <a:gd name="T96" fmla="*/ 34 w 197"/>
                <a:gd name="T97" fmla="*/ 175 h 179"/>
                <a:gd name="T98" fmla="*/ 41 w 197"/>
                <a:gd name="T99" fmla="*/ 149 h 179"/>
                <a:gd name="T100" fmla="*/ 55 w 197"/>
                <a:gd name="T101" fmla="*/ 134 h 179"/>
                <a:gd name="T102" fmla="*/ 62 w 197"/>
                <a:gd name="T103" fmla="*/ 125 h 179"/>
                <a:gd name="T104" fmla="*/ 55 w 197"/>
                <a:gd name="T105" fmla="*/ 130 h 179"/>
                <a:gd name="T106" fmla="*/ 53 w 197"/>
                <a:gd name="T107" fmla="*/ 125 h 179"/>
                <a:gd name="T108" fmla="*/ 50 w 197"/>
                <a:gd name="T109" fmla="*/ 125 h 179"/>
                <a:gd name="T110" fmla="*/ 45 w 197"/>
                <a:gd name="T111" fmla="*/ 118 h 179"/>
                <a:gd name="T112" fmla="*/ 34 w 197"/>
                <a:gd name="T113" fmla="*/ 118 h 179"/>
                <a:gd name="T114" fmla="*/ 15 w 197"/>
                <a:gd name="T115" fmla="*/ 111 h 179"/>
                <a:gd name="T116" fmla="*/ 10 w 197"/>
                <a:gd name="T117" fmla="*/ 99 h 179"/>
                <a:gd name="T118" fmla="*/ 0 w 197"/>
                <a:gd name="T119" fmla="*/ 89 h 179"/>
                <a:gd name="T120" fmla="*/ 0 w 197"/>
                <a:gd name="T121" fmla="*/ 68 h 179"/>
                <a:gd name="T122" fmla="*/ 24 w 197"/>
                <a:gd name="T123" fmla="*/ 49 h 179"/>
                <a:gd name="T124" fmla="*/ 34 w 197"/>
                <a:gd name="T125" fmla="*/ 3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" h="179">
                  <a:moveTo>
                    <a:pt x="34" y="30"/>
                  </a:moveTo>
                  <a:lnTo>
                    <a:pt x="50" y="28"/>
                  </a:lnTo>
                  <a:lnTo>
                    <a:pt x="53" y="21"/>
                  </a:lnTo>
                  <a:lnTo>
                    <a:pt x="64" y="14"/>
                  </a:lnTo>
                  <a:lnTo>
                    <a:pt x="71" y="18"/>
                  </a:lnTo>
                  <a:lnTo>
                    <a:pt x="79" y="9"/>
                  </a:lnTo>
                  <a:lnTo>
                    <a:pt x="88" y="9"/>
                  </a:lnTo>
                  <a:lnTo>
                    <a:pt x="98" y="0"/>
                  </a:lnTo>
                  <a:lnTo>
                    <a:pt x="105" y="7"/>
                  </a:lnTo>
                  <a:lnTo>
                    <a:pt x="116" y="26"/>
                  </a:lnTo>
                  <a:lnTo>
                    <a:pt x="138" y="28"/>
                  </a:lnTo>
                  <a:lnTo>
                    <a:pt x="138" y="35"/>
                  </a:lnTo>
                  <a:lnTo>
                    <a:pt x="142" y="42"/>
                  </a:lnTo>
                  <a:lnTo>
                    <a:pt x="142" y="49"/>
                  </a:lnTo>
                  <a:lnTo>
                    <a:pt x="147" y="52"/>
                  </a:lnTo>
                  <a:lnTo>
                    <a:pt x="145" y="61"/>
                  </a:lnTo>
                  <a:lnTo>
                    <a:pt x="154" y="61"/>
                  </a:lnTo>
                  <a:lnTo>
                    <a:pt x="171" y="49"/>
                  </a:lnTo>
                  <a:lnTo>
                    <a:pt x="173" y="54"/>
                  </a:lnTo>
                  <a:lnTo>
                    <a:pt x="164" y="56"/>
                  </a:lnTo>
                  <a:lnTo>
                    <a:pt x="161" y="66"/>
                  </a:lnTo>
                  <a:lnTo>
                    <a:pt x="150" y="68"/>
                  </a:lnTo>
                  <a:lnTo>
                    <a:pt x="150" y="75"/>
                  </a:lnTo>
                  <a:lnTo>
                    <a:pt x="157" y="78"/>
                  </a:lnTo>
                  <a:lnTo>
                    <a:pt x="154" y="97"/>
                  </a:lnTo>
                  <a:lnTo>
                    <a:pt x="173" y="113"/>
                  </a:lnTo>
                  <a:lnTo>
                    <a:pt x="166" y="118"/>
                  </a:lnTo>
                  <a:lnTo>
                    <a:pt x="161" y="132"/>
                  </a:lnTo>
                  <a:lnTo>
                    <a:pt x="171" y="142"/>
                  </a:lnTo>
                  <a:lnTo>
                    <a:pt x="173" y="132"/>
                  </a:lnTo>
                  <a:lnTo>
                    <a:pt x="187" y="139"/>
                  </a:lnTo>
                  <a:lnTo>
                    <a:pt x="185" y="142"/>
                  </a:lnTo>
                  <a:lnTo>
                    <a:pt x="180" y="144"/>
                  </a:lnTo>
                  <a:lnTo>
                    <a:pt x="178" y="149"/>
                  </a:lnTo>
                  <a:lnTo>
                    <a:pt x="190" y="149"/>
                  </a:lnTo>
                  <a:lnTo>
                    <a:pt x="190" y="156"/>
                  </a:lnTo>
                  <a:lnTo>
                    <a:pt x="197" y="160"/>
                  </a:lnTo>
                  <a:lnTo>
                    <a:pt x="190" y="163"/>
                  </a:lnTo>
                  <a:lnTo>
                    <a:pt x="185" y="158"/>
                  </a:lnTo>
                  <a:lnTo>
                    <a:pt x="180" y="158"/>
                  </a:lnTo>
                  <a:lnTo>
                    <a:pt x="173" y="156"/>
                  </a:lnTo>
                  <a:lnTo>
                    <a:pt x="164" y="163"/>
                  </a:lnTo>
                  <a:lnTo>
                    <a:pt x="154" y="160"/>
                  </a:lnTo>
                  <a:lnTo>
                    <a:pt x="142" y="165"/>
                  </a:lnTo>
                  <a:lnTo>
                    <a:pt x="133" y="163"/>
                  </a:lnTo>
                  <a:lnTo>
                    <a:pt x="114" y="165"/>
                  </a:lnTo>
                  <a:lnTo>
                    <a:pt x="109" y="170"/>
                  </a:lnTo>
                  <a:lnTo>
                    <a:pt x="86" y="179"/>
                  </a:lnTo>
                  <a:lnTo>
                    <a:pt x="34" y="175"/>
                  </a:lnTo>
                  <a:lnTo>
                    <a:pt x="41" y="149"/>
                  </a:lnTo>
                  <a:lnTo>
                    <a:pt x="55" y="134"/>
                  </a:lnTo>
                  <a:lnTo>
                    <a:pt x="62" y="125"/>
                  </a:lnTo>
                  <a:lnTo>
                    <a:pt x="55" y="130"/>
                  </a:lnTo>
                  <a:lnTo>
                    <a:pt x="53" y="125"/>
                  </a:lnTo>
                  <a:lnTo>
                    <a:pt x="50" y="125"/>
                  </a:lnTo>
                  <a:lnTo>
                    <a:pt x="45" y="118"/>
                  </a:lnTo>
                  <a:lnTo>
                    <a:pt x="34" y="118"/>
                  </a:lnTo>
                  <a:lnTo>
                    <a:pt x="15" y="111"/>
                  </a:lnTo>
                  <a:lnTo>
                    <a:pt x="10" y="99"/>
                  </a:lnTo>
                  <a:lnTo>
                    <a:pt x="0" y="89"/>
                  </a:lnTo>
                  <a:lnTo>
                    <a:pt x="0" y="68"/>
                  </a:lnTo>
                  <a:lnTo>
                    <a:pt x="24" y="49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8" name="Freeform 54"/>
            <p:cNvSpPr>
              <a:spLocks/>
            </p:cNvSpPr>
            <p:nvPr/>
          </p:nvSpPr>
          <p:spPr bwMode="auto">
            <a:xfrm>
              <a:off x="3711575" y="4828752"/>
              <a:ext cx="173038" cy="206375"/>
            </a:xfrm>
            <a:custGeom>
              <a:avLst/>
              <a:gdLst>
                <a:gd name="T0" fmla="*/ 64 w 109"/>
                <a:gd name="T1" fmla="*/ 0 h 130"/>
                <a:gd name="T2" fmla="*/ 71 w 109"/>
                <a:gd name="T3" fmla="*/ 5 h 130"/>
                <a:gd name="T4" fmla="*/ 69 w 109"/>
                <a:gd name="T5" fmla="*/ 12 h 130"/>
                <a:gd name="T6" fmla="*/ 76 w 109"/>
                <a:gd name="T7" fmla="*/ 10 h 130"/>
                <a:gd name="T8" fmla="*/ 76 w 109"/>
                <a:gd name="T9" fmla="*/ 17 h 130"/>
                <a:gd name="T10" fmla="*/ 90 w 109"/>
                <a:gd name="T11" fmla="*/ 14 h 130"/>
                <a:gd name="T12" fmla="*/ 90 w 109"/>
                <a:gd name="T13" fmla="*/ 19 h 130"/>
                <a:gd name="T14" fmla="*/ 97 w 109"/>
                <a:gd name="T15" fmla="*/ 19 h 130"/>
                <a:gd name="T16" fmla="*/ 102 w 109"/>
                <a:gd name="T17" fmla="*/ 26 h 130"/>
                <a:gd name="T18" fmla="*/ 106 w 109"/>
                <a:gd name="T19" fmla="*/ 26 h 130"/>
                <a:gd name="T20" fmla="*/ 106 w 109"/>
                <a:gd name="T21" fmla="*/ 40 h 130"/>
                <a:gd name="T22" fmla="*/ 97 w 109"/>
                <a:gd name="T23" fmla="*/ 47 h 130"/>
                <a:gd name="T24" fmla="*/ 106 w 109"/>
                <a:gd name="T25" fmla="*/ 47 h 130"/>
                <a:gd name="T26" fmla="*/ 104 w 109"/>
                <a:gd name="T27" fmla="*/ 55 h 130"/>
                <a:gd name="T28" fmla="*/ 109 w 109"/>
                <a:gd name="T29" fmla="*/ 59 h 130"/>
                <a:gd name="T30" fmla="*/ 109 w 109"/>
                <a:gd name="T31" fmla="*/ 69 h 130"/>
                <a:gd name="T32" fmla="*/ 104 w 109"/>
                <a:gd name="T33" fmla="*/ 73 h 130"/>
                <a:gd name="T34" fmla="*/ 95 w 109"/>
                <a:gd name="T35" fmla="*/ 73 h 130"/>
                <a:gd name="T36" fmla="*/ 90 w 109"/>
                <a:gd name="T37" fmla="*/ 78 h 130"/>
                <a:gd name="T38" fmla="*/ 90 w 109"/>
                <a:gd name="T39" fmla="*/ 83 h 130"/>
                <a:gd name="T40" fmla="*/ 95 w 109"/>
                <a:gd name="T41" fmla="*/ 95 h 130"/>
                <a:gd name="T42" fmla="*/ 90 w 109"/>
                <a:gd name="T43" fmla="*/ 102 h 130"/>
                <a:gd name="T44" fmla="*/ 69 w 109"/>
                <a:gd name="T45" fmla="*/ 109 h 130"/>
                <a:gd name="T46" fmla="*/ 61 w 109"/>
                <a:gd name="T47" fmla="*/ 118 h 130"/>
                <a:gd name="T48" fmla="*/ 54 w 109"/>
                <a:gd name="T49" fmla="*/ 114 h 130"/>
                <a:gd name="T50" fmla="*/ 43 w 109"/>
                <a:gd name="T51" fmla="*/ 121 h 130"/>
                <a:gd name="T52" fmla="*/ 40 w 109"/>
                <a:gd name="T53" fmla="*/ 128 h 130"/>
                <a:gd name="T54" fmla="*/ 24 w 109"/>
                <a:gd name="T55" fmla="*/ 130 h 130"/>
                <a:gd name="T56" fmla="*/ 9 w 109"/>
                <a:gd name="T57" fmla="*/ 100 h 130"/>
                <a:gd name="T58" fmla="*/ 0 w 109"/>
                <a:gd name="T59" fmla="*/ 92 h 130"/>
                <a:gd name="T60" fmla="*/ 0 w 109"/>
                <a:gd name="T61" fmla="*/ 71 h 130"/>
                <a:gd name="T62" fmla="*/ 9 w 109"/>
                <a:gd name="T63" fmla="*/ 62 h 130"/>
                <a:gd name="T64" fmla="*/ 24 w 109"/>
                <a:gd name="T65" fmla="*/ 57 h 130"/>
                <a:gd name="T66" fmla="*/ 31 w 109"/>
                <a:gd name="T67" fmla="*/ 47 h 130"/>
                <a:gd name="T68" fmla="*/ 38 w 109"/>
                <a:gd name="T69" fmla="*/ 50 h 130"/>
                <a:gd name="T70" fmla="*/ 43 w 109"/>
                <a:gd name="T71" fmla="*/ 45 h 130"/>
                <a:gd name="T72" fmla="*/ 50 w 109"/>
                <a:gd name="T73" fmla="*/ 38 h 130"/>
                <a:gd name="T74" fmla="*/ 45 w 109"/>
                <a:gd name="T75" fmla="*/ 17 h 130"/>
                <a:gd name="T76" fmla="*/ 50 w 109"/>
                <a:gd name="T77" fmla="*/ 19 h 130"/>
                <a:gd name="T78" fmla="*/ 54 w 109"/>
                <a:gd name="T79" fmla="*/ 14 h 130"/>
                <a:gd name="T80" fmla="*/ 57 w 109"/>
                <a:gd name="T81" fmla="*/ 5 h 130"/>
                <a:gd name="T82" fmla="*/ 64 w 109"/>
                <a:gd name="T8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30">
                  <a:moveTo>
                    <a:pt x="64" y="0"/>
                  </a:moveTo>
                  <a:lnTo>
                    <a:pt x="71" y="5"/>
                  </a:lnTo>
                  <a:lnTo>
                    <a:pt x="69" y="12"/>
                  </a:lnTo>
                  <a:lnTo>
                    <a:pt x="76" y="10"/>
                  </a:lnTo>
                  <a:lnTo>
                    <a:pt x="76" y="17"/>
                  </a:lnTo>
                  <a:lnTo>
                    <a:pt x="90" y="14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2" y="26"/>
                  </a:lnTo>
                  <a:lnTo>
                    <a:pt x="106" y="26"/>
                  </a:lnTo>
                  <a:lnTo>
                    <a:pt x="106" y="40"/>
                  </a:lnTo>
                  <a:lnTo>
                    <a:pt x="97" y="47"/>
                  </a:lnTo>
                  <a:lnTo>
                    <a:pt x="106" y="47"/>
                  </a:lnTo>
                  <a:lnTo>
                    <a:pt x="104" y="55"/>
                  </a:lnTo>
                  <a:lnTo>
                    <a:pt x="109" y="59"/>
                  </a:lnTo>
                  <a:lnTo>
                    <a:pt x="109" y="69"/>
                  </a:lnTo>
                  <a:lnTo>
                    <a:pt x="104" y="73"/>
                  </a:lnTo>
                  <a:lnTo>
                    <a:pt x="95" y="73"/>
                  </a:lnTo>
                  <a:lnTo>
                    <a:pt x="90" y="78"/>
                  </a:lnTo>
                  <a:lnTo>
                    <a:pt x="90" y="83"/>
                  </a:lnTo>
                  <a:lnTo>
                    <a:pt x="95" y="95"/>
                  </a:lnTo>
                  <a:lnTo>
                    <a:pt x="90" y="102"/>
                  </a:lnTo>
                  <a:lnTo>
                    <a:pt x="69" y="109"/>
                  </a:lnTo>
                  <a:lnTo>
                    <a:pt x="61" y="118"/>
                  </a:lnTo>
                  <a:lnTo>
                    <a:pt x="54" y="114"/>
                  </a:lnTo>
                  <a:lnTo>
                    <a:pt x="43" y="121"/>
                  </a:lnTo>
                  <a:lnTo>
                    <a:pt x="40" y="128"/>
                  </a:lnTo>
                  <a:lnTo>
                    <a:pt x="24" y="130"/>
                  </a:lnTo>
                  <a:lnTo>
                    <a:pt x="9" y="100"/>
                  </a:lnTo>
                  <a:lnTo>
                    <a:pt x="0" y="92"/>
                  </a:lnTo>
                  <a:lnTo>
                    <a:pt x="0" y="71"/>
                  </a:lnTo>
                  <a:lnTo>
                    <a:pt x="9" y="62"/>
                  </a:lnTo>
                  <a:lnTo>
                    <a:pt x="24" y="57"/>
                  </a:lnTo>
                  <a:lnTo>
                    <a:pt x="31" y="47"/>
                  </a:lnTo>
                  <a:lnTo>
                    <a:pt x="38" y="50"/>
                  </a:lnTo>
                  <a:lnTo>
                    <a:pt x="43" y="45"/>
                  </a:lnTo>
                  <a:lnTo>
                    <a:pt x="50" y="38"/>
                  </a:lnTo>
                  <a:lnTo>
                    <a:pt x="45" y="17"/>
                  </a:lnTo>
                  <a:lnTo>
                    <a:pt x="50" y="19"/>
                  </a:lnTo>
                  <a:lnTo>
                    <a:pt x="54" y="14"/>
                  </a:lnTo>
                  <a:lnTo>
                    <a:pt x="57" y="5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29" name="Freeform 55"/>
            <p:cNvSpPr>
              <a:spLocks/>
            </p:cNvSpPr>
            <p:nvPr/>
          </p:nvSpPr>
          <p:spPr bwMode="auto">
            <a:xfrm>
              <a:off x="3744913" y="5941590"/>
              <a:ext cx="173038" cy="176213"/>
            </a:xfrm>
            <a:custGeom>
              <a:avLst/>
              <a:gdLst>
                <a:gd name="T0" fmla="*/ 0 w 109"/>
                <a:gd name="T1" fmla="*/ 47 h 111"/>
                <a:gd name="T2" fmla="*/ 12 w 109"/>
                <a:gd name="T3" fmla="*/ 28 h 111"/>
                <a:gd name="T4" fmla="*/ 17 w 109"/>
                <a:gd name="T5" fmla="*/ 14 h 111"/>
                <a:gd name="T6" fmla="*/ 14 w 109"/>
                <a:gd name="T7" fmla="*/ 7 h 111"/>
                <a:gd name="T8" fmla="*/ 50 w 109"/>
                <a:gd name="T9" fmla="*/ 14 h 111"/>
                <a:gd name="T10" fmla="*/ 64 w 109"/>
                <a:gd name="T11" fmla="*/ 5 h 111"/>
                <a:gd name="T12" fmla="*/ 76 w 109"/>
                <a:gd name="T13" fmla="*/ 7 h 111"/>
                <a:gd name="T14" fmla="*/ 93 w 109"/>
                <a:gd name="T15" fmla="*/ 0 h 111"/>
                <a:gd name="T16" fmla="*/ 102 w 109"/>
                <a:gd name="T17" fmla="*/ 2 h 111"/>
                <a:gd name="T18" fmla="*/ 109 w 109"/>
                <a:gd name="T19" fmla="*/ 12 h 111"/>
                <a:gd name="T20" fmla="*/ 95 w 109"/>
                <a:gd name="T21" fmla="*/ 16 h 111"/>
                <a:gd name="T22" fmla="*/ 90 w 109"/>
                <a:gd name="T23" fmla="*/ 23 h 111"/>
                <a:gd name="T24" fmla="*/ 95 w 109"/>
                <a:gd name="T25" fmla="*/ 38 h 111"/>
                <a:gd name="T26" fmla="*/ 95 w 109"/>
                <a:gd name="T27" fmla="*/ 50 h 111"/>
                <a:gd name="T28" fmla="*/ 97 w 109"/>
                <a:gd name="T29" fmla="*/ 54 h 111"/>
                <a:gd name="T30" fmla="*/ 93 w 109"/>
                <a:gd name="T31" fmla="*/ 73 h 111"/>
                <a:gd name="T32" fmla="*/ 76 w 109"/>
                <a:gd name="T33" fmla="*/ 95 h 111"/>
                <a:gd name="T34" fmla="*/ 62 w 109"/>
                <a:gd name="T35" fmla="*/ 104 h 111"/>
                <a:gd name="T36" fmla="*/ 57 w 109"/>
                <a:gd name="T37" fmla="*/ 111 h 111"/>
                <a:gd name="T38" fmla="*/ 29 w 109"/>
                <a:gd name="T39" fmla="*/ 109 h 111"/>
                <a:gd name="T40" fmla="*/ 31 w 109"/>
                <a:gd name="T41" fmla="*/ 104 h 111"/>
                <a:gd name="T42" fmla="*/ 24 w 109"/>
                <a:gd name="T43" fmla="*/ 95 h 111"/>
                <a:gd name="T44" fmla="*/ 26 w 109"/>
                <a:gd name="T45" fmla="*/ 85 h 111"/>
                <a:gd name="T46" fmla="*/ 19 w 109"/>
                <a:gd name="T47" fmla="*/ 83 h 111"/>
                <a:gd name="T48" fmla="*/ 19 w 109"/>
                <a:gd name="T49" fmla="*/ 66 h 111"/>
                <a:gd name="T50" fmla="*/ 14 w 109"/>
                <a:gd name="T51" fmla="*/ 64 h 111"/>
                <a:gd name="T52" fmla="*/ 14 w 109"/>
                <a:gd name="T53" fmla="*/ 57 h 111"/>
                <a:gd name="T54" fmla="*/ 10 w 109"/>
                <a:gd name="T55" fmla="*/ 52 h 111"/>
                <a:gd name="T56" fmla="*/ 3 w 109"/>
                <a:gd name="T57" fmla="*/ 50 h 111"/>
                <a:gd name="T58" fmla="*/ 0 w 109"/>
                <a:gd name="T59" fmla="*/ 4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11">
                  <a:moveTo>
                    <a:pt x="0" y="47"/>
                  </a:moveTo>
                  <a:lnTo>
                    <a:pt x="12" y="28"/>
                  </a:lnTo>
                  <a:lnTo>
                    <a:pt x="17" y="14"/>
                  </a:lnTo>
                  <a:lnTo>
                    <a:pt x="14" y="7"/>
                  </a:lnTo>
                  <a:lnTo>
                    <a:pt x="50" y="14"/>
                  </a:lnTo>
                  <a:lnTo>
                    <a:pt x="64" y="5"/>
                  </a:lnTo>
                  <a:lnTo>
                    <a:pt x="76" y="7"/>
                  </a:lnTo>
                  <a:lnTo>
                    <a:pt x="93" y="0"/>
                  </a:lnTo>
                  <a:lnTo>
                    <a:pt x="102" y="2"/>
                  </a:lnTo>
                  <a:lnTo>
                    <a:pt x="109" y="12"/>
                  </a:lnTo>
                  <a:lnTo>
                    <a:pt x="95" y="16"/>
                  </a:lnTo>
                  <a:lnTo>
                    <a:pt x="90" y="23"/>
                  </a:lnTo>
                  <a:lnTo>
                    <a:pt x="95" y="38"/>
                  </a:lnTo>
                  <a:lnTo>
                    <a:pt x="95" y="50"/>
                  </a:lnTo>
                  <a:lnTo>
                    <a:pt x="97" y="54"/>
                  </a:lnTo>
                  <a:lnTo>
                    <a:pt x="93" y="73"/>
                  </a:lnTo>
                  <a:lnTo>
                    <a:pt x="76" y="95"/>
                  </a:lnTo>
                  <a:lnTo>
                    <a:pt x="62" y="104"/>
                  </a:lnTo>
                  <a:lnTo>
                    <a:pt x="57" y="111"/>
                  </a:lnTo>
                  <a:lnTo>
                    <a:pt x="29" y="109"/>
                  </a:lnTo>
                  <a:lnTo>
                    <a:pt x="31" y="104"/>
                  </a:lnTo>
                  <a:lnTo>
                    <a:pt x="24" y="95"/>
                  </a:lnTo>
                  <a:lnTo>
                    <a:pt x="26" y="85"/>
                  </a:lnTo>
                  <a:lnTo>
                    <a:pt x="19" y="83"/>
                  </a:lnTo>
                  <a:lnTo>
                    <a:pt x="19" y="66"/>
                  </a:lnTo>
                  <a:lnTo>
                    <a:pt x="14" y="64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3" y="5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0" name="Freeform 56"/>
            <p:cNvSpPr>
              <a:spLocks/>
            </p:cNvSpPr>
            <p:nvPr/>
          </p:nvSpPr>
          <p:spPr bwMode="auto">
            <a:xfrm>
              <a:off x="3725863" y="3265065"/>
              <a:ext cx="474663" cy="307975"/>
            </a:xfrm>
            <a:custGeom>
              <a:avLst/>
              <a:gdLst>
                <a:gd name="T0" fmla="*/ 10 w 299"/>
                <a:gd name="T1" fmla="*/ 14 h 194"/>
                <a:gd name="T2" fmla="*/ 17 w 299"/>
                <a:gd name="T3" fmla="*/ 17 h 194"/>
                <a:gd name="T4" fmla="*/ 24 w 299"/>
                <a:gd name="T5" fmla="*/ 12 h 194"/>
                <a:gd name="T6" fmla="*/ 38 w 299"/>
                <a:gd name="T7" fmla="*/ 7 h 194"/>
                <a:gd name="T8" fmla="*/ 55 w 299"/>
                <a:gd name="T9" fmla="*/ 14 h 194"/>
                <a:gd name="T10" fmla="*/ 64 w 299"/>
                <a:gd name="T11" fmla="*/ 19 h 194"/>
                <a:gd name="T12" fmla="*/ 71 w 299"/>
                <a:gd name="T13" fmla="*/ 22 h 194"/>
                <a:gd name="T14" fmla="*/ 83 w 299"/>
                <a:gd name="T15" fmla="*/ 26 h 194"/>
                <a:gd name="T16" fmla="*/ 100 w 299"/>
                <a:gd name="T17" fmla="*/ 31 h 194"/>
                <a:gd name="T18" fmla="*/ 121 w 299"/>
                <a:gd name="T19" fmla="*/ 52 h 194"/>
                <a:gd name="T20" fmla="*/ 133 w 299"/>
                <a:gd name="T21" fmla="*/ 55 h 194"/>
                <a:gd name="T22" fmla="*/ 147 w 299"/>
                <a:gd name="T23" fmla="*/ 55 h 194"/>
                <a:gd name="T24" fmla="*/ 166 w 299"/>
                <a:gd name="T25" fmla="*/ 43 h 194"/>
                <a:gd name="T26" fmla="*/ 176 w 299"/>
                <a:gd name="T27" fmla="*/ 26 h 194"/>
                <a:gd name="T28" fmla="*/ 190 w 299"/>
                <a:gd name="T29" fmla="*/ 22 h 194"/>
                <a:gd name="T30" fmla="*/ 197 w 299"/>
                <a:gd name="T31" fmla="*/ 19 h 194"/>
                <a:gd name="T32" fmla="*/ 202 w 299"/>
                <a:gd name="T33" fmla="*/ 12 h 194"/>
                <a:gd name="T34" fmla="*/ 218 w 299"/>
                <a:gd name="T35" fmla="*/ 5 h 194"/>
                <a:gd name="T36" fmla="*/ 261 w 299"/>
                <a:gd name="T37" fmla="*/ 7 h 194"/>
                <a:gd name="T38" fmla="*/ 282 w 299"/>
                <a:gd name="T39" fmla="*/ 5 h 194"/>
                <a:gd name="T40" fmla="*/ 299 w 299"/>
                <a:gd name="T41" fmla="*/ 5 h 194"/>
                <a:gd name="T42" fmla="*/ 289 w 299"/>
                <a:gd name="T43" fmla="*/ 24 h 194"/>
                <a:gd name="T44" fmla="*/ 277 w 299"/>
                <a:gd name="T45" fmla="*/ 48 h 194"/>
                <a:gd name="T46" fmla="*/ 277 w 299"/>
                <a:gd name="T47" fmla="*/ 71 h 194"/>
                <a:gd name="T48" fmla="*/ 261 w 299"/>
                <a:gd name="T49" fmla="*/ 100 h 194"/>
                <a:gd name="T50" fmla="*/ 268 w 299"/>
                <a:gd name="T51" fmla="*/ 116 h 194"/>
                <a:gd name="T52" fmla="*/ 266 w 299"/>
                <a:gd name="T53" fmla="*/ 135 h 194"/>
                <a:gd name="T54" fmla="*/ 277 w 299"/>
                <a:gd name="T55" fmla="*/ 159 h 194"/>
                <a:gd name="T56" fmla="*/ 280 w 299"/>
                <a:gd name="T57" fmla="*/ 175 h 194"/>
                <a:gd name="T58" fmla="*/ 261 w 299"/>
                <a:gd name="T59" fmla="*/ 180 h 194"/>
                <a:gd name="T60" fmla="*/ 239 w 299"/>
                <a:gd name="T61" fmla="*/ 187 h 194"/>
                <a:gd name="T62" fmla="*/ 228 w 299"/>
                <a:gd name="T63" fmla="*/ 187 h 194"/>
                <a:gd name="T64" fmla="*/ 211 w 299"/>
                <a:gd name="T65" fmla="*/ 185 h 194"/>
                <a:gd name="T66" fmla="*/ 202 w 299"/>
                <a:gd name="T67" fmla="*/ 190 h 194"/>
                <a:gd name="T68" fmla="*/ 194 w 299"/>
                <a:gd name="T69" fmla="*/ 187 h 194"/>
                <a:gd name="T70" fmla="*/ 185 w 299"/>
                <a:gd name="T71" fmla="*/ 190 h 194"/>
                <a:gd name="T72" fmla="*/ 180 w 299"/>
                <a:gd name="T73" fmla="*/ 185 h 194"/>
                <a:gd name="T74" fmla="*/ 171 w 299"/>
                <a:gd name="T75" fmla="*/ 178 h 194"/>
                <a:gd name="T76" fmla="*/ 171 w 299"/>
                <a:gd name="T77" fmla="*/ 183 h 194"/>
                <a:gd name="T78" fmla="*/ 161 w 299"/>
                <a:gd name="T79" fmla="*/ 190 h 194"/>
                <a:gd name="T80" fmla="*/ 154 w 299"/>
                <a:gd name="T81" fmla="*/ 183 h 194"/>
                <a:gd name="T82" fmla="*/ 145 w 299"/>
                <a:gd name="T83" fmla="*/ 183 h 194"/>
                <a:gd name="T84" fmla="*/ 135 w 299"/>
                <a:gd name="T85" fmla="*/ 183 h 194"/>
                <a:gd name="T86" fmla="*/ 123 w 299"/>
                <a:gd name="T87" fmla="*/ 185 h 194"/>
                <a:gd name="T88" fmla="*/ 116 w 299"/>
                <a:gd name="T89" fmla="*/ 185 h 194"/>
                <a:gd name="T90" fmla="*/ 107 w 299"/>
                <a:gd name="T91" fmla="*/ 161 h 194"/>
                <a:gd name="T92" fmla="*/ 102 w 299"/>
                <a:gd name="T93" fmla="*/ 154 h 194"/>
                <a:gd name="T94" fmla="*/ 100 w 299"/>
                <a:gd name="T95" fmla="*/ 142 h 194"/>
                <a:gd name="T96" fmla="*/ 97 w 299"/>
                <a:gd name="T97" fmla="*/ 100 h 194"/>
                <a:gd name="T98" fmla="*/ 100 w 299"/>
                <a:gd name="T99" fmla="*/ 90 h 194"/>
                <a:gd name="T100" fmla="*/ 81 w 299"/>
                <a:gd name="T101" fmla="*/ 107 h 194"/>
                <a:gd name="T102" fmla="*/ 57 w 299"/>
                <a:gd name="T103" fmla="*/ 104 h 194"/>
                <a:gd name="T104" fmla="*/ 34 w 299"/>
                <a:gd name="T105" fmla="*/ 88 h 194"/>
                <a:gd name="T106" fmla="*/ 22 w 299"/>
                <a:gd name="T107" fmla="*/ 67 h 194"/>
                <a:gd name="T108" fmla="*/ 5 w 299"/>
                <a:gd name="T109" fmla="*/ 38 h 194"/>
                <a:gd name="T110" fmla="*/ 8 w 299"/>
                <a:gd name="T111" fmla="*/ 2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194">
                  <a:moveTo>
                    <a:pt x="0" y="10"/>
                  </a:moveTo>
                  <a:lnTo>
                    <a:pt x="10" y="14"/>
                  </a:lnTo>
                  <a:lnTo>
                    <a:pt x="15" y="14"/>
                  </a:lnTo>
                  <a:lnTo>
                    <a:pt x="17" y="17"/>
                  </a:lnTo>
                  <a:lnTo>
                    <a:pt x="19" y="12"/>
                  </a:lnTo>
                  <a:lnTo>
                    <a:pt x="24" y="12"/>
                  </a:lnTo>
                  <a:lnTo>
                    <a:pt x="26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55" y="14"/>
                  </a:lnTo>
                  <a:lnTo>
                    <a:pt x="62" y="12"/>
                  </a:lnTo>
                  <a:lnTo>
                    <a:pt x="64" y="19"/>
                  </a:lnTo>
                  <a:lnTo>
                    <a:pt x="69" y="17"/>
                  </a:lnTo>
                  <a:lnTo>
                    <a:pt x="71" y="22"/>
                  </a:lnTo>
                  <a:lnTo>
                    <a:pt x="81" y="19"/>
                  </a:lnTo>
                  <a:lnTo>
                    <a:pt x="83" y="26"/>
                  </a:lnTo>
                  <a:lnTo>
                    <a:pt x="90" y="33"/>
                  </a:lnTo>
                  <a:lnTo>
                    <a:pt x="100" y="31"/>
                  </a:lnTo>
                  <a:lnTo>
                    <a:pt x="116" y="50"/>
                  </a:lnTo>
                  <a:lnTo>
                    <a:pt x="121" y="52"/>
                  </a:lnTo>
                  <a:lnTo>
                    <a:pt x="123" y="48"/>
                  </a:lnTo>
                  <a:lnTo>
                    <a:pt x="133" y="55"/>
                  </a:lnTo>
                  <a:lnTo>
                    <a:pt x="133" y="62"/>
                  </a:lnTo>
                  <a:lnTo>
                    <a:pt x="147" y="55"/>
                  </a:lnTo>
                  <a:lnTo>
                    <a:pt x="161" y="41"/>
                  </a:lnTo>
                  <a:lnTo>
                    <a:pt x="166" y="43"/>
                  </a:lnTo>
                  <a:lnTo>
                    <a:pt x="173" y="36"/>
                  </a:lnTo>
                  <a:lnTo>
                    <a:pt x="176" y="26"/>
                  </a:lnTo>
                  <a:lnTo>
                    <a:pt x="183" y="29"/>
                  </a:lnTo>
                  <a:lnTo>
                    <a:pt x="190" y="22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7" y="14"/>
                  </a:lnTo>
                  <a:lnTo>
                    <a:pt x="202" y="12"/>
                  </a:lnTo>
                  <a:lnTo>
                    <a:pt x="204" y="5"/>
                  </a:lnTo>
                  <a:lnTo>
                    <a:pt x="218" y="5"/>
                  </a:lnTo>
                  <a:lnTo>
                    <a:pt x="218" y="0"/>
                  </a:lnTo>
                  <a:lnTo>
                    <a:pt x="261" y="7"/>
                  </a:lnTo>
                  <a:lnTo>
                    <a:pt x="273" y="3"/>
                  </a:lnTo>
                  <a:lnTo>
                    <a:pt x="282" y="5"/>
                  </a:lnTo>
                  <a:lnTo>
                    <a:pt x="289" y="0"/>
                  </a:lnTo>
                  <a:lnTo>
                    <a:pt x="299" y="5"/>
                  </a:lnTo>
                  <a:lnTo>
                    <a:pt x="299" y="12"/>
                  </a:lnTo>
                  <a:lnTo>
                    <a:pt x="289" y="24"/>
                  </a:lnTo>
                  <a:lnTo>
                    <a:pt x="292" y="36"/>
                  </a:lnTo>
                  <a:lnTo>
                    <a:pt x="277" y="48"/>
                  </a:lnTo>
                  <a:lnTo>
                    <a:pt x="282" y="59"/>
                  </a:lnTo>
                  <a:lnTo>
                    <a:pt x="277" y="71"/>
                  </a:lnTo>
                  <a:lnTo>
                    <a:pt x="268" y="78"/>
                  </a:lnTo>
                  <a:lnTo>
                    <a:pt x="261" y="100"/>
                  </a:lnTo>
                  <a:lnTo>
                    <a:pt x="266" y="102"/>
                  </a:lnTo>
                  <a:lnTo>
                    <a:pt x="268" y="116"/>
                  </a:lnTo>
                  <a:lnTo>
                    <a:pt x="261" y="133"/>
                  </a:lnTo>
                  <a:lnTo>
                    <a:pt x="266" y="135"/>
                  </a:lnTo>
                  <a:lnTo>
                    <a:pt x="266" y="149"/>
                  </a:lnTo>
                  <a:lnTo>
                    <a:pt x="277" y="159"/>
                  </a:lnTo>
                  <a:lnTo>
                    <a:pt x="275" y="166"/>
                  </a:lnTo>
                  <a:lnTo>
                    <a:pt x="280" y="175"/>
                  </a:lnTo>
                  <a:lnTo>
                    <a:pt x="282" y="190"/>
                  </a:lnTo>
                  <a:lnTo>
                    <a:pt x="261" y="180"/>
                  </a:lnTo>
                  <a:lnTo>
                    <a:pt x="247" y="183"/>
                  </a:lnTo>
                  <a:lnTo>
                    <a:pt x="239" y="187"/>
                  </a:lnTo>
                  <a:lnTo>
                    <a:pt x="235" y="183"/>
                  </a:lnTo>
                  <a:lnTo>
                    <a:pt x="228" y="187"/>
                  </a:lnTo>
                  <a:lnTo>
                    <a:pt x="218" y="183"/>
                  </a:lnTo>
                  <a:lnTo>
                    <a:pt x="211" y="185"/>
                  </a:lnTo>
                  <a:lnTo>
                    <a:pt x="211" y="190"/>
                  </a:lnTo>
                  <a:lnTo>
                    <a:pt x="202" y="190"/>
                  </a:lnTo>
                  <a:lnTo>
                    <a:pt x="197" y="194"/>
                  </a:lnTo>
                  <a:lnTo>
                    <a:pt x="194" y="187"/>
                  </a:lnTo>
                  <a:lnTo>
                    <a:pt x="190" y="185"/>
                  </a:lnTo>
                  <a:lnTo>
                    <a:pt x="185" y="190"/>
                  </a:lnTo>
                  <a:lnTo>
                    <a:pt x="183" y="183"/>
                  </a:lnTo>
                  <a:lnTo>
                    <a:pt x="180" y="185"/>
                  </a:lnTo>
                  <a:lnTo>
                    <a:pt x="176" y="178"/>
                  </a:lnTo>
                  <a:lnTo>
                    <a:pt x="171" y="178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66" y="192"/>
                  </a:lnTo>
                  <a:lnTo>
                    <a:pt x="161" y="190"/>
                  </a:lnTo>
                  <a:lnTo>
                    <a:pt x="157" y="190"/>
                  </a:lnTo>
                  <a:lnTo>
                    <a:pt x="154" y="183"/>
                  </a:lnTo>
                  <a:lnTo>
                    <a:pt x="152" y="185"/>
                  </a:lnTo>
                  <a:lnTo>
                    <a:pt x="145" y="183"/>
                  </a:lnTo>
                  <a:lnTo>
                    <a:pt x="142" y="187"/>
                  </a:lnTo>
                  <a:lnTo>
                    <a:pt x="135" y="183"/>
                  </a:lnTo>
                  <a:lnTo>
                    <a:pt x="126" y="187"/>
                  </a:lnTo>
                  <a:lnTo>
                    <a:pt x="123" y="185"/>
                  </a:lnTo>
                  <a:lnTo>
                    <a:pt x="121" y="183"/>
                  </a:lnTo>
                  <a:lnTo>
                    <a:pt x="116" y="185"/>
                  </a:lnTo>
                  <a:lnTo>
                    <a:pt x="109" y="173"/>
                  </a:lnTo>
                  <a:lnTo>
                    <a:pt x="107" y="161"/>
                  </a:lnTo>
                  <a:lnTo>
                    <a:pt x="102" y="161"/>
                  </a:lnTo>
                  <a:lnTo>
                    <a:pt x="102" y="154"/>
                  </a:lnTo>
                  <a:lnTo>
                    <a:pt x="95" y="154"/>
                  </a:lnTo>
                  <a:lnTo>
                    <a:pt x="100" y="142"/>
                  </a:lnTo>
                  <a:lnTo>
                    <a:pt x="93" y="102"/>
                  </a:lnTo>
                  <a:lnTo>
                    <a:pt x="97" y="100"/>
                  </a:lnTo>
                  <a:lnTo>
                    <a:pt x="95" y="95"/>
                  </a:lnTo>
                  <a:lnTo>
                    <a:pt x="100" y="90"/>
                  </a:lnTo>
                  <a:lnTo>
                    <a:pt x="95" y="85"/>
                  </a:lnTo>
                  <a:lnTo>
                    <a:pt x="81" y="107"/>
                  </a:lnTo>
                  <a:lnTo>
                    <a:pt x="69" y="109"/>
                  </a:lnTo>
                  <a:lnTo>
                    <a:pt x="57" y="104"/>
                  </a:lnTo>
                  <a:lnTo>
                    <a:pt x="52" y="100"/>
                  </a:lnTo>
                  <a:lnTo>
                    <a:pt x="34" y="88"/>
                  </a:lnTo>
                  <a:lnTo>
                    <a:pt x="26" y="71"/>
                  </a:lnTo>
                  <a:lnTo>
                    <a:pt x="22" y="67"/>
                  </a:lnTo>
                  <a:lnTo>
                    <a:pt x="12" y="38"/>
                  </a:lnTo>
                  <a:lnTo>
                    <a:pt x="5" y="38"/>
                  </a:lnTo>
                  <a:lnTo>
                    <a:pt x="3" y="31"/>
                  </a:lnTo>
                  <a:lnTo>
                    <a:pt x="8" y="22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1" name="Freeform 57"/>
            <p:cNvSpPr>
              <a:spLocks/>
            </p:cNvSpPr>
            <p:nvPr/>
          </p:nvSpPr>
          <p:spPr bwMode="auto">
            <a:xfrm>
              <a:off x="3763963" y="3971502"/>
              <a:ext cx="161925" cy="233363"/>
            </a:xfrm>
            <a:custGeom>
              <a:avLst/>
              <a:gdLst>
                <a:gd name="T0" fmla="*/ 40 w 102"/>
                <a:gd name="T1" fmla="*/ 15 h 147"/>
                <a:gd name="T2" fmla="*/ 57 w 102"/>
                <a:gd name="T3" fmla="*/ 0 h 147"/>
                <a:gd name="T4" fmla="*/ 71 w 102"/>
                <a:gd name="T5" fmla="*/ 15 h 147"/>
                <a:gd name="T6" fmla="*/ 78 w 102"/>
                <a:gd name="T7" fmla="*/ 10 h 147"/>
                <a:gd name="T8" fmla="*/ 83 w 102"/>
                <a:gd name="T9" fmla="*/ 12 h 147"/>
                <a:gd name="T10" fmla="*/ 88 w 102"/>
                <a:gd name="T11" fmla="*/ 22 h 147"/>
                <a:gd name="T12" fmla="*/ 102 w 102"/>
                <a:gd name="T13" fmla="*/ 26 h 147"/>
                <a:gd name="T14" fmla="*/ 90 w 102"/>
                <a:gd name="T15" fmla="*/ 43 h 147"/>
                <a:gd name="T16" fmla="*/ 92 w 102"/>
                <a:gd name="T17" fmla="*/ 57 h 147"/>
                <a:gd name="T18" fmla="*/ 83 w 102"/>
                <a:gd name="T19" fmla="*/ 62 h 147"/>
                <a:gd name="T20" fmla="*/ 85 w 102"/>
                <a:gd name="T21" fmla="*/ 71 h 147"/>
                <a:gd name="T22" fmla="*/ 78 w 102"/>
                <a:gd name="T23" fmla="*/ 76 h 147"/>
                <a:gd name="T24" fmla="*/ 76 w 102"/>
                <a:gd name="T25" fmla="*/ 88 h 147"/>
                <a:gd name="T26" fmla="*/ 69 w 102"/>
                <a:gd name="T27" fmla="*/ 86 h 147"/>
                <a:gd name="T28" fmla="*/ 71 w 102"/>
                <a:gd name="T29" fmla="*/ 95 h 147"/>
                <a:gd name="T30" fmla="*/ 64 w 102"/>
                <a:gd name="T31" fmla="*/ 93 h 147"/>
                <a:gd name="T32" fmla="*/ 64 w 102"/>
                <a:gd name="T33" fmla="*/ 97 h 147"/>
                <a:gd name="T34" fmla="*/ 69 w 102"/>
                <a:gd name="T35" fmla="*/ 102 h 147"/>
                <a:gd name="T36" fmla="*/ 71 w 102"/>
                <a:gd name="T37" fmla="*/ 97 h 147"/>
                <a:gd name="T38" fmla="*/ 73 w 102"/>
                <a:gd name="T39" fmla="*/ 102 h 147"/>
                <a:gd name="T40" fmla="*/ 64 w 102"/>
                <a:gd name="T41" fmla="*/ 114 h 147"/>
                <a:gd name="T42" fmla="*/ 69 w 102"/>
                <a:gd name="T43" fmla="*/ 116 h 147"/>
                <a:gd name="T44" fmla="*/ 66 w 102"/>
                <a:gd name="T45" fmla="*/ 119 h 147"/>
                <a:gd name="T46" fmla="*/ 69 w 102"/>
                <a:gd name="T47" fmla="*/ 126 h 147"/>
                <a:gd name="T48" fmla="*/ 73 w 102"/>
                <a:gd name="T49" fmla="*/ 131 h 147"/>
                <a:gd name="T50" fmla="*/ 69 w 102"/>
                <a:gd name="T51" fmla="*/ 133 h 147"/>
                <a:gd name="T52" fmla="*/ 69 w 102"/>
                <a:gd name="T53" fmla="*/ 140 h 147"/>
                <a:gd name="T54" fmla="*/ 64 w 102"/>
                <a:gd name="T55" fmla="*/ 142 h 147"/>
                <a:gd name="T56" fmla="*/ 59 w 102"/>
                <a:gd name="T57" fmla="*/ 147 h 147"/>
                <a:gd name="T58" fmla="*/ 55 w 102"/>
                <a:gd name="T59" fmla="*/ 142 h 147"/>
                <a:gd name="T60" fmla="*/ 55 w 102"/>
                <a:gd name="T61" fmla="*/ 145 h 147"/>
                <a:gd name="T62" fmla="*/ 50 w 102"/>
                <a:gd name="T63" fmla="*/ 140 h 147"/>
                <a:gd name="T64" fmla="*/ 40 w 102"/>
                <a:gd name="T65" fmla="*/ 140 h 147"/>
                <a:gd name="T66" fmla="*/ 38 w 102"/>
                <a:gd name="T67" fmla="*/ 133 h 147"/>
                <a:gd name="T68" fmla="*/ 33 w 102"/>
                <a:gd name="T69" fmla="*/ 135 h 147"/>
                <a:gd name="T70" fmla="*/ 33 w 102"/>
                <a:gd name="T71" fmla="*/ 142 h 147"/>
                <a:gd name="T72" fmla="*/ 31 w 102"/>
                <a:gd name="T73" fmla="*/ 142 h 147"/>
                <a:gd name="T74" fmla="*/ 26 w 102"/>
                <a:gd name="T75" fmla="*/ 135 h 147"/>
                <a:gd name="T76" fmla="*/ 24 w 102"/>
                <a:gd name="T77" fmla="*/ 138 h 147"/>
                <a:gd name="T78" fmla="*/ 26 w 102"/>
                <a:gd name="T79" fmla="*/ 142 h 147"/>
                <a:gd name="T80" fmla="*/ 21 w 102"/>
                <a:gd name="T81" fmla="*/ 145 h 147"/>
                <a:gd name="T82" fmla="*/ 17 w 102"/>
                <a:gd name="T83" fmla="*/ 140 h 147"/>
                <a:gd name="T84" fmla="*/ 19 w 102"/>
                <a:gd name="T85" fmla="*/ 138 h 147"/>
                <a:gd name="T86" fmla="*/ 12 w 102"/>
                <a:gd name="T87" fmla="*/ 133 h 147"/>
                <a:gd name="T88" fmla="*/ 12 w 102"/>
                <a:gd name="T89" fmla="*/ 114 h 147"/>
                <a:gd name="T90" fmla="*/ 0 w 102"/>
                <a:gd name="T91" fmla="*/ 114 h 147"/>
                <a:gd name="T92" fmla="*/ 5 w 102"/>
                <a:gd name="T93" fmla="*/ 112 h 147"/>
                <a:gd name="T94" fmla="*/ 5 w 102"/>
                <a:gd name="T95" fmla="*/ 95 h 147"/>
                <a:gd name="T96" fmla="*/ 0 w 102"/>
                <a:gd name="T97" fmla="*/ 88 h 147"/>
                <a:gd name="T98" fmla="*/ 2 w 102"/>
                <a:gd name="T99" fmla="*/ 60 h 147"/>
                <a:gd name="T100" fmla="*/ 17 w 102"/>
                <a:gd name="T101" fmla="*/ 55 h 147"/>
                <a:gd name="T102" fmla="*/ 36 w 102"/>
                <a:gd name="T103" fmla="*/ 55 h 147"/>
                <a:gd name="T104" fmla="*/ 40 w 102"/>
                <a:gd name="T105" fmla="*/ 48 h 147"/>
                <a:gd name="T106" fmla="*/ 33 w 102"/>
                <a:gd name="T107" fmla="*/ 33 h 147"/>
                <a:gd name="T108" fmla="*/ 40 w 102"/>
                <a:gd name="T109" fmla="*/ 1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147">
                  <a:moveTo>
                    <a:pt x="40" y="15"/>
                  </a:moveTo>
                  <a:lnTo>
                    <a:pt x="57" y="0"/>
                  </a:lnTo>
                  <a:lnTo>
                    <a:pt x="71" y="15"/>
                  </a:lnTo>
                  <a:lnTo>
                    <a:pt x="78" y="10"/>
                  </a:lnTo>
                  <a:lnTo>
                    <a:pt x="83" y="12"/>
                  </a:lnTo>
                  <a:lnTo>
                    <a:pt x="88" y="22"/>
                  </a:lnTo>
                  <a:lnTo>
                    <a:pt x="102" y="26"/>
                  </a:lnTo>
                  <a:lnTo>
                    <a:pt x="90" y="43"/>
                  </a:lnTo>
                  <a:lnTo>
                    <a:pt x="92" y="57"/>
                  </a:lnTo>
                  <a:lnTo>
                    <a:pt x="83" y="62"/>
                  </a:lnTo>
                  <a:lnTo>
                    <a:pt x="85" y="71"/>
                  </a:lnTo>
                  <a:lnTo>
                    <a:pt x="78" y="76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64" y="97"/>
                  </a:lnTo>
                  <a:lnTo>
                    <a:pt x="69" y="102"/>
                  </a:lnTo>
                  <a:lnTo>
                    <a:pt x="71" y="97"/>
                  </a:lnTo>
                  <a:lnTo>
                    <a:pt x="73" y="102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6" y="119"/>
                  </a:lnTo>
                  <a:lnTo>
                    <a:pt x="69" y="126"/>
                  </a:lnTo>
                  <a:lnTo>
                    <a:pt x="73" y="131"/>
                  </a:lnTo>
                  <a:lnTo>
                    <a:pt x="69" y="133"/>
                  </a:lnTo>
                  <a:lnTo>
                    <a:pt x="69" y="140"/>
                  </a:lnTo>
                  <a:lnTo>
                    <a:pt x="64" y="142"/>
                  </a:lnTo>
                  <a:lnTo>
                    <a:pt x="59" y="147"/>
                  </a:lnTo>
                  <a:lnTo>
                    <a:pt x="55" y="142"/>
                  </a:lnTo>
                  <a:lnTo>
                    <a:pt x="55" y="145"/>
                  </a:lnTo>
                  <a:lnTo>
                    <a:pt x="50" y="140"/>
                  </a:lnTo>
                  <a:lnTo>
                    <a:pt x="40" y="14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33" y="142"/>
                  </a:lnTo>
                  <a:lnTo>
                    <a:pt x="31" y="142"/>
                  </a:lnTo>
                  <a:lnTo>
                    <a:pt x="26" y="135"/>
                  </a:lnTo>
                  <a:lnTo>
                    <a:pt x="24" y="138"/>
                  </a:lnTo>
                  <a:lnTo>
                    <a:pt x="26" y="142"/>
                  </a:lnTo>
                  <a:lnTo>
                    <a:pt x="21" y="145"/>
                  </a:lnTo>
                  <a:lnTo>
                    <a:pt x="17" y="140"/>
                  </a:lnTo>
                  <a:lnTo>
                    <a:pt x="19" y="138"/>
                  </a:lnTo>
                  <a:lnTo>
                    <a:pt x="12" y="133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5" y="112"/>
                  </a:lnTo>
                  <a:lnTo>
                    <a:pt x="5" y="95"/>
                  </a:lnTo>
                  <a:lnTo>
                    <a:pt x="0" y="88"/>
                  </a:lnTo>
                  <a:lnTo>
                    <a:pt x="2" y="60"/>
                  </a:lnTo>
                  <a:lnTo>
                    <a:pt x="17" y="55"/>
                  </a:lnTo>
                  <a:lnTo>
                    <a:pt x="36" y="55"/>
                  </a:lnTo>
                  <a:lnTo>
                    <a:pt x="40" y="48"/>
                  </a:lnTo>
                  <a:lnTo>
                    <a:pt x="33" y="33"/>
                  </a:lnTo>
                  <a:lnTo>
                    <a:pt x="40" y="1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2" name="Freeform 58"/>
            <p:cNvSpPr>
              <a:spLocks/>
            </p:cNvSpPr>
            <p:nvPr/>
          </p:nvSpPr>
          <p:spPr bwMode="auto">
            <a:xfrm>
              <a:off x="3779838" y="4193752"/>
              <a:ext cx="217488" cy="252413"/>
            </a:xfrm>
            <a:custGeom>
              <a:avLst/>
              <a:gdLst>
                <a:gd name="T0" fmla="*/ 0 w 137"/>
                <a:gd name="T1" fmla="*/ 50 h 159"/>
                <a:gd name="T2" fmla="*/ 4 w 137"/>
                <a:gd name="T3" fmla="*/ 40 h 159"/>
                <a:gd name="T4" fmla="*/ 21 w 137"/>
                <a:gd name="T5" fmla="*/ 38 h 159"/>
                <a:gd name="T6" fmla="*/ 30 w 137"/>
                <a:gd name="T7" fmla="*/ 0 h 159"/>
                <a:gd name="T8" fmla="*/ 40 w 137"/>
                <a:gd name="T9" fmla="*/ 0 h 159"/>
                <a:gd name="T10" fmla="*/ 45 w 137"/>
                <a:gd name="T11" fmla="*/ 5 h 159"/>
                <a:gd name="T12" fmla="*/ 45 w 137"/>
                <a:gd name="T13" fmla="*/ 2 h 159"/>
                <a:gd name="T14" fmla="*/ 49 w 137"/>
                <a:gd name="T15" fmla="*/ 9 h 159"/>
                <a:gd name="T16" fmla="*/ 49 w 137"/>
                <a:gd name="T17" fmla="*/ 21 h 159"/>
                <a:gd name="T18" fmla="*/ 54 w 137"/>
                <a:gd name="T19" fmla="*/ 19 h 159"/>
                <a:gd name="T20" fmla="*/ 56 w 137"/>
                <a:gd name="T21" fmla="*/ 31 h 159"/>
                <a:gd name="T22" fmla="*/ 66 w 137"/>
                <a:gd name="T23" fmla="*/ 40 h 159"/>
                <a:gd name="T24" fmla="*/ 66 w 137"/>
                <a:gd name="T25" fmla="*/ 45 h 159"/>
                <a:gd name="T26" fmla="*/ 66 w 137"/>
                <a:gd name="T27" fmla="*/ 45 h 159"/>
                <a:gd name="T28" fmla="*/ 63 w 137"/>
                <a:gd name="T29" fmla="*/ 47 h 159"/>
                <a:gd name="T30" fmla="*/ 80 w 137"/>
                <a:gd name="T31" fmla="*/ 62 h 159"/>
                <a:gd name="T32" fmla="*/ 78 w 137"/>
                <a:gd name="T33" fmla="*/ 73 h 159"/>
                <a:gd name="T34" fmla="*/ 85 w 137"/>
                <a:gd name="T35" fmla="*/ 76 h 159"/>
                <a:gd name="T36" fmla="*/ 94 w 137"/>
                <a:gd name="T37" fmla="*/ 73 h 159"/>
                <a:gd name="T38" fmla="*/ 106 w 137"/>
                <a:gd name="T39" fmla="*/ 66 h 159"/>
                <a:gd name="T40" fmla="*/ 106 w 137"/>
                <a:gd name="T41" fmla="*/ 59 h 159"/>
                <a:gd name="T42" fmla="*/ 113 w 137"/>
                <a:gd name="T43" fmla="*/ 57 h 159"/>
                <a:gd name="T44" fmla="*/ 116 w 137"/>
                <a:gd name="T45" fmla="*/ 62 h 159"/>
                <a:gd name="T46" fmla="*/ 123 w 137"/>
                <a:gd name="T47" fmla="*/ 57 h 159"/>
                <a:gd name="T48" fmla="*/ 127 w 137"/>
                <a:gd name="T49" fmla="*/ 62 h 159"/>
                <a:gd name="T50" fmla="*/ 132 w 137"/>
                <a:gd name="T51" fmla="*/ 59 h 159"/>
                <a:gd name="T52" fmla="*/ 134 w 137"/>
                <a:gd name="T53" fmla="*/ 64 h 159"/>
                <a:gd name="T54" fmla="*/ 137 w 137"/>
                <a:gd name="T55" fmla="*/ 76 h 159"/>
                <a:gd name="T56" fmla="*/ 132 w 137"/>
                <a:gd name="T57" fmla="*/ 85 h 159"/>
                <a:gd name="T58" fmla="*/ 137 w 137"/>
                <a:gd name="T59" fmla="*/ 90 h 159"/>
                <a:gd name="T60" fmla="*/ 130 w 137"/>
                <a:gd name="T61" fmla="*/ 97 h 159"/>
                <a:gd name="T62" fmla="*/ 118 w 137"/>
                <a:gd name="T63" fmla="*/ 97 h 159"/>
                <a:gd name="T64" fmla="*/ 118 w 137"/>
                <a:gd name="T65" fmla="*/ 104 h 159"/>
                <a:gd name="T66" fmla="*/ 108 w 137"/>
                <a:gd name="T67" fmla="*/ 111 h 159"/>
                <a:gd name="T68" fmla="*/ 97 w 137"/>
                <a:gd name="T69" fmla="*/ 135 h 159"/>
                <a:gd name="T70" fmla="*/ 82 w 137"/>
                <a:gd name="T71" fmla="*/ 135 h 159"/>
                <a:gd name="T72" fmla="*/ 71 w 137"/>
                <a:gd name="T73" fmla="*/ 140 h 159"/>
                <a:gd name="T74" fmla="*/ 56 w 137"/>
                <a:gd name="T75" fmla="*/ 142 h 159"/>
                <a:gd name="T76" fmla="*/ 49 w 137"/>
                <a:gd name="T77" fmla="*/ 149 h 159"/>
                <a:gd name="T78" fmla="*/ 42 w 137"/>
                <a:gd name="T79" fmla="*/ 149 h 159"/>
                <a:gd name="T80" fmla="*/ 40 w 137"/>
                <a:gd name="T81" fmla="*/ 159 h 159"/>
                <a:gd name="T82" fmla="*/ 9 w 137"/>
                <a:gd name="T83" fmla="*/ 152 h 159"/>
                <a:gd name="T84" fmla="*/ 14 w 137"/>
                <a:gd name="T85" fmla="*/ 142 h 159"/>
                <a:gd name="T86" fmla="*/ 4 w 137"/>
                <a:gd name="T87" fmla="*/ 137 h 159"/>
                <a:gd name="T88" fmla="*/ 21 w 137"/>
                <a:gd name="T89" fmla="*/ 130 h 159"/>
                <a:gd name="T90" fmla="*/ 23 w 137"/>
                <a:gd name="T91" fmla="*/ 116 h 159"/>
                <a:gd name="T92" fmla="*/ 21 w 137"/>
                <a:gd name="T93" fmla="*/ 111 h 159"/>
                <a:gd name="T94" fmla="*/ 28 w 137"/>
                <a:gd name="T95" fmla="*/ 99 h 159"/>
                <a:gd name="T96" fmla="*/ 33 w 137"/>
                <a:gd name="T97" fmla="*/ 95 h 159"/>
                <a:gd name="T98" fmla="*/ 35 w 137"/>
                <a:gd name="T99" fmla="*/ 88 h 159"/>
                <a:gd name="T100" fmla="*/ 23 w 137"/>
                <a:gd name="T101" fmla="*/ 76 h 159"/>
                <a:gd name="T102" fmla="*/ 26 w 137"/>
                <a:gd name="T103" fmla="*/ 59 h 159"/>
                <a:gd name="T104" fmla="*/ 11 w 137"/>
                <a:gd name="T105" fmla="*/ 52 h 159"/>
                <a:gd name="T106" fmla="*/ 4 w 137"/>
                <a:gd name="T107" fmla="*/ 52 h 159"/>
                <a:gd name="T108" fmla="*/ 0 w 137"/>
                <a:gd name="T109" fmla="*/ 5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7" h="159">
                  <a:moveTo>
                    <a:pt x="0" y="50"/>
                  </a:moveTo>
                  <a:lnTo>
                    <a:pt x="4" y="40"/>
                  </a:lnTo>
                  <a:lnTo>
                    <a:pt x="21" y="38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45" y="2"/>
                  </a:lnTo>
                  <a:lnTo>
                    <a:pt x="49" y="9"/>
                  </a:lnTo>
                  <a:lnTo>
                    <a:pt x="49" y="21"/>
                  </a:lnTo>
                  <a:lnTo>
                    <a:pt x="54" y="19"/>
                  </a:lnTo>
                  <a:lnTo>
                    <a:pt x="56" y="31"/>
                  </a:lnTo>
                  <a:lnTo>
                    <a:pt x="66" y="4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3" y="47"/>
                  </a:lnTo>
                  <a:lnTo>
                    <a:pt x="80" y="62"/>
                  </a:lnTo>
                  <a:lnTo>
                    <a:pt x="78" y="73"/>
                  </a:lnTo>
                  <a:lnTo>
                    <a:pt x="85" y="76"/>
                  </a:lnTo>
                  <a:lnTo>
                    <a:pt x="94" y="73"/>
                  </a:lnTo>
                  <a:lnTo>
                    <a:pt x="106" y="66"/>
                  </a:lnTo>
                  <a:lnTo>
                    <a:pt x="106" y="59"/>
                  </a:lnTo>
                  <a:lnTo>
                    <a:pt x="113" y="57"/>
                  </a:lnTo>
                  <a:lnTo>
                    <a:pt x="116" y="62"/>
                  </a:lnTo>
                  <a:lnTo>
                    <a:pt x="123" y="57"/>
                  </a:lnTo>
                  <a:lnTo>
                    <a:pt x="127" y="62"/>
                  </a:lnTo>
                  <a:lnTo>
                    <a:pt x="132" y="59"/>
                  </a:lnTo>
                  <a:lnTo>
                    <a:pt x="134" y="64"/>
                  </a:lnTo>
                  <a:lnTo>
                    <a:pt x="137" y="76"/>
                  </a:lnTo>
                  <a:lnTo>
                    <a:pt x="132" y="85"/>
                  </a:lnTo>
                  <a:lnTo>
                    <a:pt x="137" y="90"/>
                  </a:lnTo>
                  <a:lnTo>
                    <a:pt x="130" y="97"/>
                  </a:lnTo>
                  <a:lnTo>
                    <a:pt x="118" y="97"/>
                  </a:lnTo>
                  <a:lnTo>
                    <a:pt x="118" y="104"/>
                  </a:lnTo>
                  <a:lnTo>
                    <a:pt x="108" y="111"/>
                  </a:lnTo>
                  <a:lnTo>
                    <a:pt x="97" y="135"/>
                  </a:lnTo>
                  <a:lnTo>
                    <a:pt x="82" y="135"/>
                  </a:lnTo>
                  <a:lnTo>
                    <a:pt x="71" y="140"/>
                  </a:lnTo>
                  <a:lnTo>
                    <a:pt x="56" y="142"/>
                  </a:lnTo>
                  <a:lnTo>
                    <a:pt x="49" y="149"/>
                  </a:lnTo>
                  <a:lnTo>
                    <a:pt x="42" y="149"/>
                  </a:lnTo>
                  <a:lnTo>
                    <a:pt x="40" y="159"/>
                  </a:lnTo>
                  <a:lnTo>
                    <a:pt x="9" y="152"/>
                  </a:lnTo>
                  <a:lnTo>
                    <a:pt x="14" y="142"/>
                  </a:lnTo>
                  <a:lnTo>
                    <a:pt x="4" y="137"/>
                  </a:lnTo>
                  <a:lnTo>
                    <a:pt x="21" y="130"/>
                  </a:lnTo>
                  <a:lnTo>
                    <a:pt x="23" y="116"/>
                  </a:lnTo>
                  <a:lnTo>
                    <a:pt x="21" y="111"/>
                  </a:lnTo>
                  <a:lnTo>
                    <a:pt x="28" y="99"/>
                  </a:lnTo>
                  <a:lnTo>
                    <a:pt x="33" y="95"/>
                  </a:lnTo>
                  <a:lnTo>
                    <a:pt x="35" y="88"/>
                  </a:lnTo>
                  <a:lnTo>
                    <a:pt x="23" y="76"/>
                  </a:lnTo>
                  <a:lnTo>
                    <a:pt x="26" y="59"/>
                  </a:lnTo>
                  <a:lnTo>
                    <a:pt x="11" y="52"/>
                  </a:lnTo>
                  <a:lnTo>
                    <a:pt x="4" y="52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3" name="Freeform 59"/>
            <p:cNvSpPr>
              <a:spLocks/>
            </p:cNvSpPr>
            <p:nvPr/>
          </p:nvSpPr>
          <p:spPr bwMode="auto">
            <a:xfrm>
              <a:off x="3790950" y="3498427"/>
              <a:ext cx="619125" cy="412750"/>
            </a:xfrm>
            <a:custGeom>
              <a:avLst/>
              <a:gdLst>
                <a:gd name="T0" fmla="*/ 26 w 390"/>
                <a:gd name="T1" fmla="*/ 7 h 260"/>
                <a:gd name="T2" fmla="*/ 54 w 390"/>
                <a:gd name="T3" fmla="*/ 0 h 260"/>
                <a:gd name="T4" fmla="*/ 61 w 390"/>
                <a:gd name="T5" fmla="*/ 14 h 260"/>
                <a:gd name="T6" fmla="*/ 68 w 390"/>
                <a:gd name="T7" fmla="*/ 26 h 260"/>
                <a:gd name="T8" fmla="*/ 82 w 390"/>
                <a:gd name="T9" fmla="*/ 38 h 260"/>
                <a:gd name="T10" fmla="*/ 101 w 390"/>
                <a:gd name="T11" fmla="*/ 40 h 260"/>
                <a:gd name="T12" fmla="*/ 113 w 390"/>
                <a:gd name="T13" fmla="*/ 36 h 260"/>
                <a:gd name="T14" fmla="*/ 125 w 390"/>
                <a:gd name="T15" fmla="*/ 45 h 260"/>
                <a:gd name="T16" fmla="*/ 130 w 390"/>
                <a:gd name="T17" fmla="*/ 31 h 260"/>
                <a:gd name="T18" fmla="*/ 142 w 390"/>
                <a:gd name="T19" fmla="*/ 36 h 260"/>
                <a:gd name="T20" fmla="*/ 153 w 390"/>
                <a:gd name="T21" fmla="*/ 40 h 260"/>
                <a:gd name="T22" fmla="*/ 170 w 390"/>
                <a:gd name="T23" fmla="*/ 43 h 260"/>
                <a:gd name="T24" fmla="*/ 187 w 390"/>
                <a:gd name="T25" fmla="*/ 40 h 260"/>
                <a:gd name="T26" fmla="*/ 241 w 390"/>
                <a:gd name="T27" fmla="*/ 47 h 260"/>
                <a:gd name="T28" fmla="*/ 260 w 390"/>
                <a:gd name="T29" fmla="*/ 62 h 260"/>
                <a:gd name="T30" fmla="*/ 269 w 390"/>
                <a:gd name="T31" fmla="*/ 78 h 260"/>
                <a:gd name="T32" fmla="*/ 274 w 390"/>
                <a:gd name="T33" fmla="*/ 99 h 260"/>
                <a:gd name="T34" fmla="*/ 312 w 390"/>
                <a:gd name="T35" fmla="*/ 97 h 260"/>
                <a:gd name="T36" fmla="*/ 329 w 390"/>
                <a:gd name="T37" fmla="*/ 97 h 260"/>
                <a:gd name="T38" fmla="*/ 340 w 390"/>
                <a:gd name="T39" fmla="*/ 95 h 260"/>
                <a:gd name="T40" fmla="*/ 364 w 390"/>
                <a:gd name="T41" fmla="*/ 107 h 260"/>
                <a:gd name="T42" fmla="*/ 371 w 390"/>
                <a:gd name="T43" fmla="*/ 109 h 260"/>
                <a:gd name="T44" fmla="*/ 383 w 390"/>
                <a:gd name="T45" fmla="*/ 135 h 260"/>
                <a:gd name="T46" fmla="*/ 383 w 390"/>
                <a:gd name="T47" fmla="*/ 156 h 260"/>
                <a:gd name="T48" fmla="*/ 374 w 390"/>
                <a:gd name="T49" fmla="*/ 170 h 260"/>
                <a:gd name="T50" fmla="*/ 359 w 390"/>
                <a:gd name="T51" fmla="*/ 199 h 260"/>
                <a:gd name="T52" fmla="*/ 350 w 390"/>
                <a:gd name="T53" fmla="*/ 194 h 260"/>
                <a:gd name="T54" fmla="*/ 326 w 390"/>
                <a:gd name="T55" fmla="*/ 192 h 260"/>
                <a:gd name="T56" fmla="*/ 314 w 390"/>
                <a:gd name="T57" fmla="*/ 192 h 260"/>
                <a:gd name="T58" fmla="*/ 296 w 390"/>
                <a:gd name="T59" fmla="*/ 211 h 260"/>
                <a:gd name="T60" fmla="*/ 281 w 390"/>
                <a:gd name="T61" fmla="*/ 213 h 260"/>
                <a:gd name="T62" fmla="*/ 258 w 390"/>
                <a:gd name="T63" fmla="*/ 225 h 260"/>
                <a:gd name="T64" fmla="*/ 234 w 390"/>
                <a:gd name="T65" fmla="*/ 230 h 260"/>
                <a:gd name="T66" fmla="*/ 194 w 390"/>
                <a:gd name="T67" fmla="*/ 239 h 260"/>
                <a:gd name="T68" fmla="*/ 161 w 390"/>
                <a:gd name="T69" fmla="*/ 244 h 260"/>
                <a:gd name="T70" fmla="*/ 120 w 390"/>
                <a:gd name="T71" fmla="*/ 242 h 260"/>
                <a:gd name="T72" fmla="*/ 78 w 390"/>
                <a:gd name="T73" fmla="*/ 260 h 260"/>
                <a:gd name="T74" fmla="*/ 61 w 390"/>
                <a:gd name="T75" fmla="*/ 220 h 260"/>
                <a:gd name="T76" fmla="*/ 71 w 390"/>
                <a:gd name="T77" fmla="*/ 192 h 260"/>
                <a:gd name="T78" fmla="*/ 75 w 390"/>
                <a:gd name="T79" fmla="*/ 166 h 260"/>
                <a:gd name="T80" fmla="*/ 71 w 390"/>
                <a:gd name="T81" fmla="*/ 154 h 260"/>
                <a:gd name="T82" fmla="*/ 61 w 390"/>
                <a:gd name="T83" fmla="*/ 128 h 260"/>
                <a:gd name="T84" fmla="*/ 54 w 390"/>
                <a:gd name="T85" fmla="*/ 104 h 260"/>
                <a:gd name="T86" fmla="*/ 11 w 390"/>
                <a:gd name="T87" fmla="*/ 78 h 260"/>
                <a:gd name="T88" fmla="*/ 16 w 390"/>
                <a:gd name="T89" fmla="*/ 59 h 260"/>
                <a:gd name="T90" fmla="*/ 21 w 390"/>
                <a:gd name="T91" fmla="*/ 43 h 260"/>
                <a:gd name="T92" fmla="*/ 0 w 390"/>
                <a:gd name="T9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260">
                  <a:moveTo>
                    <a:pt x="4" y="19"/>
                  </a:moveTo>
                  <a:lnTo>
                    <a:pt x="11" y="19"/>
                  </a:lnTo>
                  <a:lnTo>
                    <a:pt x="26" y="7"/>
                  </a:lnTo>
                  <a:lnTo>
                    <a:pt x="38" y="10"/>
                  </a:lnTo>
                  <a:lnTo>
                    <a:pt x="40" y="5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61" y="7"/>
                  </a:lnTo>
                  <a:lnTo>
                    <a:pt x="61" y="14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8" y="26"/>
                  </a:lnTo>
                  <a:lnTo>
                    <a:pt x="75" y="38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40"/>
                  </a:lnTo>
                  <a:lnTo>
                    <a:pt x="94" y="36"/>
                  </a:lnTo>
                  <a:lnTo>
                    <a:pt x="101" y="40"/>
                  </a:lnTo>
                  <a:lnTo>
                    <a:pt x="104" y="36"/>
                  </a:lnTo>
                  <a:lnTo>
                    <a:pt x="111" y="38"/>
                  </a:lnTo>
                  <a:lnTo>
                    <a:pt x="113" y="36"/>
                  </a:lnTo>
                  <a:lnTo>
                    <a:pt x="116" y="43"/>
                  </a:lnTo>
                  <a:lnTo>
                    <a:pt x="120" y="43"/>
                  </a:lnTo>
                  <a:lnTo>
                    <a:pt x="125" y="45"/>
                  </a:lnTo>
                  <a:lnTo>
                    <a:pt x="130" y="36"/>
                  </a:lnTo>
                  <a:lnTo>
                    <a:pt x="132" y="36"/>
                  </a:lnTo>
                  <a:lnTo>
                    <a:pt x="130" y="31"/>
                  </a:lnTo>
                  <a:lnTo>
                    <a:pt x="135" y="31"/>
                  </a:lnTo>
                  <a:lnTo>
                    <a:pt x="139" y="38"/>
                  </a:lnTo>
                  <a:lnTo>
                    <a:pt x="142" y="36"/>
                  </a:lnTo>
                  <a:lnTo>
                    <a:pt x="144" y="43"/>
                  </a:lnTo>
                  <a:lnTo>
                    <a:pt x="149" y="38"/>
                  </a:lnTo>
                  <a:lnTo>
                    <a:pt x="153" y="40"/>
                  </a:lnTo>
                  <a:lnTo>
                    <a:pt x="156" y="47"/>
                  </a:lnTo>
                  <a:lnTo>
                    <a:pt x="161" y="43"/>
                  </a:lnTo>
                  <a:lnTo>
                    <a:pt x="170" y="43"/>
                  </a:lnTo>
                  <a:lnTo>
                    <a:pt x="170" y="38"/>
                  </a:lnTo>
                  <a:lnTo>
                    <a:pt x="177" y="36"/>
                  </a:lnTo>
                  <a:lnTo>
                    <a:pt x="187" y="40"/>
                  </a:lnTo>
                  <a:lnTo>
                    <a:pt x="222" y="33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51" y="52"/>
                  </a:lnTo>
                  <a:lnTo>
                    <a:pt x="255" y="62"/>
                  </a:lnTo>
                  <a:lnTo>
                    <a:pt x="260" y="62"/>
                  </a:lnTo>
                  <a:lnTo>
                    <a:pt x="262" y="66"/>
                  </a:lnTo>
                  <a:lnTo>
                    <a:pt x="267" y="69"/>
                  </a:lnTo>
                  <a:lnTo>
                    <a:pt x="269" y="78"/>
                  </a:lnTo>
                  <a:lnTo>
                    <a:pt x="258" y="99"/>
                  </a:lnTo>
                  <a:lnTo>
                    <a:pt x="265" y="107"/>
                  </a:lnTo>
                  <a:lnTo>
                    <a:pt x="274" y="99"/>
                  </a:lnTo>
                  <a:lnTo>
                    <a:pt x="288" y="104"/>
                  </a:lnTo>
                  <a:lnTo>
                    <a:pt x="305" y="95"/>
                  </a:lnTo>
                  <a:lnTo>
                    <a:pt x="312" y="97"/>
                  </a:lnTo>
                  <a:lnTo>
                    <a:pt x="326" y="90"/>
                  </a:lnTo>
                  <a:lnTo>
                    <a:pt x="329" y="92"/>
                  </a:lnTo>
                  <a:lnTo>
                    <a:pt x="329" y="97"/>
                  </a:lnTo>
                  <a:lnTo>
                    <a:pt x="333" y="92"/>
                  </a:lnTo>
                  <a:lnTo>
                    <a:pt x="338" y="99"/>
                  </a:lnTo>
                  <a:lnTo>
                    <a:pt x="340" y="95"/>
                  </a:lnTo>
                  <a:lnTo>
                    <a:pt x="350" y="92"/>
                  </a:lnTo>
                  <a:lnTo>
                    <a:pt x="364" y="102"/>
                  </a:lnTo>
                  <a:lnTo>
                    <a:pt x="364" y="107"/>
                  </a:lnTo>
                  <a:lnTo>
                    <a:pt x="369" y="104"/>
                  </a:lnTo>
                  <a:lnTo>
                    <a:pt x="367" y="109"/>
                  </a:lnTo>
                  <a:lnTo>
                    <a:pt x="371" y="109"/>
                  </a:lnTo>
                  <a:lnTo>
                    <a:pt x="371" y="114"/>
                  </a:lnTo>
                  <a:lnTo>
                    <a:pt x="385" y="123"/>
                  </a:lnTo>
                  <a:lnTo>
                    <a:pt x="383" y="135"/>
                  </a:lnTo>
                  <a:lnTo>
                    <a:pt x="390" y="144"/>
                  </a:lnTo>
                  <a:lnTo>
                    <a:pt x="390" y="152"/>
                  </a:lnTo>
                  <a:lnTo>
                    <a:pt x="383" y="156"/>
                  </a:lnTo>
                  <a:lnTo>
                    <a:pt x="381" y="161"/>
                  </a:lnTo>
                  <a:lnTo>
                    <a:pt x="371" y="161"/>
                  </a:lnTo>
                  <a:lnTo>
                    <a:pt x="374" y="170"/>
                  </a:lnTo>
                  <a:lnTo>
                    <a:pt x="371" y="178"/>
                  </a:lnTo>
                  <a:lnTo>
                    <a:pt x="364" y="187"/>
                  </a:lnTo>
                  <a:lnTo>
                    <a:pt x="359" y="199"/>
                  </a:lnTo>
                  <a:lnTo>
                    <a:pt x="352" y="197"/>
                  </a:lnTo>
                  <a:lnTo>
                    <a:pt x="352" y="199"/>
                  </a:lnTo>
                  <a:lnTo>
                    <a:pt x="350" y="194"/>
                  </a:lnTo>
                  <a:lnTo>
                    <a:pt x="340" y="197"/>
                  </a:lnTo>
                  <a:lnTo>
                    <a:pt x="336" y="192"/>
                  </a:lnTo>
                  <a:lnTo>
                    <a:pt x="326" y="192"/>
                  </a:lnTo>
                  <a:lnTo>
                    <a:pt x="324" y="189"/>
                  </a:lnTo>
                  <a:lnTo>
                    <a:pt x="319" y="192"/>
                  </a:lnTo>
                  <a:lnTo>
                    <a:pt x="314" y="192"/>
                  </a:lnTo>
                  <a:lnTo>
                    <a:pt x="314" y="197"/>
                  </a:lnTo>
                  <a:lnTo>
                    <a:pt x="310" y="197"/>
                  </a:lnTo>
                  <a:lnTo>
                    <a:pt x="296" y="211"/>
                  </a:lnTo>
                  <a:lnTo>
                    <a:pt x="286" y="211"/>
                  </a:lnTo>
                  <a:lnTo>
                    <a:pt x="286" y="213"/>
                  </a:lnTo>
                  <a:lnTo>
                    <a:pt x="281" y="213"/>
                  </a:lnTo>
                  <a:lnTo>
                    <a:pt x="279" y="218"/>
                  </a:lnTo>
                  <a:lnTo>
                    <a:pt x="269" y="218"/>
                  </a:lnTo>
                  <a:lnTo>
                    <a:pt x="258" y="225"/>
                  </a:lnTo>
                  <a:lnTo>
                    <a:pt x="253" y="220"/>
                  </a:lnTo>
                  <a:lnTo>
                    <a:pt x="248" y="220"/>
                  </a:lnTo>
                  <a:lnTo>
                    <a:pt x="234" y="230"/>
                  </a:lnTo>
                  <a:lnTo>
                    <a:pt x="217" y="234"/>
                  </a:lnTo>
                  <a:lnTo>
                    <a:pt x="213" y="239"/>
                  </a:lnTo>
                  <a:lnTo>
                    <a:pt x="194" y="239"/>
                  </a:lnTo>
                  <a:lnTo>
                    <a:pt x="180" y="249"/>
                  </a:lnTo>
                  <a:lnTo>
                    <a:pt x="165" y="246"/>
                  </a:lnTo>
                  <a:lnTo>
                    <a:pt x="161" y="244"/>
                  </a:lnTo>
                  <a:lnTo>
                    <a:pt x="142" y="246"/>
                  </a:lnTo>
                  <a:lnTo>
                    <a:pt x="135" y="242"/>
                  </a:lnTo>
                  <a:lnTo>
                    <a:pt x="120" y="242"/>
                  </a:lnTo>
                  <a:lnTo>
                    <a:pt x="97" y="249"/>
                  </a:lnTo>
                  <a:lnTo>
                    <a:pt x="92" y="258"/>
                  </a:lnTo>
                  <a:lnTo>
                    <a:pt x="78" y="260"/>
                  </a:lnTo>
                  <a:lnTo>
                    <a:pt x="78" y="237"/>
                  </a:lnTo>
                  <a:lnTo>
                    <a:pt x="71" y="223"/>
                  </a:lnTo>
                  <a:lnTo>
                    <a:pt x="61" y="220"/>
                  </a:lnTo>
                  <a:lnTo>
                    <a:pt x="66" y="204"/>
                  </a:lnTo>
                  <a:lnTo>
                    <a:pt x="73" y="199"/>
                  </a:lnTo>
                  <a:lnTo>
                    <a:pt x="71" y="192"/>
                  </a:lnTo>
                  <a:lnTo>
                    <a:pt x="82" y="185"/>
                  </a:lnTo>
                  <a:lnTo>
                    <a:pt x="82" y="178"/>
                  </a:lnTo>
                  <a:lnTo>
                    <a:pt x="75" y="166"/>
                  </a:lnTo>
                  <a:lnTo>
                    <a:pt x="71" y="166"/>
                  </a:lnTo>
                  <a:lnTo>
                    <a:pt x="68" y="159"/>
                  </a:lnTo>
                  <a:lnTo>
                    <a:pt x="71" y="154"/>
                  </a:lnTo>
                  <a:lnTo>
                    <a:pt x="59" y="147"/>
                  </a:lnTo>
                  <a:lnTo>
                    <a:pt x="64" y="137"/>
                  </a:lnTo>
                  <a:lnTo>
                    <a:pt x="61" y="128"/>
                  </a:lnTo>
                  <a:lnTo>
                    <a:pt x="66" y="123"/>
                  </a:lnTo>
                  <a:lnTo>
                    <a:pt x="64" y="116"/>
                  </a:lnTo>
                  <a:lnTo>
                    <a:pt x="54" y="104"/>
                  </a:lnTo>
                  <a:lnTo>
                    <a:pt x="33" y="95"/>
                  </a:lnTo>
                  <a:lnTo>
                    <a:pt x="30" y="83"/>
                  </a:lnTo>
                  <a:lnTo>
                    <a:pt x="11" y="78"/>
                  </a:lnTo>
                  <a:lnTo>
                    <a:pt x="16" y="64"/>
                  </a:lnTo>
                  <a:lnTo>
                    <a:pt x="7" y="59"/>
                  </a:lnTo>
                  <a:lnTo>
                    <a:pt x="16" y="59"/>
                  </a:lnTo>
                  <a:lnTo>
                    <a:pt x="14" y="52"/>
                  </a:lnTo>
                  <a:lnTo>
                    <a:pt x="21" y="50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9" y="26"/>
                  </a:lnTo>
                  <a:lnTo>
                    <a:pt x="0" y="24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4" name="Freeform 60"/>
            <p:cNvSpPr>
              <a:spLocks/>
            </p:cNvSpPr>
            <p:nvPr/>
          </p:nvSpPr>
          <p:spPr bwMode="auto">
            <a:xfrm>
              <a:off x="3835400" y="5328815"/>
              <a:ext cx="307975" cy="134938"/>
            </a:xfrm>
            <a:custGeom>
              <a:avLst/>
              <a:gdLst>
                <a:gd name="T0" fmla="*/ 0 w 194"/>
                <a:gd name="T1" fmla="*/ 38 h 85"/>
                <a:gd name="T2" fmla="*/ 0 w 194"/>
                <a:gd name="T3" fmla="*/ 28 h 85"/>
                <a:gd name="T4" fmla="*/ 26 w 194"/>
                <a:gd name="T5" fmla="*/ 45 h 85"/>
                <a:gd name="T6" fmla="*/ 43 w 194"/>
                <a:gd name="T7" fmla="*/ 47 h 85"/>
                <a:gd name="T8" fmla="*/ 47 w 194"/>
                <a:gd name="T9" fmla="*/ 54 h 85"/>
                <a:gd name="T10" fmla="*/ 57 w 194"/>
                <a:gd name="T11" fmla="*/ 57 h 85"/>
                <a:gd name="T12" fmla="*/ 59 w 194"/>
                <a:gd name="T13" fmla="*/ 61 h 85"/>
                <a:gd name="T14" fmla="*/ 69 w 194"/>
                <a:gd name="T15" fmla="*/ 59 h 85"/>
                <a:gd name="T16" fmla="*/ 71 w 194"/>
                <a:gd name="T17" fmla="*/ 64 h 85"/>
                <a:gd name="T18" fmla="*/ 76 w 194"/>
                <a:gd name="T19" fmla="*/ 59 h 85"/>
                <a:gd name="T20" fmla="*/ 90 w 194"/>
                <a:gd name="T21" fmla="*/ 61 h 85"/>
                <a:gd name="T22" fmla="*/ 97 w 194"/>
                <a:gd name="T23" fmla="*/ 57 h 85"/>
                <a:gd name="T24" fmla="*/ 102 w 194"/>
                <a:gd name="T25" fmla="*/ 47 h 85"/>
                <a:gd name="T26" fmla="*/ 107 w 194"/>
                <a:gd name="T27" fmla="*/ 45 h 85"/>
                <a:gd name="T28" fmla="*/ 114 w 194"/>
                <a:gd name="T29" fmla="*/ 33 h 85"/>
                <a:gd name="T30" fmla="*/ 121 w 194"/>
                <a:gd name="T31" fmla="*/ 26 h 85"/>
                <a:gd name="T32" fmla="*/ 125 w 194"/>
                <a:gd name="T33" fmla="*/ 26 h 85"/>
                <a:gd name="T34" fmla="*/ 130 w 194"/>
                <a:gd name="T35" fmla="*/ 19 h 85"/>
                <a:gd name="T36" fmla="*/ 130 w 194"/>
                <a:gd name="T37" fmla="*/ 17 h 85"/>
                <a:gd name="T38" fmla="*/ 140 w 194"/>
                <a:gd name="T39" fmla="*/ 9 h 85"/>
                <a:gd name="T40" fmla="*/ 149 w 194"/>
                <a:gd name="T41" fmla="*/ 9 h 85"/>
                <a:gd name="T42" fmla="*/ 154 w 194"/>
                <a:gd name="T43" fmla="*/ 5 h 85"/>
                <a:gd name="T44" fmla="*/ 159 w 194"/>
                <a:gd name="T45" fmla="*/ 9 h 85"/>
                <a:gd name="T46" fmla="*/ 163 w 194"/>
                <a:gd name="T47" fmla="*/ 7 h 85"/>
                <a:gd name="T48" fmla="*/ 166 w 194"/>
                <a:gd name="T49" fmla="*/ 9 h 85"/>
                <a:gd name="T50" fmla="*/ 182 w 194"/>
                <a:gd name="T51" fmla="*/ 0 h 85"/>
                <a:gd name="T52" fmla="*/ 192 w 194"/>
                <a:gd name="T53" fmla="*/ 7 h 85"/>
                <a:gd name="T54" fmla="*/ 194 w 194"/>
                <a:gd name="T55" fmla="*/ 14 h 85"/>
                <a:gd name="T56" fmla="*/ 194 w 194"/>
                <a:gd name="T57" fmla="*/ 28 h 85"/>
                <a:gd name="T58" fmla="*/ 185 w 194"/>
                <a:gd name="T59" fmla="*/ 28 h 85"/>
                <a:gd name="T60" fmla="*/ 182 w 194"/>
                <a:gd name="T61" fmla="*/ 33 h 85"/>
                <a:gd name="T62" fmla="*/ 185 w 194"/>
                <a:gd name="T63" fmla="*/ 38 h 85"/>
                <a:gd name="T64" fmla="*/ 175 w 194"/>
                <a:gd name="T65" fmla="*/ 35 h 85"/>
                <a:gd name="T66" fmla="*/ 173 w 194"/>
                <a:gd name="T67" fmla="*/ 40 h 85"/>
                <a:gd name="T68" fmla="*/ 161 w 194"/>
                <a:gd name="T69" fmla="*/ 35 h 85"/>
                <a:gd name="T70" fmla="*/ 152 w 194"/>
                <a:gd name="T71" fmla="*/ 50 h 85"/>
                <a:gd name="T72" fmla="*/ 142 w 194"/>
                <a:gd name="T73" fmla="*/ 54 h 85"/>
                <a:gd name="T74" fmla="*/ 135 w 194"/>
                <a:gd name="T75" fmla="*/ 64 h 85"/>
                <a:gd name="T76" fmla="*/ 130 w 194"/>
                <a:gd name="T77" fmla="*/ 64 h 85"/>
                <a:gd name="T78" fmla="*/ 123 w 194"/>
                <a:gd name="T79" fmla="*/ 71 h 85"/>
                <a:gd name="T80" fmla="*/ 114 w 194"/>
                <a:gd name="T81" fmla="*/ 66 h 85"/>
                <a:gd name="T82" fmla="*/ 95 w 194"/>
                <a:gd name="T83" fmla="*/ 85 h 85"/>
                <a:gd name="T84" fmla="*/ 85 w 194"/>
                <a:gd name="T85" fmla="*/ 85 h 85"/>
                <a:gd name="T86" fmla="*/ 81 w 194"/>
                <a:gd name="T87" fmla="*/ 80 h 85"/>
                <a:gd name="T88" fmla="*/ 64 w 194"/>
                <a:gd name="T89" fmla="*/ 78 h 85"/>
                <a:gd name="T90" fmla="*/ 59 w 194"/>
                <a:gd name="T91" fmla="*/ 76 h 85"/>
                <a:gd name="T92" fmla="*/ 54 w 194"/>
                <a:gd name="T93" fmla="*/ 76 h 85"/>
                <a:gd name="T94" fmla="*/ 43 w 194"/>
                <a:gd name="T95" fmla="*/ 71 h 85"/>
                <a:gd name="T96" fmla="*/ 33 w 194"/>
                <a:gd name="T97" fmla="*/ 73 h 85"/>
                <a:gd name="T98" fmla="*/ 31 w 194"/>
                <a:gd name="T99" fmla="*/ 69 h 85"/>
                <a:gd name="T100" fmla="*/ 31 w 194"/>
                <a:gd name="T101" fmla="*/ 59 h 85"/>
                <a:gd name="T102" fmla="*/ 28 w 194"/>
                <a:gd name="T103" fmla="*/ 54 h 85"/>
                <a:gd name="T104" fmla="*/ 21 w 194"/>
                <a:gd name="T105" fmla="*/ 57 h 85"/>
                <a:gd name="T106" fmla="*/ 12 w 194"/>
                <a:gd name="T107" fmla="*/ 52 h 85"/>
                <a:gd name="T108" fmla="*/ 10 w 194"/>
                <a:gd name="T109" fmla="*/ 45 h 85"/>
                <a:gd name="T110" fmla="*/ 0 w 194"/>
                <a:gd name="T111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4" h="85">
                  <a:moveTo>
                    <a:pt x="0" y="38"/>
                  </a:moveTo>
                  <a:lnTo>
                    <a:pt x="0" y="28"/>
                  </a:lnTo>
                  <a:lnTo>
                    <a:pt x="26" y="45"/>
                  </a:lnTo>
                  <a:lnTo>
                    <a:pt x="43" y="47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59" y="61"/>
                  </a:lnTo>
                  <a:lnTo>
                    <a:pt x="69" y="59"/>
                  </a:lnTo>
                  <a:lnTo>
                    <a:pt x="71" y="64"/>
                  </a:lnTo>
                  <a:lnTo>
                    <a:pt x="76" y="59"/>
                  </a:lnTo>
                  <a:lnTo>
                    <a:pt x="90" y="61"/>
                  </a:lnTo>
                  <a:lnTo>
                    <a:pt x="97" y="57"/>
                  </a:lnTo>
                  <a:lnTo>
                    <a:pt x="102" y="47"/>
                  </a:lnTo>
                  <a:lnTo>
                    <a:pt x="107" y="45"/>
                  </a:lnTo>
                  <a:lnTo>
                    <a:pt x="114" y="33"/>
                  </a:lnTo>
                  <a:lnTo>
                    <a:pt x="121" y="26"/>
                  </a:lnTo>
                  <a:lnTo>
                    <a:pt x="125" y="26"/>
                  </a:lnTo>
                  <a:lnTo>
                    <a:pt x="130" y="19"/>
                  </a:lnTo>
                  <a:lnTo>
                    <a:pt x="130" y="17"/>
                  </a:lnTo>
                  <a:lnTo>
                    <a:pt x="140" y="9"/>
                  </a:lnTo>
                  <a:lnTo>
                    <a:pt x="149" y="9"/>
                  </a:lnTo>
                  <a:lnTo>
                    <a:pt x="154" y="5"/>
                  </a:lnTo>
                  <a:lnTo>
                    <a:pt x="159" y="9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82" y="0"/>
                  </a:lnTo>
                  <a:lnTo>
                    <a:pt x="192" y="7"/>
                  </a:lnTo>
                  <a:lnTo>
                    <a:pt x="194" y="14"/>
                  </a:lnTo>
                  <a:lnTo>
                    <a:pt x="194" y="28"/>
                  </a:lnTo>
                  <a:lnTo>
                    <a:pt x="185" y="28"/>
                  </a:lnTo>
                  <a:lnTo>
                    <a:pt x="182" y="33"/>
                  </a:lnTo>
                  <a:lnTo>
                    <a:pt x="185" y="38"/>
                  </a:lnTo>
                  <a:lnTo>
                    <a:pt x="175" y="35"/>
                  </a:lnTo>
                  <a:lnTo>
                    <a:pt x="173" y="40"/>
                  </a:lnTo>
                  <a:lnTo>
                    <a:pt x="161" y="35"/>
                  </a:lnTo>
                  <a:lnTo>
                    <a:pt x="152" y="50"/>
                  </a:lnTo>
                  <a:lnTo>
                    <a:pt x="142" y="54"/>
                  </a:lnTo>
                  <a:lnTo>
                    <a:pt x="135" y="64"/>
                  </a:lnTo>
                  <a:lnTo>
                    <a:pt x="130" y="64"/>
                  </a:lnTo>
                  <a:lnTo>
                    <a:pt x="123" y="71"/>
                  </a:lnTo>
                  <a:lnTo>
                    <a:pt x="114" y="66"/>
                  </a:lnTo>
                  <a:lnTo>
                    <a:pt x="95" y="85"/>
                  </a:lnTo>
                  <a:lnTo>
                    <a:pt x="85" y="85"/>
                  </a:lnTo>
                  <a:lnTo>
                    <a:pt x="81" y="80"/>
                  </a:lnTo>
                  <a:lnTo>
                    <a:pt x="64" y="78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3" y="71"/>
                  </a:lnTo>
                  <a:lnTo>
                    <a:pt x="33" y="73"/>
                  </a:lnTo>
                  <a:lnTo>
                    <a:pt x="31" y="69"/>
                  </a:lnTo>
                  <a:lnTo>
                    <a:pt x="31" y="59"/>
                  </a:lnTo>
                  <a:lnTo>
                    <a:pt x="28" y="54"/>
                  </a:lnTo>
                  <a:lnTo>
                    <a:pt x="21" y="57"/>
                  </a:lnTo>
                  <a:lnTo>
                    <a:pt x="12" y="52"/>
                  </a:lnTo>
                  <a:lnTo>
                    <a:pt x="10" y="45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5" name="Freeform 61"/>
            <p:cNvSpPr>
              <a:spLocks/>
            </p:cNvSpPr>
            <p:nvPr/>
          </p:nvSpPr>
          <p:spPr bwMode="auto">
            <a:xfrm>
              <a:off x="3854450" y="4693815"/>
              <a:ext cx="360363" cy="341313"/>
            </a:xfrm>
            <a:custGeom>
              <a:avLst/>
              <a:gdLst>
                <a:gd name="T0" fmla="*/ 14 w 227"/>
                <a:gd name="T1" fmla="*/ 102 h 215"/>
                <a:gd name="T2" fmla="*/ 26 w 227"/>
                <a:gd name="T3" fmla="*/ 83 h 215"/>
                <a:gd name="T4" fmla="*/ 45 w 227"/>
                <a:gd name="T5" fmla="*/ 66 h 215"/>
                <a:gd name="T6" fmla="*/ 59 w 227"/>
                <a:gd name="T7" fmla="*/ 45 h 215"/>
                <a:gd name="T8" fmla="*/ 76 w 227"/>
                <a:gd name="T9" fmla="*/ 0 h 215"/>
                <a:gd name="T10" fmla="*/ 104 w 227"/>
                <a:gd name="T11" fmla="*/ 50 h 215"/>
                <a:gd name="T12" fmla="*/ 128 w 227"/>
                <a:gd name="T13" fmla="*/ 28 h 215"/>
                <a:gd name="T14" fmla="*/ 142 w 227"/>
                <a:gd name="T15" fmla="*/ 35 h 215"/>
                <a:gd name="T16" fmla="*/ 154 w 227"/>
                <a:gd name="T17" fmla="*/ 40 h 215"/>
                <a:gd name="T18" fmla="*/ 161 w 227"/>
                <a:gd name="T19" fmla="*/ 50 h 215"/>
                <a:gd name="T20" fmla="*/ 166 w 227"/>
                <a:gd name="T21" fmla="*/ 35 h 215"/>
                <a:gd name="T22" fmla="*/ 173 w 227"/>
                <a:gd name="T23" fmla="*/ 40 h 215"/>
                <a:gd name="T24" fmla="*/ 177 w 227"/>
                <a:gd name="T25" fmla="*/ 52 h 215"/>
                <a:gd name="T26" fmla="*/ 168 w 227"/>
                <a:gd name="T27" fmla="*/ 66 h 215"/>
                <a:gd name="T28" fmla="*/ 166 w 227"/>
                <a:gd name="T29" fmla="*/ 69 h 215"/>
                <a:gd name="T30" fmla="*/ 163 w 227"/>
                <a:gd name="T31" fmla="*/ 80 h 215"/>
                <a:gd name="T32" fmla="*/ 177 w 227"/>
                <a:gd name="T33" fmla="*/ 73 h 215"/>
                <a:gd name="T34" fmla="*/ 185 w 227"/>
                <a:gd name="T35" fmla="*/ 71 h 215"/>
                <a:gd name="T36" fmla="*/ 192 w 227"/>
                <a:gd name="T37" fmla="*/ 73 h 215"/>
                <a:gd name="T38" fmla="*/ 196 w 227"/>
                <a:gd name="T39" fmla="*/ 80 h 215"/>
                <a:gd name="T40" fmla="*/ 199 w 227"/>
                <a:gd name="T41" fmla="*/ 102 h 215"/>
                <a:gd name="T42" fmla="*/ 199 w 227"/>
                <a:gd name="T43" fmla="*/ 109 h 215"/>
                <a:gd name="T44" fmla="*/ 201 w 227"/>
                <a:gd name="T45" fmla="*/ 113 h 215"/>
                <a:gd name="T46" fmla="*/ 211 w 227"/>
                <a:gd name="T47" fmla="*/ 113 h 215"/>
                <a:gd name="T48" fmla="*/ 222 w 227"/>
                <a:gd name="T49" fmla="*/ 121 h 215"/>
                <a:gd name="T50" fmla="*/ 227 w 227"/>
                <a:gd name="T51" fmla="*/ 140 h 215"/>
                <a:gd name="T52" fmla="*/ 225 w 227"/>
                <a:gd name="T53" fmla="*/ 151 h 215"/>
                <a:gd name="T54" fmla="*/ 222 w 227"/>
                <a:gd name="T55" fmla="*/ 156 h 215"/>
                <a:gd name="T56" fmla="*/ 218 w 227"/>
                <a:gd name="T57" fmla="*/ 163 h 215"/>
                <a:gd name="T58" fmla="*/ 213 w 227"/>
                <a:gd name="T59" fmla="*/ 175 h 215"/>
                <a:gd name="T60" fmla="*/ 211 w 227"/>
                <a:gd name="T61" fmla="*/ 185 h 215"/>
                <a:gd name="T62" fmla="*/ 199 w 227"/>
                <a:gd name="T63" fmla="*/ 192 h 215"/>
                <a:gd name="T64" fmla="*/ 187 w 227"/>
                <a:gd name="T65" fmla="*/ 189 h 215"/>
                <a:gd name="T66" fmla="*/ 189 w 227"/>
                <a:gd name="T67" fmla="*/ 182 h 215"/>
                <a:gd name="T68" fmla="*/ 166 w 227"/>
                <a:gd name="T69" fmla="*/ 175 h 215"/>
                <a:gd name="T70" fmla="*/ 140 w 227"/>
                <a:gd name="T71" fmla="*/ 180 h 215"/>
                <a:gd name="T72" fmla="*/ 130 w 227"/>
                <a:gd name="T73" fmla="*/ 182 h 215"/>
                <a:gd name="T74" fmla="*/ 130 w 227"/>
                <a:gd name="T75" fmla="*/ 189 h 215"/>
                <a:gd name="T76" fmla="*/ 109 w 227"/>
                <a:gd name="T77" fmla="*/ 194 h 215"/>
                <a:gd name="T78" fmla="*/ 95 w 227"/>
                <a:gd name="T79" fmla="*/ 192 h 215"/>
                <a:gd name="T80" fmla="*/ 76 w 227"/>
                <a:gd name="T81" fmla="*/ 196 h 215"/>
                <a:gd name="T82" fmla="*/ 38 w 227"/>
                <a:gd name="T83" fmla="*/ 215 h 215"/>
                <a:gd name="T84" fmla="*/ 16 w 227"/>
                <a:gd name="T85" fmla="*/ 211 h 215"/>
                <a:gd name="T86" fmla="*/ 5 w 227"/>
                <a:gd name="T87" fmla="*/ 180 h 215"/>
                <a:gd name="T88" fmla="*/ 0 w 227"/>
                <a:gd name="T89" fmla="*/ 163 h 215"/>
                <a:gd name="T90" fmla="*/ 14 w 227"/>
                <a:gd name="T91" fmla="*/ 158 h 215"/>
                <a:gd name="T92" fmla="*/ 14 w 227"/>
                <a:gd name="T93" fmla="*/ 140 h 215"/>
                <a:gd name="T94" fmla="*/ 7 w 227"/>
                <a:gd name="T95" fmla="*/ 132 h 215"/>
                <a:gd name="T96" fmla="*/ 14 w 227"/>
                <a:gd name="T97" fmla="*/ 11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7" h="215">
                  <a:moveTo>
                    <a:pt x="14" y="111"/>
                  </a:moveTo>
                  <a:lnTo>
                    <a:pt x="14" y="102"/>
                  </a:lnTo>
                  <a:lnTo>
                    <a:pt x="21" y="97"/>
                  </a:lnTo>
                  <a:lnTo>
                    <a:pt x="26" y="83"/>
                  </a:lnTo>
                  <a:lnTo>
                    <a:pt x="21" y="71"/>
                  </a:lnTo>
                  <a:lnTo>
                    <a:pt x="45" y="66"/>
                  </a:lnTo>
                  <a:lnTo>
                    <a:pt x="50" y="54"/>
                  </a:lnTo>
                  <a:lnTo>
                    <a:pt x="59" y="45"/>
                  </a:lnTo>
                  <a:lnTo>
                    <a:pt x="61" y="19"/>
                  </a:lnTo>
                  <a:lnTo>
                    <a:pt x="76" y="0"/>
                  </a:lnTo>
                  <a:lnTo>
                    <a:pt x="95" y="52"/>
                  </a:lnTo>
                  <a:lnTo>
                    <a:pt x="104" y="50"/>
                  </a:lnTo>
                  <a:lnTo>
                    <a:pt x="111" y="40"/>
                  </a:lnTo>
                  <a:lnTo>
                    <a:pt x="128" y="28"/>
                  </a:lnTo>
                  <a:lnTo>
                    <a:pt x="140" y="28"/>
                  </a:lnTo>
                  <a:lnTo>
                    <a:pt x="142" y="35"/>
                  </a:lnTo>
                  <a:lnTo>
                    <a:pt x="149" y="45"/>
                  </a:lnTo>
                  <a:lnTo>
                    <a:pt x="154" y="40"/>
                  </a:lnTo>
                  <a:lnTo>
                    <a:pt x="156" y="47"/>
                  </a:lnTo>
                  <a:lnTo>
                    <a:pt x="161" y="50"/>
                  </a:lnTo>
                  <a:lnTo>
                    <a:pt x="166" y="50"/>
                  </a:lnTo>
                  <a:lnTo>
                    <a:pt x="166" y="35"/>
                  </a:lnTo>
                  <a:lnTo>
                    <a:pt x="170" y="35"/>
                  </a:lnTo>
                  <a:lnTo>
                    <a:pt x="173" y="40"/>
                  </a:lnTo>
                  <a:lnTo>
                    <a:pt x="170" y="52"/>
                  </a:lnTo>
                  <a:lnTo>
                    <a:pt x="177" y="52"/>
                  </a:lnTo>
                  <a:lnTo>
                    <a:pt x="177" y="57"/>
                  </a:lnTo>
                  <a:lnTo>
                    <a:pt x="168" y="66"/>
                  </a:lnTo>
                  <a:lnTo>
                    <a:pt x="168" y="71"/>
                  </a:lnTo>
                  <a:lnTo>
                    <a:pt x="166" y="69"/>
                  </a:lnTo>
                  <a:lnTo>
                    <a:pt x="163" y="71"/>
                  </a:lnTo>
                  <a:lnTo>
                    <a:pt x="163" y="80"/>
                  </a:lnTo>
                  <a:lnTo>
                    <a:pt x="173" y="73"/>
                  </a:lnTo>
                  <a:lnTo>
                    <a:pt x="177" y="73"/>
                  </a:lnTo>
                  <a:lnTo>
                    <a:pt x="182" y="78"/>
                  </a:lnTo>
                  <a:lnTo>
                    <a:pt x="185" y="71"/>
                  </a:lnTo>
                  <a:lnTo>
                    <a:pt x="189" y="69"/>
                  </a:lnTo>
                  <a:lnTo>
                    <a:pt x="192" y="73"/>
                  </a:lnTo>
                  <a:lnTo>
                    <a:pt x="192" y="80"/>
                  </a:lnTo>
                  <a:lnTo>
                    <a:pt x="196" y="80"/>
                  </a:lnTo>
                  <a:lnTo>
                    <a:pt x="201" y="87"/>
                  </a:lnTo>
                  <a:lnTo>
                    <a:pt x="199" y="102"/>
                  </a:lnTo>
                  <a:lnTo>
                    <a:pt x="203" y="99"/>
                  </a:lnTo>
                  <a:lnTo>
                    <a:pt x="199" y="109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206" y="118"/>
                  </a:lnTo>
                  <a:lnTo>
                    <a:pt x="211" y="113"/>
                  </a:lnTo>
                  <a:lnTo>
                    <a:pt x="218" y="123"/>
                  </a:lnTo>
                  <a:lnTo>
                    <a:pt x="222" y="121"/>
                  </a:lnTo>
                  <a:lnTo>
                    <a:pt x="220" y="130"/>
                  </a:lnTo>
                  <a:lnTo>
                    <a:pt x="227" y="140"/>
                  </a:lnTo>
                  <a:lnTo>
                    <a:pt x="222" y="144"/>
                  </a:lnTo>
                  <a:lnTo>
                    <a:pt x="225" y="151"/>
                  </a:lnTo>
                  <a:lnTo>
                    <a:pt x="220" y="154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18" y="163"/>
                  </a:lnTo>
                  <a:lnTo>
                    <a:pt x="213" y="163"/>
                  </a:lnTo>
                  <a:lnTo>
                    <a:pt x="213" y="175"/>
                  </a:lnTo>
                  <a:lnTo>
                    <a:pt x="208" y="180"/>
                  </a:lnTo>
                  <a:lnTo>
                    <a:pt x="211" y="185"/>
                  </a:lnTo>
                  <a:lnTo>
                    <a:pt x="206" y="185"/>
                  </a:lnTo>
                  <a:lnTo>
                    <a:pt x="199" y="192"/>
                  </a:lnTo>
                  <a:lnTo>
                    <a:pt x="189" y="187"/>
                  </a:lnTo>
                  <a:lnTo>
                    <a:pt x="187" y="189"/>
                  </a:lnTo>
                  <a:lnTo>
                    <a:pt x="185" y="185"/>
                  </a:lnTo>
                  <a:lnTo>
                    <a:pt x="189" y="182"/>
                  </a:lnTo>
                  <a:lnTo>
                    <a:pt x="180" y="173"/>
                  </a:lnTo>
                  <a:lnTo>
                    <a:pt x="166" y="175"/>
                  </a:lnTo>
                  <a:lnTo>
                    <a:pt x="151" y="173"/>
                  </a:lnTo>
                  <a:lnTo>
                    <a:pt x="140" y="180"/>
                  </a:lnTo>
                  <a:lnTo>
                    <a:pt x="135" y="175"/>
                  </a:lnTo>
                  <a:lnTo>
                    <a:pt x="130" y="182"/>
                  </a:lnTo>
                  <a:lnTo>
                    <a:pt x="132" y="185"/>
                  </a:lnTo>
                  <a:lnTo>
                    <a:pt x="130" y="189"/>
                  </a:lnTo>
                  <a:lnTo>
                    <a:pt x="121" y="196"/>
                  </a:lnTo>
                  <a:lnTo>
                    <a:pt x="109" y="194"/>
                  </a:lnTo>
                  <a:lnTo>
                    <a:pt x="104" y="187"/>
                  </a:lnTo>
                  <a:lnTo>
                    <a:pt x="95" y="192"/>
                  </a:lnTo>
                  <a:lnTo>
                    <a:pt x="83" y="192"/>
                  </a:lnTo>
                  <a:lnTo>
                    <a:pt x="76" y="196"/>
                  </a:lnTo>
                  <a:lnTo>
                    <a:pt x="57" y="196"/>
                  </a:lnTo>
                  <a:lnTo>
                    <a:pt x="38" y="215"/>
                  </a:lnTo>
                  <a:lnTo>
                    <a:pt x="35" y="213"/>
                  </a:lnTo>
                  <a:lnTo>
                    <a:pt x="16" y="211"/>
                  </a:lnTo>
                  <a:lnTo>
                    <a:pt x="0" y="187"/>
                  </a:lnTo>
                  <a:lnTo>
                    <a:pt x="5" y="180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5" y="158"/>
                  </a:lnTo>
                  <a:lnTo>
                    <a:pt x="14" y="158"/>
                  </a:lnTo>
                  <a:lnTo>
                    <a:pt x="19" y="149"/>
                  </a:lnTo>
                  <a:lnTo>
                    <a:pt x="14" y="140"/>
                  </a:lnTo>
                  <a:lnTo>
                    <a:pt x="16" y="132"/>
                  </a:lnTo>
                  <a:lnTo>
                    <a:pt x="7" y="132"/>
                  </a:lnTo>
                  <a:lnTo>
                    <a:pt x="16" y="125"/>
                  </a:lnTo>
                  <a:lnTo>
                    <a:pt x="14" y="11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6" name="Freeform 62"/>
            <p:cNvSpPr>
              <a:spLocks/>
            </p:cNvSpPr>
            <p:nvPr/>
          </p:nvSpPr>
          <p:spPr bwMode="auto">
            <a:xfrm>
              <a:off x="3816350" y="1187027"/>
              <a:ext cx="579438" cy="865188"/>
            </a:xfrm>
            <a:custGeom>
              <a:avLst/>
              <a:gdLst>
                <a:gd name="T0" fmla="*/ 10 w 365"/>
                <a:gd name="T1" fmla="*/ 395 h 545"/>
                <a:gd name="T2" fmla="*/ 10 w 365"/>
                <a:gd name="T3" fmla="*/ 329 h 545"/>
                <a:gd name="T4" fmla="*/ 14 w 365"/>
                <a:gd name="T5" fmla="*/ 303 h 545"/>
                <a:gd name="T6" fmla="*/ 7 w 365"/>
                <a:gd name="T7" fmla="*/ 279 h 545"/>
                <a:gd name="T8" fmla="*/ 31 w 365"/>
                <a:gd name="T9" fmla="*/ 270 h 545"/>
                <a:gd name="T10" fmla="*/ 45 w 365"/>
                <a:gd name="T11" fmla="*/ 234 h 545"/>
                <a:gd name="T12" fmla="*/ 52 w 365"/>
                <a:gd name="T13" fmla="*/ 206 h 545"/>
                <a:gd name="T14" fmla="*/ 55 w 365"/>
                <a:gd name="T15" fmla="*/ 180 h 545"/>
                <a:gd name="T16" fmla="*/ 66 w 365"/>
                <a:gd name="T17" fmla="*/ 166 h 545"/>
                <a:gd name="T18" fmla="*/ 62 w 365"/>
                <a:gd name="T19" fmla="*/ 147 h 545"/>
                <a:gd name="T20" fmla="*/ 78 w 365"/>
                <a:gd name="T21" fmla="*/ 140 h 545"/>
                <a:gd name="T22" fmla="*/ 83 w 365"/>
                <a:gd name="T23" fmla="*/ 118 h 545"/>
                <a:gd name="T24" fmla="*/ 90 w 365"/>
                <a:gd name="T25" fmla="*/ 118 h 545"/>
                <a:gd name="T26" fmla="*/ 97 w 365"/>
                <a:gd name="T27" fmla="*/ 97 h 545"/>
                <a:gd name="T28" fmla="*/ 111 w 365"/>
                <a:gd name="T29" fmla="*/ 76 h 545"/>
                <a:gd name="T30" fmla="*/ 121 w 365"/>
                <a:gd name="T31" fmla="*/ 69 h 545"/>
                <a:gd name="T32" fmla="*/ 128 w 365"/>
                <a:gd name="T33" fmla="*/ 57 h 545"/>
                <a:gd name="T34" fmla="*/ 130 w 365"/>
                <a:gd name="T35" fmla="*/ 52 h 545"/>
                <a:gd name="T36" fmla="*/ 159 w 365"/>
                <a:gd name="T37" fmla="*/ 38 h 545"/>
                <a:gd name="T38" fmla="*/ 178 w 365"/>
                <a:gd name="T39" fmla="*/ 24 h 545"/>
                <a:gd name="T40" fmla="*/ 182 w 365"/>
                <a:gd name="T41" fmla="*/ 19 h 545"/>
                <a:gd name="T42" fmla="*/ 190 w 365"/>
                <a:gd name="T43" fmla="*/ 10 h 545"/>
                <a:gd name="T44" fmla="*/ 216 w 365"/>
                <a:gd name="T45" fmla="*/ 0 h 545"/>
                <a:gd name="T46" fmla="*/ 199 w 365"/>
                <a:gd name="T47" fmla="*/ 21 h 545"/>
                <a:gd name="T48" fmla="*/ 187 w 365"/>
                <a:gd name="T49" fmla="*/ 38 h 545"/>
                <a:gd name="T50" fmla="*/ 175 w 365"/>
                <a:gd name="T51" fmla="*/ 64 h 545"/>
                <a:gd name="T52" fmla="*/ 187 w 365"/>
                <a:gd name="T53" fmla="*/ 74 h 545"/>
                <a:gd name="T54" fmla="*/ 175 w 365"/>
                <a:gd name="T55" fmla="*/ 88 h 545"/>
                <a:gd name="T56" fmla="*/ 173 w 365"/>
                <a:gd name="T57" fmla="*/ 107 h 545"/>
                <a:gd name="T58" fmla="*/ 161 w 365"/>
                <a:gd name="T59" fmla="*/ 111 h 545"/>
                <a:gd name="T60" fmla="*/ 159 w 365"/>
                <a:gd name="T61" fmla="*/ 126 h 545"/>
                <a:gd name="T62" fmla="*/ 152 w 365"/>
                <a:gd name="T63" fmla="*/ 135 h 545"/>
                <a:gd name="T64" fmla="*/ 145 w 365"/>
                <a:gd name="T65" fmla="*/ 130 h 545"/>
                <a:gd name="T66" fmla="*/ 142 w 365"/>
                <a:gd name="T67" fmla="*/ 145 h 545"/>
                <a:gd name="T68" fmla="*/ 142 w 365"/>
                <a:gd name="T69" fmla="*/ 161 h 545"/>
                <a:gd name="T70" fmla="*/ 140 w 365"/>
                <a:gd name="T71" fmla="*/ 197 h 545"/>
                <a:gd name="T72" fmla="*/ 178 w 365"/>
                <a:gd name="T73" fmla="*/ 220 h 545"/>
                <a:gd name="T74" fmla="*/ 206 w 365"/>
                <a:gd name="T75" fmla="*/ 230 h 545"/>
                <a:gd name="T76" fmla="*/ 244 w 365"/>
                <a:gd name="T77" fmla="*/ 237 h 545"/>
                <a:gd name="T78" fmla="*/ 261 w 365"/>
                <a:gd name="T79" fmla="*/ 249 h 545"/>
                <a:gd name="T80" fmla="*/ 291 w 365"/>
                <a:gd name="T81" fmla="*/ 251 h 545"/>
                <a:gd name="T82" fmla="*/ 322 w 365"/>
                <a:gd name="T83" fmla="*/ 265 h 545"/>
                <a:gd name="T84" fmla="*/ 365 w 365"/>
                <a:gd name="T85" fmla="*/ 388 h 545"/>
                <a:gd name="T86" fmla="*/ 351 w 365"/>
                <a:gd name="T87" fmla="*/ 431 h 545"/>
                <a:gd name="T88" fmla="*/ 324 w 365"/>
                <a:gd name="T89" fmla="*/ 488 h 545"/>
                <a:gd name="T90" fmla="*/ 282 w 365"/>
                <a:gd name="T91" fmla="*/ 507 h 545"/>
                <a:gd name="T92" fmla="*/ 275 w 365"/>
                <a:gd name="T93" fmla="*/ 507 h 545"/>
                <a:gd name="T94" fmla="*/ 265 w 365"/>
                <a:gd name="T95" fmla="*/ 516 h 545"/>
                <a:gd name="T96" fmla="*/ 227 w 365"/>
                <a:gd name="T97" fmla="*/ 514 h 545"/>
                <a:gd name="T98" fmla="*/ 216 w 365"/>
                <a:gd name="T99" fmla="*/ 526 h 545"/>
                <a:gd name="T100" fmla="*/ 206 w 365"/>
                <a:gd name="T101" fmla="*/ 523 h 545"/>
                <a:gd name="T102" fmla="*/ 175 w 365"/>
                <a:gd name="T103" fmla="*/ 528 h 545"/>
                <a:gd name="T104" fmla="*/ 161 w 365"/>
                <a:gd name="T105" fmla="*/ 528 h 545"/>
                <a:gd name="T106" fmla="*/ 116 w 365"/>
                <a:gd name="T107" fmla="*/ 535 h 545"/>
                <a:gd name="T108" fmla="*/ 90 w 365"/>
                <a:gd name="T109" fmla="*/ 530 h 545"/>
                <a:gd name="T110" fmla="*/ 71 w 365"/>
                <a:gd name="T111" fmla="*/ 538 h 545"/>
                <a:gd name="T112" fmla="*/ 52 w 365"/>
                <a:gd name="T113" fmla="*/ 533 h 545"/>
                <a:gd name="T114" fmla="*/ 38 w 365"/>
                <a:gd name="T115" fmla="*/ 507 h 545"/>
                <a:gd name="T116" fmla="*/ 33 w 365"/>
                <a:gd name="T117" fmla="*/ 483 h 545"/>
                <a:gd name="T118" fmla="*/ 12 w 365"/>
                <a:gd name="T119" fmla="*/ 459 h 545"/>
                <a:gd name="T120" fmla="*/ 10 w 365"/>
                <a:gd name="T121" fmla="*/ 44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5" h="545">
                  <a:moveTo>
                    <a:pt x="0" y="426"/>
                  </a:moveTo>
                  <a:lnTo>
                    <a:pt x="3" y="405"/>
                  </a:lnTo>
                  <a:lnTo>
                    <a:pt x="10" y="395"/>
                  </a:lnTo>
                  <a:lnTo>
                    <a:pt x="12" y="379"/>
                  </a:lnTo>
                  <a:lnTo>
                    <a:pt x="3" y="369"/>
                  </a:lnTo>
                  <a:lnTo>
                    <a:pt x="10" y="329"/>
                  </a:lnTo>
                  <a:lnTo>
                    <a:pt x="0" y="308"/>
                  </a:lnTo>
                  <a:lnTo>
                    <a:pt x="3" y="306"/>
                  </a:lnTo>
                  <a:lnTo>
                    <a:pt x="14" y="303"/>
                  </a:lnTo>
                  <a:lnTo>
                    <a:pt x="19" y="298"/>
                  </a:lnTo>
                  <a:lnTo>
                    <a:pt x="10" y="291"/>
                  </a:lnTo>
                  <a:lnTo>
                    <a:pt x="7" y="27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31" y="270"/>
                  </a:lnTo>
                  <a:lnTo>
                    <a:pt x="38" y="268"/>
                  </a:lnTo>
                  <a:lnTo>
                    <a:pt x="38" y="251"/>
                  </a:lnTo>
                  <a:lnTo>
                    <a:pt x="45" y="234"/>
                  </a:lnTo>
                  <a:lnTo>
                    <a:pt x="50" y="225"/>
                  </a:lnTo>
                  <a:lnTo>
                    <a:pt x="45" y="216"/>
                  </a:lnTo>
                  <a:lnTo>
                    <a:pt x="52" y="206"/>
                  </a:lnTo>
                  <a:lnTo>
                    <a:pt x="55" y="197"/>
                  </a:lnTo>
                  <a:lnTo>
                    <a:pt x="57" y="192"/>
                  </a:lnTo>
                  <a:lnTo>
                    <a:pt x="55" y="180"/>
                  </a:lnTo>
                  <a:lnTo>
                    <a:pt x="62" y="175"/>
                  </a:lnTo>
                  <a:lnTo>
                    <a:pt x="62" y="168"/>
                  </a:lnTo>
                  <a:lnTo>
                    <a:pt x="66" y="166"/>
                  </a:lnTo>
                  <a:lnTo>
                    <a:pt x="57" y="163"/>
                  </a:lnTo>
                  <a:lnTo>
                    <a:pt x="66" y="154"/>
                  </a:lnTo>
                  <a:lnTo>
                    <a:pt x="62" y="147"/>
                  </a:lnTo>
                  <a:lnTo>
                    <a:pt x="66" y="142"/>
                  </a:lnTo>
                  <a:lnTo>
                    <a:pt x="69" y="137"/>
                  </a:lnTo>
                  <a:lnTo>
                    <a:pt x="78" y="140"/>
                  </a:lnTo>
                  <a:lnTo>
                    <a:pt x="81" y="137"/>
                  </a:lnTo>
                  <a:lnTo>
                    <a:pt x="81" y="123"/>
                  </a:lnTo>
                  <a:lnTo>
                    <a:pt x="83" y="118"/>
                  </a:lnTo>
                  <a:lnTo>
                    <a:pt x="78" y="118"/>
                  </a:lnTo>
                  <a:lnTo>
                    <a:pt x="85" y="114"/>
                  </a:lnTo>
                  <a:lnTo>
                    <a:pt x="90" y="118"/>
                  </a:lnTo>
                  <a:lnTo>
                    <a:pt x="88" y="107"/>
                  </a:lnTo>
                  <a:lnTo>
                    <a:pt x="102" y="100"/>
                  </a:lnTo>
                  <a:lnTo>
                    <a:pt x="97" y="97"/>
                  </a:lnTo>
                  <a:lnTo>
                    <a:pt x="104" y="85"/>
                  </a:lnTo>
                  <a:lnTo>
                    <a:pt x="111" y="83"/>
                  </a:lnTo>
                  <a:lnTo>
                    <a:pt x="111" y="76"/>
                  </a:lnTo>
                  <a:lnTo>
                    <a:pt x="116" y="74"/>
                  </a:lnTo>
                  <a:lnTo>
                    <a:pt x="111" y="71"/>
                  </a:lnTo>
                  <a:lnTo>
                    <a:pt x="121" y="69"/>
                  </a:lnTo>
                  <a:lnTo>
                    <a:pt x="123" y="64"/>
                  </a:lnTo>
                  <a:lnTo>
                    <a:pt x="128" y="66"/>
                  </a:lnTo>
                  <a:lnTo>
                    <a:pt x="128" y="57"/>
                  </a:lnTo>
                  <a:lnTo>
                    <a:pt x="137" y="59"/>
                  </a:lnTo>
                  <a:lnTo>
                    <a:pt x="135" y="52"/>
                  </a:lnTo>
                  <a:lnTo>
                    <a:pt x="130" y="52"/>
                  </a:lnTo>
                  <a:lnTo>
                    <a:pt x="135" y="47"/>
                  </a:lnTo>
                  <a:lnTo>
                    <a:pt x="152" y="40"/>
                  </a:lnTo>
                  <a:lnTo>
                    <a:pt x="159" y="38"/>
                  </a:lnTo>
                  <a:lnTo>
                    <a:pt x="164" y="31"/>
                  </a:lnTo>
                  <a:lnTo>
                    <a:pt x="175" y="29"/>
                  </a:lnTo>
                  <a:lnTo>
                    <a:pt x="178" y="24"/>
                  </a:lnTo>
                  <a:lnTo>
                    <a:pt x="185" y="26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97" y="17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201" y="14"/>
                  </a:lnTo>
                  <a:lnTo>
                    <a:pt x="201" y="7"/>
                  </a:lnTo>
                  <a:lnTo>
                    <a:pt x="216" y="0"/>
                  </a:lnTo>
                  <a:lnTo>
                    <a:pt x="209" y="10"/>
                  </a:lnTo>
                  <a:lnTo>
                    <a:pt x="206" y="19"/>
                  </a:lnTo>
                  <a:lnTo>
                    <a:pt x="199" y="21"/>
                  </a:lnTo>
                  <a:lnTo>
                    <a:pt x="197" y="29"/>
                  </a:lnTo>
                  <a:lnTo>
                    <a:pt x="187" y="33"/>
                  </a:lnTo>
                  <a:lnTo>
                    <a:pt x="187" y="38"/>
                  </a:lnTo>
                  <a:lnTo>
                    <a:pt x="182" y="43"/>
                  </a:lnTo>
                  <a:lnTo>
                    <a:pt x="180" y="57"/>
                  </a:lnTo>
                  <a:lnTo>
                    <a:pt x="175" y="64"/>
                  </a:lnTo>
                  <a:lnTo>
                    <a:pt x="182" y="71"/>
                  </a:lnTo>
                  <a:lnTo>
                    <a:pt x="182" y="78"/>
                  </a:lnTo>
                  <a:lnTo>
                    <a:pt x="187" y="74"/>
                  </a:lnTo>
                  <a:lnTo>
                    <a:pt x="192" y="78"/>
                  </a:lnTo>
                  <a:lnTo>
                    <a:pt x="187" y="78"/>
                  </a:lnTo>
                  <a:lnTo>
                    <a:pt x="175" y="88"/>
                  </a:lnTo>
                  <a:lnTo>
                    <a:pt x="171" y="85"/>
                  </a:lnTo>
                  <a:lnTo>
                    <a:pt x="168" y="95"/>
                  </a:lnTo>
                  <a:lnTo>
                    <a:pt x="173" y="107"/>
                  </a:lnTo>
                  <a:lnTo>
                    <a:pt x="166" y="109"/>
                  </a:lnTo>
                  <a:lnTo>
                    <a:pt x="164" y="107"/>
                  </a:lnTo>
                  <a:lnTo>
                    <a:pt x="161" y="111"/>
                  </a:lnTo>
                  <a:lnTo>
                    <a:pt x="161" y="116"/>
                  </a:lnTo>
                  <a:lnTo>
                    <a:pt x="156" y="121"/>
                  </a:lnTo>
                  <a:lnTo>
                    <a:pt x="159" y="126"/>
                  </a:lnTo>
                  <a:lnTo>
                    <a:pt x="159" y="133"/>
                  </a:lnTo>
                  <a:lnTo>
                    <a:pt x="152" y="130"/>
                  </a:lnTo>
                  <a:lnTo>
                    <a:pt x="152" y="135"/>
                  </a:lnTo>
                  <a:lnTo>
                    <a:pt x="149" y="133"/>
                  </a:lnTo>
                  <a:lnTo>
                    <a:pt x="147" y="135"/>
                  </a:lnTo>
                  <a:lnTo>
                    <a:pt x="145" y="130"/>
                  </a:lnTo>
                  <a:lnTo>
                    <a:pt x="142" y="133"/>
                  </a:lnTo>
                  <a:lnTo>
                    <a:pt x="145" y="140"/>
                  </a:lnTo>
                  <a:lnTo>
                    <a:pt x="142" y="145"/>
                  </a:lnTo>
                  <a:lnTo>
                    <a:pt x="149" y="149"/>
                  </a:lnTo>
                  <a:lnTo>
                    <a:pt x="147" y="156"/>
                  </a:lnTo>
                  <a:lnTo>
                    <a:pt x="142" y="161"/>
                  </a:lnTo>
                  <a:lnTo>
                    <a:pt x="145" y="166"/>
                  </a:lnTo>
                  <a:lnTo>
                    <a:pt x="140" y="173"/>
                  </a:lnTo>
                  <a:lnTo>
                    <a:pt x="140" y="197"/>
                  </a:lnTo>
                  <a:lnTo>
                    <a:pt x="147" y="206"/>
                  </a:lnTo>
                  <a:lnTo>
                    <a:pt x="175" y="213"/>
                  </a:lnTo>
                  <a:lnTo>
                    <a:pt x="178" y="220"/>
                  </a:lnTo>
                  <a:lnTo>
                    <a:pt x="185" y="223"/>
                  </a:lnTo>
                  <a:lnTo>
                    <a:pt x="197" y="232"/>
                  </a:lnTo>
                  <a:lnTo>
                    <a:pt x="206" y="230"/>
                  </a:lnTo>
                  <a:lnTo>
                    <a:pt x="213" y="234"/>
                  </a:lnTo>
                  <a:lnTo>
                    <a:pt x="230" y="239"/>
                  </a:lnTo>
                  <a:lnTo>
                    <a:pt x="244" y="237"/>
                  </a:lnTo>
                  <a:lnTo>
                    <a:pt x="249" y="242"/>
                  </a:lnTo>
                  <a:lnTo>
                    <a:pt x="258" y="244"/>
                  </a:lnTo>
                  <a:lnTo>
                    <a:pt x="261" y="249"/>
                  </a:lnTo>
                  <a:lnTo>
                    <a:pt x="277" y="249"/>
                  </a:lnTo>
                  <a:lnTo>
                    <a:pt x="284" y="253"/>
                  </a:lnTo>
                  <a:lnTo>
                    <a:pt x="291" y="251"/>
                  </a:lnTo>
                  <a:lnTo>
                    <a:pt x="303" y="261"/>
                  </a:lnTo>
                  <a:lnTo>
                    <a:pt x="308" y="261"/>
                  </a:lnTo>
                  <a:lnTo>
                    <a:pt x="322" y="265"/>
                  </a:lnTo>
                  <a:lnTo>
                    <a:pt x="353" y="355"/>
                  </a:lnTo>
                  <a:lnTo>
                    <a:pt x="365" y="362"/>
                  </a:lnTo>
                  <a:lnTo>
                    <a:pt x="365" y="388"/>
                  </a:lnTo>
                  <a:lnTo>
                    <a:pt x="362" y="403"/>
                  </a:lnTo>
                  <a:lnTo>
                    <a:pt x="365" y="407"/>
                  </a:lnTo>
                  <a:lnTo>
                    <a:pt x="351" y="431"/>
                  </a:lnTo>
                  <a:lnTo>
                    <a:pt x="346" y="459"/>
                  </a:lnTo>
                  <a:lnTo>
                    <a:pt x="336" y="469"/>
                  </a:lnTo>
                  <a:lnTo>
                    <a:pt x="324" y="488"/>
                  </a:lnTo>
                  <a:lnTo>
                    <a:pt x="306" y="493"/>
                  </a:lnTo>
                  <a:lnTo>
                    <a:pt x="294" y="504"/>
                  </a:lnTo>
                  <a:lnTo>
                    <a:pt x="282" y="507"/>
                  </a:lnTo>
                  <a:lnTo>
                    <a:pt x="280" y="504"/>
                  </a:lnTo>
                  <a:lnTo>
                    <a:pt x="277" y="511"/>
                  </a:lnTo>
                  <a:lnTo>
                    <a:pt x="275" y="507"/>
                  </a:lnTo>
                  <a:lnTo>
                    <a:pt x="270" y="511"/>
                  </a:lnTo>
                  <a:lnTo>
                    <a:pt x="265" y="509"/>
                  </a:lnTo>
                  <a:lnTo>
                    <a:pt x="265" y="516"/>
                  </a:lnTo>
                  <a:lnTo>
                    <a:pt x="258" y="514"/>
                  </a:lnTo>
                  <a:lnTo>
                    <a:pt x="253" y="521"/>
                  </a:lnTo>
                  <a:lnTo>
                    <a:pt x="227" y="514"/>
                  </a:lnTo>
                  <a:lnTo>
                    <a:pt x="223" y="519"/>
                  </a:lnTo>
                  <a:lnTo>
                    <a:pt x="218" y="519"/>
                  </a:lnTo>
                  <a:lnTo>
                    <a:pt x="216" y="526"/>
                  </a:lnTo>
                  <a:lnTo>
                    <a:pt x="211" y="528"/>
                  </a:lnTo>
                  <a:lnTo>
                    <a:pt x="211" y="523"/>
                  </a:lnTo>
                  <a:lnTo>
                    <a:pt x="206" y="523"/>
                  </a:lnTo>
                  <a:lnTo>
                    <a:pt x="204" y="535"/>
                  </a:lnTo>
                  <a:lnTo>
                    <a:pt x="187" y="526"/>
                  </a:lnTo>
                  <a:lnTo>
                    <a:pt x="175" y="528"/>
                  </a:lnTo>
                  <a:lnTo>
                    <a:pt x="173" y="535"/>
                  </a:lnTo>
                  <a:lnTo>
                    <a:pt x="166" y="535"/>
                  </a:lnTo>
                  <a:lnTo>
                    <a:pt x="161" y="528"/>
                  </a:lnTo>
                  <a:lnTo>
                    <a:pt x="154" y="526"/>
                  </a:lnTo>
                  <a:lnTo>
                    <a:pt x="142" y="533"/>
                  </a:lnTo>
                  <a:lnTo>
                    <a:pt x="116" y="535"/>
                  </a:lnTo>
                  <a:lnTo>
                    <a:pt x="109" y="538"/>
                  </a:lnTo>
                  <a:lnTo>
                    <a:pt x="104" y="545"/>
                  </a:lnTo>
                  <a:lnTo>
                    <a:pt x="90" y="530"/>
                  </a:lnTo>
                  <a:lnTo>
                    <a:pt x="85" y="535"/>
                  </a:lnTo>
                  <a:lnTo>
                    <a:pt x="76" y="530"/>
                  </a:lnTo>
                  <a:lnTo>
                    <a:pt x="71" y="538"/>
                  </a:lnTo>
                  <a:lnTo>
                    <a:pt x="74" y="540"/>
                  </a:lnTo>
                  <a:lnTo>
                    <a:pt x="62" y="540"/>
                  </a:lnTo>
                  <a:lnTo>
                    <a:pt x="52" y="533"/>
                  </a:lnTo>
                  <a:lnTo>
                    <a:pt x="45" y="519"/>
                  </a:lnTo>
                  <a:lnTo>
                    <a:pt x="31" y="511"/>
                  </a:lnTo>
                  <a:lnTo>
                    <a:pt x="38" y="507"/>
                  </a:lnTo>
                  <a:lnTo>
                    <a:pt x="43" y="493"/>
                  </a:lnTo>
                  <a:lnTo>
                    <a:pt x="31" y="493"/>
                  </a:lnTo>
                  <a:lnTo>
                    <a:pt x="33" y="483"/>
                  </a:lnTo>
                  <a:lnTo>
                    <a:pt x="17" y="466"/>
                  </a:lnTo>
                  <a:lnTo>
                    <a:pt x="7" y="466"/>
                  </a:lnTo>
                  <a:lnTo>
                    <a:pt x="12" y="459"/>
                  </a:lnTo>
                  <a:lnTo>
                    <a:pt x="17" y="459"/>
                  </a:lnTo>
                  <a:lnTo>
                    <a:pt x="10" y="452"/>
                  </a:lnTo>
                  <a:lnTo>
                    <a:pt x="10" y="448"/>
                  </a:lnTo>
                  <a:lnTo>
                    <a:pt x="0" y="443"/>
                  </a:lnTo>
                  <a:lnTo>
                    <a:pt x="0" y="42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7" name="Freeform 63"/>
            <p:cNvSpPr>
              <a:spLocks/>
            </p:cNvSpPr>
            <p:nvPr/>
          </p:nvSpPr>
          <p:spPr bwMode="auto">
            <a:xfrm>
              <a:off x="3857625" y="4031827"/>
              <a:ext cx="282575" cy="260350"/>
            </a:xfrm>
            <a:custGeom>
              <a:avLst/>
              <a:gdLst>
                <a:gd name="T0" fmla="*/ 5 w 178"/>
                <a:gd name="T1" fmla="*/ 104 h 164"/>
                <a:gd name="T2" fmla="*/ 10 w 178"/>
                <a:gd name="T3" fmla="*/ 97 h 164"/>
                <a:gd name="T4" fmla="*/ 24 w 178"/>
                <a:gd name="T5" fmla="*/ 102 h 164"/>
                <a:gd name="T6" fmla="*/ 29 w 178"/>
                <a:gd name="T7" fmla="*/ 90 h 164"/>
                <a:gd name="T8" fmla="*/ 36 w 178"/>
                <a:gd name="T9" fmla="*/ 69 h 164"/>
                <a:gd name="T10" fmla="*/ 43 w 178"/>
                <a:gd name="T11" fmla="*/ 59 h 164"/>
                <a:gd name="T12" fmla="*/ 38 w 178"/>
                <a:gd name="T13" fmla="*/ 48 h 164"/>
                <a:gd name="T14" fmla="*/ 38 w 178"/>
                <a:gd name="T15" fmla="*/ 45 h 164"/>
                <a:gd name="T16" fmla="*/ 50 w 178"/>
                <a:gd name="T17" fmla="*/ 40 h 164"/>
                <a:gd name="T18" fmla="*/ 55 w 178"/>
                <a:gd name="T19" fmla="*/ 31 h 164"/>
                <a:gd name="T20" fmla="*/ 50 w 178"/>
                <a:gd name="T21" fmla="*/ 22 h 164"/>
                <a:gd name="T22" fmla="*/ 52 w 178"/>
                <a:gd name="T23" fmla="*/ 19 h 164"/>
                <a:gd name="T24" fmla="*/ 88 w 178"/>
                <a:gd name="T25" fmla="*/ 3 h 164"/>
                <a:gd name="T26" fmla="*/ 121 w 178"/>
                <a:gd name="T27" fmla="*/ 12 h 164"/>
                <a:gd name="T28" fmla="*/ 142 w 178"/>
                <a:gd name="T29" fmla="*/ 33 h 164"/>
                <a:gd name="T30" fmla="*/ 149 w 178"/>
                <a:gd name="T31" fmla="*/ 40 h 164"/>
                <a:gd name="T32" fmla="*/ 142 w 178"/>
                <a:gd name="T33" fmla="*/ 62 h 164"/>
                <a:gd name="T34" fmla="*/ 159 w 178"/>
                <a:gd name="T35" fmla="*/ 62 h 164"/>
                <a:gd name="T36" fmla="*/ 175 w 178"/>
                <a:gd name="T37" fmla="*/ 71 h 164"/>
                <a:gd name="T38" fmla="*/ 178 w 178"/>
                <a:gd name="T39" fmla="*/ 88 h 164"/>
                <a:gd name="T40" fmla="*/ 156 w 178"/>
                <a:gd name="T41" fmla="*/ 88 h 164"/>
                <a:gd name="T42" fmla="*/ 152 w 178"/>
                <a:gd name="T43" fmla="*/ 78 h 164"/>
                <a:gd name="T44" fmla="*/ 133 w 178"/>
                <a:gd name="T45" fmla="*/ 88 h 164"/>
                <a:gd name="T46" fmla="*/ 126 w 178"/>
                <a:gd name="T47" fmla="*/ 102 h 164"/>
                <a:gd name="T48" fmla="*/ 121 w 178"/>
                <a:gd name="T49" fmla="*/ 114 h 164"/>
                <a:gd name="T50" fmla="*/ 97 w 178"/>
                <a:gd name="T51" fmla="*/ 128 h 164"/>
                <a:gd name="T52" fmla="*/ 88 w 178"/>
                <a:gd name="T53" fmla="*/ 135 h 164"/>
                <a:gd name="T54" fmla="*/ 74 w 178"/>
                <a:gd name="T55" fmla="*/ 142 h 164"/>
                <a:gd name="T56" fmla="*/ 50 w 178"/>
                <a:gd name="T57" fmla="*/ 142 h 164"/>
                <a:gd name="T58" fmla="*/ 31 w 178"/>
                <a:gd name="T59" fmla="*/ 164 h 164"/>
                <a:gd name="T60" fmla="*/ 17 w 178"/>
                <a:gd name="T61" fmla="*/ 147 h 164"/>
                <a:gd name="T62" fmla="*/ 17 w 178"/>
                <a:gd name="T63" fmla="*/ 142 h 164"/>
                <a:gd name="T64" fmla="*/ 5 w 178"/>
                <a:gd name="T65" fmla="*/ 121 h 164"/>
                <a:gd name="T66" fmla="*/ 0 w 178"/>
                <a:gd name="T67" fmla="*/ 10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" h="164">
                  <a:moveTo>
                    <a:pt x="0" y="109"/>
                  </a:moveTo>
                  <a:lnTo>
                    <a:pt x="5" y="104"/>
                  </a:lnTo>
                  <a:lnTo>
                    <a:pt x="7" y="104"/>
                  </a:lnTo>
                  <a:lnTo>
                    <a:pt x="10" y="97"/>
                  </a:lnTo>
                  <a:lnTo>
                    <a:pt x="19" y="97"/>
                  </a:lnTo>
                  <a:lnTo>
                    <a:pt x="24" y="102"/>
                  </a:lnTo>
                  <a:lnTo>
                    <a:pt x="24" y="93"/>
                  </a:lnTo>
                  <a:lnTo>
                    <a:pt x="29" y="90"/>
                  </a:lnTo>
                  <a:lnTo>
                    <a:pt x="29" y="78"/>
                  </a:lnTo>
                  <a:lnTo>
                    <a:pt x="36" y="69"/>
                  </a:lnTo>
                  <a:lnTo>
                    <a:pt x="43" y="66"/>
                  </a:lnTo>
                  <a:lnTo>
                    <a:pt x="43" y="59"/>
                  </a:lnTo>
                  <a:lnTo>
                    <a:pt x="36" y="59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5" y="31"/>
                  </a:lnTo>
                  <a:lnTo>
                    <a:pt x="52" y="31"/>
                  </a:lnTo>
                  <a:lnTo>
                    <a:pt x="50" y="22"/>
                  </a:lnTo>
                  <a:lnTo>
                    <a:pt x="55" y="24"/>
                  </a:lnTo>
                  <a:lnTo>
                    <a:pt x="52" y="19"/>
                  </a:lnTo>
                  <a:lnTo>
                    <a:pt x="67" y="0"/>
                  </a:lnTo>
                  <a:lnTo>
                    <a:pt x="88" y="3"/>
                  </a:lnTo>
                  <a:lnTo>
                    <a:pt x="114" y="19"/>
                  </a:lnTo>
                  <a:lnTo>
                    <a:pt x="121" y="12"/>
                  </a:lnTo>
                  <a:lnTo>
                    <a:pt x="142" y="17"/>
                  </a:lnTo>
                  <a:lnTo>
                    <a:pt x="142" y="33"/>
                  </a:lnTo>
                  <a:lnTo>
                    <a:pt x="152" y="36"/>
                  </a:lnTo>
                  <a:lnTo>
                    <a:pt x="149" y="40"/>
                  </a:lnTo>
                  <a:lnTo>
                    <a:pt x="152" y="52"/>
                  </a:lnTo>
                  <a:lnTo>
                    <a:pt x="142" y="62"/>
                  </a:lnTo>
                  <a:lnTo>
                    <a:pt x="152" y="57"/>
                  </a:lnTo>
                  <a:lnTo>
                    <a:pt x="159" y="62"/>
                  </a:lnTo>
                  <a:lnTo>
                    <a:pt x="166" y="59"/>
                  </a:lnTo>
                  <a:lnTo>
                    <a:pt x="175" y="71"/>
                  </a:lnTo>
                  <a:lnTo>
                    <a:pt x="173" y="76"/>
                  </a:lnTo>
                  <a:lnTo>
                    <a:pt x="178" y="88"/>
                  </a:lnTo>
                  <a:lnTo>
                    <a:pt x="168" y="85"/>
                  </a:lnTo>
                  <a:lnTo>
                    <a:pt x="156" y="88"/>
                  </a:lnTo>
                  <a:lnTo>
                    <a:pt x="152" y="88"/>
                  </a:lnTo>
                  <a:lnTo>
                    <a:pt x="152" y="78"/>
                  </a:lnTo>
                  <a:lnTo>
                    <a:pt x="145" y="76"/>
                  </a:lnTo>
                  <a:lnTo>
                    <a:pt x="133" y="88"/>
                  </a:lnTo>
                  <a:lnTo>
                    <a:pt x="130" y="100"/>
                  </a:lnTo>
                  <a:lnTo>
                    <a:pt x="126" y="102"/>
                  </a:lnTo>
                  <a:lnTo>
                    <a:pt x="126" y="114"/>
                  </a:lnTo>
                  <a:lnTo>
                    <a:pt x="121" y="114"/>
                  </a:lnTo>
                  <a:lnTo>
                    <a:pt x="114" y="126"/>
                  </a:lnTo>
                  <a:lnTo>
                    <a:pt x="97" y="128"/>
                  </a:lnTo>
                  <a:lnTo>
                    <a:pt x="95" y="135"/>
                  </a:lnTo>
                  <a:lnTo>
                    <a:pt x="88" y="135"/>
                  </a:lnTo>
                  <a:lnTo>
                    <a:pt x="83" y="133"/>
                  </a:lnTo>
                  <a:lnTo>
                    <a:pt x="74" y="142"/>
                  </a:lnTo>
                  <a:lnTo>
                    <a:pt x="57" y="140"/>
                  </a:lnTo>
                  <a:lnTo>
                    <a:pt x="50" y="142"/>
                  </a:lnTo>
                  <a:lnTo>
                    <a:pt x="40" y="159"/>
                  </a:lnTo>
                  <a:lnTo>
                    <a:pt x="31" y="164"/>
                  </a:lnTo>
                  <a:lnTo>
                    <a:pt x="14" y="149"/>
                  </a:lnTo>
                  <a:lnTo>
                    <a:pt x="17" y="147"/>
                  </a:lnTo>
                  <a:lnTo>
                    <a:pt x="17" y="147"/>
                  </a:lnTo>
                  <a:lnTo>
                    <a:pt x="17" y="142"/>
                  </a:lnTo>
                  <a:lnTo>
                    <a:pt x="7" y="133"/>
                  </a:lnTo>
                  <a:lnTo>
                    <a:pt x="5" y="121"/>
                  </a:lnTo>
                  <a:lnTo>
                    <a:pt x="0" y="123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8" name="Freeform 64"/>
            <p:cNvSpPr>
              <a:spLocks/>
            </p:cNvSpPr>
            <p:nvPr/>
          </p:nvSpPr>
          <p:spPr bwMode="auto">
            <a:xfrm>
              <a:off x="3854450" y="3882602"/>
              <a:ext cx="150813" cy="130175"/>
            </a:xfrm>
            <a:custGeom>
              <a:avLst/>
              <a:gdLst>
                <a:gd name="T0" fmla="*/ 0 w 95"/>
                <a:gd name="T1" fmla="*/ 56 h 82"/>
                <a:gd name="T2" fmla="*/ 9 w 95"/>
                <a:gd name="T3" fmla="*/ 47 h 82"/>
                <a:gd name="T4" fmla="*/ 19 w 95"/>
                <a:gd name="T5" fmla="*/ 44 h 82"/>
                <a:gd name="T6" fmla="*/ 31 w 95"/>
                <a:gd name="T7" fmla="*/ 30 h 82"/>
                <a:gd name="T8" fmla="*/ 38 w 95"/>
                <a:gd name="T9" fmla="*/ 18 h 82"/>
                <a:gd name="T10" fmla="*/ 52 w 95"/>
                <a:gd name="T11" fmla="*/ 16 h 82"/>
                <a:gd name="T12" fmla="*/ 57 w 95"/>
                <a:gd name="T13" fmla="*/ 7 h 82"/>
                <a:gd name="T14" fmla="*/ 71 w 95"/>
                <a:gd name="T15" fmla="*/ 4 h 82"/>
                <a:gd name="T16" fmla="*/ 73 w 95"/>
                <a:gd name="T17" fmla="*/ 0 h 82"/>
                <a:gd name="T18" fmla="*/ 95 w 95"/>
                <a:gd name="T19" fmla="*/ 0 h 82"/>
                <a:gd name="T20" fmla="*/ 87 w 95"/>
                <a:gd name="T21" fmla="*/ 0 h 82"/>
                <a:gd name="T22" fmla="*/ 85 w 95"/>
                <a:gd name="T23" fmla="*/ 4 h 82"/>
                <a:gd name="T24" fmla="*/ 83 w 95"/>
                <a:gd name="T25" fmla="*/ 11 h 82"/>
                <a:gd name="T26" fmla="*/ 87 w 95"/>
                <a:gd name="T27" fmla="*/ 26 h 82"/>
                <a:gd name="T28" fmla="*/ 87 w 95"/>
                <a:gd name="T29" fmla="*/ 33 h 82"/>
                <a:gd name="T30" fmla="*/ 76 w 95"/>
                <a:gd name="T31" fmla="*/ 35 h 82"/>
                <a:gd name="T32" fmla="*/ 78 w 95"/>
                <a:gd name="T33" fmla="*/ 40 h 82"/>
                <a:gd name="T34" fmla="*/ 73 w 95"/>
                <a:gd name="T35" fmla="*/ 47 h 82"/>
                <a:gd name="T36" fmla="*/ 76 w 95"/>
                <a:gd name="T37" fmla="*/ 54 h 82"/>
                <a:gd name="T38" fmla="*/ 73 w 95"/>
                <a:gd name="T39" fmla="*/ 56 h 82"/>
                <a:gd name="T40" fmla="*/ 69 w 95"/>
                <a:gd name="T41" fmla="*/ 52 h 82"/>
                <a:gd name="T42" fmla="*/ 66 w 95"/>
                <a:gd name="T43" fmla="*/ 59 h 82"/>
                <a:gd name="T44" fmla="*/ 59 w 95"/>
                <a:gd name="T45" fmla="*/ 68 h 82"/>
                <a:gd name="T46" fmla="*/ 54 w 95"/>
                <a:gd name="T47" fmla="*/ 66 h 82"/>
                <a:gd name="T48" fmla="*/ 54 w 95"/>
                <a:gd name="T49" fmla="*/ 68 h 82"/>
                <a:gd name="T50" fmla="*/ 45 w 95"/>
                <a:gd name="T51" fmla="*/ 73 h 82"/>
                <a:gd name="T52" fmla="*/ 42 w 95"/>
                <a:gd name="T53" fmla="*/ 78 h 82"/>
                <a:gd name="T54" fmla="*/ 47 w 95"/>
                <a:gd name="T55" fmla="*/ 80 h 82"/>
                <a:gd name="T56" fmla="*/ 45 w 95"/>
                <a:gd name="T57" fmla="*/ 82 h 82"/>
                <a:gd name="T58" fmla="*/ 31 w 95"/>
                <a:gd name="T59" fmla="*/ 78 h 82"/>
                <a:gd name="T60" fmla="*/ 26 w 95"/>
                <a:gd name="T61" fmla="*/ 68 h 82"/>
                <a:gd name="T62" fmla="*/ 21 w 95"/>
                <a:gd name="T63" fmla="*/ 66 h 82"/>
                <a:gd name="T64" fmla="*/ 14 w 95"/>
                <a:gd name="T65" fmla="*/ 71 h 82"/>
                <a:gd name="T66" fmla="*/ 0 w 95"/>
                <a:gd name="T67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82">
                  <a:moveTo>
                    <a:pt x="0" y="56"/>
                  </a:moveTo>
                  <a:lnTo>
                    <a:pt x="9" y="47"/>
                  </a:lnTo>
                  <a:lnTo>
                    <a:pt x="19" y="44"/>
                  </a:lnTo>
                  <a:lnTo>
                    <a:pt x="31" y="30"/>
                  </a:lnTo>
                  <a:lnTo>
                    <a:pt x="38" y="18"/>
                  </a:lnTo>
                  <a:lnTo>
                    <a:pt x="52" y="16"/>
                  </a:lnTo>
                  <a:lnTo>
                    <a:pt x="57" y="7"/>
                  </a:lnTo>
                  <a:lnTo>
                    <a:pt x="71" y="4"/>
                  </a:lnTo>
                  <a:lnTo>
                    <a:pt x="73" y="0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5" y="4"/>
                  </a:lnTo>
                  <a:lnTo>
                    <a:pt x="83" y="11"/>
                  </a:lnTo>
                  <a:lnTo>
                    <a:pt x="87" y="26"/>
                  </a:lnTo>
                  <a:lnTo>
                    <a:pt x="87" y="33"/>
                  </a:lnTo>
                  <a:lnTo>
                    <a:pt x="76" y="35"/>
                  </a:lnTo>
                  <a:lnTo>
                    <a:pt x="78" y="40"/>
                  </a:lnTo>
                  <a:lnTo>
                    <a:pt x="73" y="47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69" y="52"/>
                  </a:lnTo>
                  <a:lnTo>
                    <a:pt x="66" y="59"/>
                  </a:lnTo>
                  <a:lnTo>
                    <a:pt x="59" y="68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45" y="73"/>
                  </a:lnTo>
                  <a:lnTo>
                    <a:pt x="42" y="78"/>
                  </a:lnTo>
                  <a:lnTo>
                    <a:pt x="47" y="80"/>
                  </a:lnTo>
                  <a:lnTo>
                    <a:pt x="45" y="82"/>
                  </a:lnTo>
                  <a:lnTo>
                    <a:pt x="31" y="78"/>
                  </a:lnTo>
                  <a:lnTo>
                    <a:pt x="26" y="68"/>
                  </a:lnTo>
                  <a:lnTo>
                    <a:pt x="21" y="66"/>
                  </a:lnTo>
                  <a:lnTo>
                    <a:pt x="14" y="71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39" name="Freeform 65"/>
            <p:cNvSpPr>
              <a:spLocks/>
            </p:cNvSpPr>
            <p:nvPr/>
          </p:nvSpPr>
          <p:spPr bwMode="auto">
            <a:xfrm>
              <a:off x="3865563" y="3930227"/>
              <a:ext cx="247650" cy="266700"/>
            </a:xfrm>
            <a:custGeom>
              <a:avLst/>
              <a:gdLst>
                <a:gd name="T0" fmla="*/ 40 w 156"/>
                <a:gd name="T1" fmla="*/ 50 h 168"/>
                <a:gd name="T2" fmla="*/ 38 w 156"/>
                <a:gd name="T3" fmla="*/ 43 h 168"/>
                <a:gd name="T4" fmla="*/ 47 w 156"/>
                <a:gd name="T5" fmla="*/ 36 h 168"/>
                <a:gd name="T6" fmla="*/ 59 w 156"/>
                <a:gd name="T7" fmla="*/ 29 h 168"/>
                <a:gd name="T8" fmla="*/ 66 w 156"/>
                <a:gd name="T9" fmla="*/ 26 h 168"/>
                <a:gd name="T10" fmla="*/ 66 w 156"/>
                <a:gd name="T11" fmla="*/ 17 h 168"/>
                <a:gd name="T12" fmla="*/ 69 w 156"/>
                <a:gd name="T13" fmla="*/ 5 h 168"/>
                <a:gd name="T14" fmla="*/ 78 w 156"/>
                <a:gd name="T15" fmla="*/ 0 h 168"/>
                <a:gd name="T16" fmla="*/ 95 w 156"/>
                <a:gd name="T17" fmla="*/ 0 h 168"/>
                <a:gd name="T18" fmla="*/ 121 w 156"/>
                <a:gd name="T19" fmla="*/ 5 h 168"/>
                <a:gd name="T20" fmla="*/ 130 w 156"/>
                <a:gd name="T21" fmla="*/ 12 h 168"/>
                <a:gd name="T22" fmla="*/ 156 w 156"/>
                <a:gd name="T23" fmla="*/ 55 h 168"/>
                <a:gd name="T24" fmla="*/ 147 w 156"/>
                <a:gd name="T25" fmla="*/ 64 h 168"/>
                <a:gd name="T26" fmla="*/ 137 w 156"/>
                <a:gd name="T27" fmla="*/ 93 h 168"/>
                <a:gd name="T28" fmla="*/ 116 w 156"/>
                <a:gd name="T29" fmla="*/ 76 h 168"/>
                <a:gd name="T30" fmla="*/ 83 w 156"/>
                <a:gd name="T31" fmla="*/ 67 h 168"/>
                <a:gd name="T32" fmla="*/ 47 w 156"/>
                <a:gd name="T33" fmla="*/ 83 h 168"/>
                <a:gd name="T34" fmla="*/ 45 w 156"/>
                <a:gd name="T35" fmla="*/ 86 h 168"/>
                <a:gd name="T36" fmla="*/ 50 w 156"/>
                <a:gd name="T37" fmla="*/ 95 h 168"/>
                <a:gd name="T38" fmla="*/ 45 w 156"/>
                <a:gd name="T39" fmla="*/ 104 h 168"/>
                <a:gd name="T40" fmla="*/ 33 w 156"/>
                <a:gd name="T41" fmla="*/ 109 h 168"/>
                <a:gd name="T42" fmla="*/ 33 w 156"/>
                <a:gd name="T43" fmla="*/ 112 h 168"/>
                <a:gd name="T44" fmla="*/ 38 w 156"/>
                <a:gd name="T45" fmla="*/ 123 h 168"/>
                <a:gd name="T46" fmla="*/ 31 w 156"/>
                <a:gd name="T47" fmla="*/ 133 h 168"/>
                <a:gd name="T48" fmla="*/ 24 w 156"/>
                <a:gd name="T49" fmla="*/ 154 h 168"/>
                <a:gd name="T50" fmla="*/ 21 w 156"/>
                <a:gd name="T51" fmla="*/ 159 h 168"/>
                <a:gd name="T52" fmla="*/ 14 w 156"/>
                <a:gd name="T53" fmla="*/ 161 h 168"/>
                <a:gd name="T54" fmla="*/ 5 w 156"/>
                <a:gd name="T55" fmla="*/ 159 h 168"/>
                <a:gd name="T56" fmla="*/ 5 w 156"/>
                <a:gd name="T57" fmla="*/ 152 h 168"/>
                <a:gd name="T58" fmla="*/ 5 w 156"/>
                <a:gd name="T59" fmla="*/ 142 h 168"/>
                <a:gd name="T60" fmla="*/ 9 w 156"/>
                <a:gd name="T61" fmla="*/ 128 h 168"/>
                <a:gd name="T62" fmla="*/ 5 w 156"/>
                <a:gd name="T63" fmla="*/ 128 h 168"/>
                <a:gd name="T64" fmla="*/ 0 w 156"/>
                <a:gd name="T65" fmla="*/ 119 h 168"/>
                <a:gd name="T66" fmla="*/ 5 w 156"/>
                <a:gd name="T67" fmla="*/ 112 h 168"/>
                <a:gd name="T68" fmla="*/ 14 w 156"/>
                <a:gd name="T69" fmla="*/ 102 h 168"/>
                <a:gd name="T70" fmla="*/ 19 w 156"/>
                <a:gd name="T71" fmla="*/ 88 h 168"/>
                <a:gd name="T72" fmla="*/ 26 w 156"/>
                <a:gd name="T73" fmla="*/ 6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68">
                  <a:moveTo>
                    <a:pt x="38" y="52"/>
                  </a:moveTo>
                  <a:lnTo>
                    <a:pt x="40" y="50"/>
                  </a:lnTo>
                  <a:lnTo>
                    <a:pt x="35" y="48"/>
                  </a:lnTo>
                  <a:lnTo>
                    <a:pt x="38" y="43"/>
                  </a:lnTo>
                  <a:lnTo>
                    <a:pt x="47" y="38"/>
                  </a:lnTo>
                  <a:lnTo>
                    <a:pt x="47" y="36"/>
                  </a:lnTo>
                  <a:lnTo>
                    <a:pt x="52" y="38"/>
                  </a:lnTo>
                  <a:lnTo>
                    <a:pt x="59" y="29"/>
                  </a:lnTo>
                  <a:lnTo>
                    <a:pt x="62" y="22"/>
                  </a:lnTo>
                  <a:lnTo>
                    <a:pt x="66" y="26"/>
                  </a:lnTo>
                  <a:lnTo>
                    <a:pt x="69" y="24"/>
                  </a:lnTo>
                  <a:lnTo>
                    <a:pt x="66" y="17"/>
                  </a:lnTo>
                  <a:lnTo>
                    <a:pt x="71" y="10"/>
                  </a:lnTo>
                  <a:lnTo>
                    <a:pt x="69" y="5"/>
                  </a:lnTo>
                  <a:lnTo>
                    <a:pt x="78" y="3"/>
                  </a:lnTo>
                  <a:lnTo>
                    <a:pt x="78" y="0"/>
                  </a:lnTo>
                  <a:lnTo>
                    <a:pt x="85" y="7"/>
                  </a:lnTo>
                  <a:lnTo>
                    <a:pt x="95" y="0"/>
                  </a:lnTo>
                  <a:lnTo>
                    <a:pt x="106" y="7"/>
                  </a:lnTo>
                  <a:lnTo>
                    <a:pt x="121" y="5"/>
                  </a:lnTo>
                  <a:lnTo>
                    <a:pt x="125" y="12"/>
                  </a:lnTo>
                  <a:lnTo>
                    <a:pt x="130" y="12"/>
                  </a:lnTo>
                  <a:lnTo>
                    <a:pt x="130" y="22"/>
                  </a:lnTo>
                  <a:lnTo>
                    <a:pt x="156" y="55"/>
                  </a:lnTo>
                  <a:lnTo>
                    <a:pt x="154" y="59"/>
                  </a:lnTo>
                  <a:lnTo>
                    <a:pt x="147" y="64"/>
                  </a:lnTo>
                  <a:lnTo>
                    <a:pt x="151" y="90"/>
                  </a:lnTo>
                  <a:lnTo>
                    <a:pt x="137" y="93"/>
                  </a:lnTo>
                  <a:lnTo>
                    <a:pt x="137" y="81"/>
                  </a:lnTo>
                  <a:lnTo>
                    <a:pt x="116" y="76"/>
                  </a:lnTo>
                  <a:lnTo>
                    <a:pt x="109" y="83"/>
                  </a:lnTo>
                  <a:lnTo>
                    <a:pt x="83" y="67"/>
                  </a:lnTo>
                  <a:lnTo>
                    <a:pt x="62" y="64"/>
                  </a:lnTo>
                  <a:lnTo>
                    <a:pt x="47" y="83"/>
                  </a:lnTo>
                  <a:lnTo>
                    <a:pt x="50" y="88"/>
                  </a:lnTo>
                  <a:lnTo>
                    <a:pt x="45" y="86"/>
                  </a:lnTo>
                  <a:lnTo>
                    <a:pt x="47" y="95"/>
                  </a:lnTo>
                  <a:lnTo>
                    <a:pt x="50" y="95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0" y="102"/>
                  </a:lnTo>
                  <a:lnTo>
                    <a:pt x="33" y="109"/>
                  </a:lnTo>
                  <a:lnTo>
                    <a:pt x="35" y="112"/>
                  </a:lnTo>
                  <a:lnTo>
                    <a:pt x="33" y="112"/>
                  </a:lnTo>
                  <a:lnTo>
                    <a:pt x="31" y="123"/>
                  </a:lnTo>
                  <a:lnTo>
                    <a:pt x="38" y="123"/>
                  </a:lnTo>
                  <a:lnTo>
                    <a:pt x="38" y="130"/>
                  </a:lnTo>
                  <a:lnTo>
                    <a:pt x="31" y="133"/>
                  </a:lnTo>
                  <a:lnTo>
                    <a:pt x="24" y="142"/>
                  </a:lnTo>
                  <a:lnTo>
                    <a:pt x="24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17" y="168"/>
                  </a:lnTo>
                  <a:lnTo>
                    <a:pt x="14" y="161"/>
                  </a:lnTo>
                  <a:lnTo>
                    <a:pt x="5" y="161"/>
                  </a:lnTo>
                  <a:lnTo>
                    <a:pt x="5" y="159"/>
                  </a:lnTo>
                  <a:lnTo>
                    <a:pt x="9" y="157"/>
                  </a:lnTo>
                  <a:lnTo>
                    <a:pt x="5" y="152"/>
                  </a:lnTo>
                  <a:lnTo>
                    <a:pt x="2" y="145"/>
                  </a:lnTo>
                  <a:lnTo>
                    <a:pt x="5" y="142"/>
                  </a:lnTo>
                  <a:lnTo>
                    <a:pt x="0" y="140"/>
                  </a:lnTo>
                  <a:lnTo>
                    <a:pt x="9" y="128"/>
                  </a:lnTo>
                  <a:lnTo>
                    <a:pt x="7" y="123"/>
                  </a:lnTo>
                  <a:lnTo>
                    <a:pt x="5" y="128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7" y="121"/>
                  </a:lnTo>
                  <a:lnTo>
                    <a:pt x="5" y="112"/>
                  </a:lnTo>
                  <a:lnTo>
                    <a:pt x="12" y="114"/>
                  </a:lnTo>
                  <a:lnTo>
                    <a:pt x="14" y="102"/>
                  </a:lnTo>
                  <a:lnTo>
                    <a:pt x="21" y="97"/>
                  </a:lnTo>
                  <a:lnTo>
                    <a:pt x="19" y="88"/>
                  </a:lnTo>
                  <a:lnTo>
                    <a:pt x="28" y="83"/>
                  </a:lnTo>
                  <a:lnTo>
                    <a:pt x="26" y="69"/>
                  </a:lnTo>
                  <a:lnTo>
                    <a:pt x="38" y="5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0" name="Freeform 66"/>
            <p:cNvSpPr>
              <a:spLocks/>
            </p:cNvSpPr>
            <p:nvPr/>
          </p:nvSpPr>
          <p:spPr bwMode="auto">
            <a:xfrm>
              <a:off x="3892550" y="5235152"/>
              <a:ext cx="231775" cy="165100"/>
            </a:xfrm>
            <a:custGeom>
              <a:avLst/>
              <a:gdLst>
                <a:gd name="T0" fmla="*/ 18 w 146"/>
                <a:gd name="T1" fmla="*/ 9 h 104"/>
                <a:gd name="T2" fmla="*/ 30 w 146"/>
                <a:gd name="T3" fmla="*/ 4 h 104"/>
                <a:gd name="T4" fmla="*/ 40 w 146"/>
                <a:gd name="T5" fmla="*/ 7 h 104"/>
                <a:gd name="T6" fmla="*/ 49 w 146"/>
                <a:gd name="T7" fmla="*/ 0 h 104"/>
                <a:gd name="T8" fmla="*/ 56 w 146"/>
                <a:gd name="T9" fmla="*/ 2 h 104"/>
                <a:gd name="T10" fmla="*/ 61 w 146"/>
                <a:gd name="T11" fmla="*/ 2 h 104"/>
                <a:gd name="T12" fmla="*/ 66 w 146"/>
                <a:gd name="T13" fmla="*/ 7 h 104"/>
                <a:gd name="T14" fmla="*/ 73 w 146"/>
                <a:gd name="T15" fmla="*/ 4 h 104"/>
                <a:gd name="T16" fmla="*/ 85 w 146"/>
                <a:gd name="T17" fmla="*/ 26 h 104"/>
                <a:gd name="T18" fmla="*/ 89 w 146"/>
                <a:gd name="T19" fmla="*/ 28 h 104"/>
                <a:gd name="T20" fmla="*/ 92 w 146"/>
                <a:gd name="T21" fmla="*/ 33 h 104"/>
                <a:gd name="T22" fmla="*/ 101 w 146"/>
                <a:gd name="T23" fmla="*/ 31 h 104"/>
                <a:gd name="T24" fmla="*/ 101 w 146"/>
                <a:gd name="T25" fmla="*/ 35 h 104"/>
                <a:gd name="T26" fmla="*/ 97 w 146"/>
                <a:gd name="T27" fmla="*/ 42 h 104"/>
                <a:gd name="T28" fmla="*/ 99 w 146"/>
                <a:gd name="T29" fmla="*/ 45 h 104"/>
                <a:gd name="T30" fmla="*/ 116 w 146"/>
                <a:gd name="T31" fmla="*/ 47 h 104"/>
                <a:gd name="T32" fmla="*/ 127 w 146"/>
                <a:gd name="T33" fmla="*/ 38 h 104"/>
                <a:gd name="T34" fmla="*/ 146 w 146"/>
                <a:gd name="T35" fmla="*/ 59 h 104"/>
                <a:gd name="T36" fmla="*/ 130 w 146"/>
                <a:gd name="T37" fmla="*/ 68 h 104"/>
                <a:gd name="T38" fmla="*/ 127 w 146"/>
                <a:gd name="T39" fmla="*/ 66 h 104"/>
                <a:gd name="T40" fmla="*/ 123 w 146"/>
                <a:gd name="T41" fmla="*/ 68 h 104"/>
                <a:gd name="T42" fmla="*/ 118 w 146"/>
                <a:gd name="T43" fmla="*/ 64 h 104"/>
                <a:gd name="T44" fmla="*/ 113 w 146"/>
                <a:gd name="T45" fmla="*/ 68 h 104"/>
                <a:gd name="T46" fmla="*/ 104 w 146"/>
                <a:gd name="T47" fmla="*/ 68 h 104"/>
                <a:gd name="T48" fmla="*/ 94 w 146"/>
                <a:gd name="T49" fmla="*/ 76 h 104"/>
                <a:gd name="T50" fmla="*/ 94 w 146"/>
                <a:gd name="T51" fmla="*/ 78 h 104"/>
                <a:gd name="T52" fmla="*/ 89 w 146"/>
                <a:gd name="T53" fmla="*/ 85 h 104"/>
                <a:gd name="T54" fmla="*/ 85 w 146"/>
                <a:gd name="T55" fmla="*/ 85 h 104"/>
                <a:gd name="T56" fmla="*/ 78 w 146"/>
                <a:gd name="T57" fmla="*/ 92 h 104"/>
                <a:gd name="T58" fmla="*/ 71 w 146"/>
                <a:gd name="T59" fmla="*/ 104 h 104"/>
                <a:gd name="T60" fmla="*/ 59 w 146"/>
                <a:gd name="T61" fmla="*/ 104 h 104"/>
                <a:gd name="T62" fmla="*/ 49 w 146"/>
                <a:gd name="T63" fmla="*/ 92 h 104"/>
                <a:gd name="T64" fmla="*/ 40 w 146"/>
                <a:gd name="T65" fmla="*/ 90 h 104"/>
                <a:gd name="T66" fmla="*/ 37 w 146"/>
                <a:gd name="T67" fmla="*/ 92 h 104"/>
                <a:gd name="T68" fmla="*/ 30 w 146"/>
                <a:gd name="T69" fmla="*/ 90 h 104"/>
                <a:gd name="T70" fmla="*/ 42 w 146"/>
                <a:gd name="T71" fmla="*/ 83 h 104"/>
                <a:gd name="T72" fmla="*/ 33 w 146"/>
                <a:gd name="T73" fmla="*/ 66 h 104"/>
                <a:gd name="T74" fmla="*/ 30 w 146"/>
                <a:gd name="T75" fmla="*/ 57 h 104"/>
                <a:gd name="T76" fmla="*/ 0 w 146"/>
                <a:gd name="T77" fmla="*/ 40 h 104"/>
                <a:gd name="T78" fmla="*/ 11 w 146"/>
                <a:gd name="T79" fmla="*/ 33 h 104"/>
                <a:gd name="T80" fmla="*/ 16 w 146"/>
                <a:gd name="T81" fmla="*/ 21 h 104"/>
                <a:gd name="T82" fmla="*/ 18 w 146"/>
                <a:gd name="T83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104">
                  <a:moveTo>
                    <a:pt x="18" y="9"/>
                  </a:moveTo>
                  <a:lnTo>
                    <a:pt x="30" y="4"/>
                  </a:lnTo>
                  <a:lnTo>
                    <a:pt x="40" y="7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6" y="7"/>
                  </a:lnTo>
                  <a:lnTo>
                    <a:pt x="73" y="4"/>
                  </a:lnTo>
                  <a:lnTo>
                    <a:pt x="85" y="26"/>
                  </a:lnTo>
                  <a:lnTo>
                    <a:pt x="89" y="28"/>
                  </a:lnTo>
                  <a:lnTo>
                    <a:pt x="92" y="33"/>
                  </a:lnTo>
                  <a:lnTo>
                    <a:pt x="101" y="31"/>
                  </a:lnTo>
                  <a:lnTo>
                    <a:pt x="101" y="35"/>
                  </a:lnTo>
                  <a:lnTo>
                    <a:pt x="97" y="42"/>
                  </a:lnTo>
                  <a:lnTo>
                    <a:pt x="99" y="45"/>
                  </a:lnTo>
                  <a:lnTo>
                    <a:pt x="116" y="47"/>
                  </a:lnTo>
                  <a:lnTo>
                    <a:pt x="127" y="38"/>
                  </a:lnTo>
                  <a:lnTo>
                    <a:pt x="146" y="59"/>
                  </a:lnTo>
                  <a:lnTo>
                    <a:pt x="130" y="68"/>
                  </a:lnTo>
                  <a:lnTo>
                    <a:pt x="127" y="66"/>
                  </a:lnTo>
                  <a:lnTo>
                    <a:pt x="123" y="68"/>
                  </a:lnTo>
                  <a:lnTo>
                    <a:pt x="118" y="64"/>
                  </a:lnTo>
                  <a:lnTo>
                    <a:pt x="113" y="68"/>
                  </a:lnTo>
                  <a:lnTo>
                    <a:pt x="104" y="68"/>
                  </a:lnTo>
                  <a:lnTo>
                    <a:pt x="94" y="76"/>
                  </a:lnTo>
                  <a:lnTo>
                    <a:pt x="94" y="78"/>
                  </a:lnTo>
                  <a:lnTo>
                    <a:pt x="89" y="85"/>
                  </a:lnTo>
                  <a:lnTo>
                    <a:pt x="85" y="85"/>
                  </a:lnTo>
                  <a:lnTo>
                    <a:pt x="78" y="92"/>
                  </a:lnTo>
                  <a:lnTo>
                    <a:pt x="71" y="104"/>
                  </a:lnTo>
                  <a:lnTo>
                    <a:pt x="59" y="104"/>
                  </a:lnTo>
                  <a:lnTo>
                    <a:pt x="49" y="92"/>
                  </a:lnTo>
                  <a:lnTo>
                    <a:pt x="40" y="90"/>
                  </a:lnTo>
                  <a:lnTo>
                    <a:pt x="37" y="92"/>
                  </a:lnTo>
                  <a:lnTo>
                    <a:pt x="30" y="90"/>
                  </a:lnTo>
                  <a:lnTo>
                    <a:pt x="42" y="83"/>
                  </a:lnTo>
                  <a:lnTo>
                    <a:pt x="33" y="66"/>
                  </a:lnTo>
                  <a:lnTo>
                    <a:pt x="30" y="57"/>
                  </a:lnTo>
                  <a:lnTo>
                    <a:pt x="0" y="40"/>
                  </a:lnTo>
                  <a:lnTo>
                    <a:pt x="11" y="33"/>
                  </a:lnTo>
                  <a:lnTo>
                    <a:pt x="16" y="21"/>
                  </a:lnTo>
                  <a:lnTo>
                    <a:pt x="18" y="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1" name="Freeform 67"/>
            <p:cNvSpPr>
              <a:spLocks/>
            </p:cNvSpPr>
            <p:nvPr/>
          </p:nvSpPr>
          <p:spPr bwMode="auto">
            <a:xfrm>
              <a:off x="3914775" y="4968452"/>
              <a:ext cx="239713" cy="341313"/>
            </a:xfrm>
            <a:custGeom>
              <a:avLst/>
              <a:gdLst>
                <a:gd name="T0" fmla="*/ 19 w 151"/>
                <a:gd name="T1" fmla="*/ 23 h 215"/>
                <a:gd name="T2" fmla="*/ 45 w 151"/>
                <a:gd name="T3" fmla="*/ 19 h 215"/>
                <a:gd name="T4" fmla="*/ 66 w 151"/>
                <a:gd name="T5" fmla="*/ 14 h 215"/>
                <a:gd name="T6" fmla="*/ 83 w 151"/>
                <a:gd name="T7" fmla="*/ 23 h 215"/>
                <a:gd name="T8" fmla="*/ 94 w 151"/>
                <a:gd name="T9" fmla="*/ 12 h 215"/>
                <a:gd name="T10" fmla="*/ 97 w 151"/>
                <a:gd name="T11" fmla="*/ 2 h 215"/>
                <a:gd name="T12" fmla="*/ 113 w 151"/>
                <a:gd name="T13" fmla="*/ 0 h 215"/>
                <a:gd name="T14" fmla="*/ 142 w 151"/>
                <a:gd name="T15" fmla="*/ 0 h 215"/>
                <a:gd name="T16" fmla="*/ 147 w 151"/>
                <a:gd name="T17" fmla="*/ 12 h 215"/>
                <a:gd name="T18" fmla="*/ 139 w 151"/>
                <a:gd name="T19" fmla="*/ 35 h 215"/>
                <a:gd name="T20" fmla="*/ 147 w 151"/>
                <a:gd name="T21" fmla="*/ 47 h 215"/>
                <a:gd name="T22" fmla="*/ 135 w 151"/>
                <a:gd name="T23" fmla="*/ 54 h 215"/>
                <a:gd name="T24" fmla="*/ 125 w 151"/>
                <a:gd name="T25" fmla="*/ 64 h 215"/>
                <a:gd name="T26" fmla="*/ 135 w 151"/>
                <a:gd name="T27" fmla="*/ 78 h 215"/>
                <a:gd name="T28" fmla="*/ 132 w 151"/>
                <a:gd name="T29" fmla="*/ 92 h 215"/>
                <a:gd name="T30" fmla="*/ 111 w 151"/>
                <a:gd name="T31" fmla="*/ 104 h 215"/>
                <a:gd name="T32" fmla="*/ 94 w 151"/>
                <a:gd name="T33" fmla="*/ 106 h 215"/>
                <a:gd name="T34" fmla="*/ 94 w 151"/>
                <a:gd name="T35" fmla="*/ 116 h 215"/>
                <a:gd name="T36" fmla="*/ 102 w 151"/>
                <a:gd name="T37" fmla="*/ 128 h 215"/>
                <a:gd name="T38" fmla="*/ 111 w 151"/>
                <a:gd name="T39" fmla="*/ 139 h 215"/>
                <a:gd name="T40" fmla="*/ 99 w 151"/>
                <a:gd name="T41" fmla="*/ 161 h 215"/>
                <a:gd name="T42" fmla="*/ 94 w 151"/>
                <a:gd name="T43" fmla="*/ 161 h 215"/>
                <a:gd name="T44" fmla="*/ 87 w 151"/>
                <a:gd name="T45" fmla="*/ 161 h 215"/>
                <a:gd name="T46" fmla="*/ 83 w 151"/>
                <a:gd name="T47" fmla="*/ 170 h 215"/>
                <a:gd name="T48" fmla="*/ 90 w 151"/>
                <a:gd name="T49" fmla="*/ 184 h 215"/>
                <a:gd name="T50" fmla="*/ 87 w 151"/>
                <a:gd name="T51" fmla="*/ 196 h 215"/>
                <a:gd name="T52" fmla="*/ 106 w 151"/>
                <a:gd name="T53" fmla="*/ 191 h 215"/>
                <a:gd name="T54" fmla="*/ 113 w 151"/>
                <a:gd name="T55" fmla="*/ 194 h 215"/>
                <a:gd name="T56" fmla="*/ 128 w 151"/>
                <a:gd name="T57" fmla="*/ 194 h 215"/>
                <a:gd name="T58" fmla="*/ 102 w 151"/>
                <a:gd name="T59" fmla="*/ 215 h 215"/>
                <a:gd name="T60" fmla="*/ 83 w 151"/>
                <a:gd name="T61" fmla="*/ 210 h 215"/>
                <a:gd name="T62" fmla="*/ 87 w 151"/>
                <a:gd name="T63" fmla="*/ 199 h 215"/>
                <a:gd name="T64" fmla="*/ 75 w 151"/>
                <a:gd name="T65" fmla="*/ 196 h 215"/>
                <a:gd name="T66" fmla="*/ 61 w 151"/>
                <a:gd name="T67" fmla="*/ 175 h 215"/>
                <a:gd name="T68" fmla="*/ 52 w 151"/>
                <a:gd name="T69" fmla="*/ 168 h 215"/>
                <a:gd name="T70" fmla="*/ 40 w 151"/>
                <a:gd name="T71" fmla="*/ 161 h 215"/>
                <a:gd name="T72" fmla="*/ 47 w 151"/>
                <a:gd name="T73" fmla="*/ 154 h 215"/>
                <a:gd name="T74" fmla="*/ 35 w 151"/>
                <a:gd name="T75" fmla="*/ 144 h 215"/>
                <a:gd name="T76" fmla="*/ 23 w 151"/>
                <a:gd name="T77" fmla="*/ 144 h 215"/>
                <a:gd name="T78" fmla="*/ 35 w 151"/>
                <a:gd name="T79" fmla="*/ 125 h 215"/>
                <a:gd name="T80" fmla="*/ 19 w 151"/>
                <a:gd name="T81" fmla="*/ 90 h 215"/>
                <a:gd name="T82" fmla="*/ 12 w 151"/>
                <a:gd name="T83" fmla="*/ 80 h 215"/>
                <a:gd name="T84" fmla="*/ 26 w 151"/>
                <a:gd name="T85" fmla="*/ 68 h 215"/>
                <a:gd name="T86" fmla="*/ 35 w 151"/>
                <a:gd name="T87" fmla="*/ 61 h 215"/>
                <a:gd name="T88" fmla="*/ 16 w 151"/>
                <a:gd name="T89" fmla="*/ 73 h 215"/>
                <a:gd name="T90" fmla="*/ 7 w 151"/>
                <a:gd name="T91" fmla="*/ 71 h 215"/>
                <a:gd name="T92" fmla="*/ 4 w 151"/>
                <a:gd name="T93" fmla="*/ 61 h 215"/>
                <a:gd name="T94" fmla="*/ 0 w 151"/>
                <a:gd name="T95" fmla="*/ 4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215">
                  <a:moveTo>
                    <a:pt x="0" y="42"/>
                  </a:moveTo>
                  <a:lnTo>
                    <a:pt x="19" y="23"/>
                  </a:lnTo>
                  <a:lnTo>
                    <a:pt x="38" y="23"/>
                  </a:lnTo>
                  <a:lnTo>
                    <a:pt x="45" y="19"/>
                  </a:lnTo>
                  <a:lnTo>
                    <a:pt x="57" y="19"/>
                  </a:lnTo>
                  <a:lnTo>
                    <a:pt x="66" y="14"/>
                  </a:lnTo>
                  <a:lnTo>
                    <a:pt x="71" y="21"/>
                  </a:lnTo>
                  <a:lnTo>
                    <a:pt x="83" y="23"/>
                  </a:lnTo>
                  <a:lnTo>
                    <a:pt x="92" y="16"/>
                  </a:lnTo>
                  <a:lnTo>
                    <a:pt x="94" y="12"/>
                  </a:lnTo>
                  <a:lnTo>
                    <a:pt x="92" y="9"/>
                  </a:lnTo>
                  <a:lnTo>
                    <a:pt x="97" y="2"/>
                  </a:lnTo>
                  <a:lnTo>
                    <a:pt x="102" y="7"/>
                  </a:lnTo>
                  <a:lnTo>
                    <a:pt x="113" y="0"/>
                  </a:lnTo>
                  <a:lnTo>
                    <a:pt x="128" y="2"/>
                  </a:lnTo>
                  <a:lnTo>
                    <a:pt x="142" y="0"/>
                  </a:lnTo>
                  <a:lnTo>
                    <a:pt x="151" y="9"/>
                  </a:lnTo>
                  <a:lnTo>
                    <a:pt x="147" y="12"/>
                  </a:lnTo>
                  <a:lnTo>
                    <a:pt x="151" y="21"/>
                  </a:lnTo>
                  <a:lnTo>
                    <a:pt x="139" y="35"/>
                  </a:lnTo>
                  <a:lnTo>
                    <a:pt x="144" y="40"/>
                  </a:lnTo>
                  <a:lnTo>
                    <a:pt x="147" y="47"/>
                  </a:lnTo>
                  <a:lnTo>
                    <a:pt x="132" y="49"/>
                  </a:lnTo>
                  <a:lnTo>
                    <a:pt x="135" y="54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28" y="71"/>
                  </a:lnTo>
                  <a:lnTo>
                    <a:pt x="135" y="78"/>
                  </a:lnTo>
                  <a:lnTo>
                    <a:pt x="123" y="85"/>
                  </a:lnTo>
                  <a:lnTo>
                    <a:pt x="132" y="92"/>
                  </a:lnTo>
                  <a:lnTo>
                    <a:pt x="118" y="97"/>
                  </a:lnTo>
                  <a:lnTo>
                    <a:pt x="111" y="104"/>
                  </a:lnTo>
                  <a:lnTo>
                    <a:pt x="97" y="99"/>
                  </a:lnTo>
                  <a:lnTo>
                    <a:pt x="94" y="106"/>
                  </a:lnTo>
                  <a:lnTo>
                    <a:pt x="97" y="109"/>
                  </a:lnTo>
                  <a:lnTo>
                    <a:pt x="94" y="116"/>
                  </a:lnTo>
                  <a:lnTo>
                    <a:pt x="109" y="125"/>
                  </a:lnTo>
                  <a:lnTo>
                    <a:pt x="102" y="128"/>
                  </a:lnTo>
                  <a:lnTo>
                    <a:pt x="102" y="132"/>
                  </a:lnTo>
                  <a:lnTo>
                    <a:pt x="111" y="139"/>
                  </a:lnTo>
                  <a:lnTo>
                    <a:pt x="109" y="156"/>
                  </a:lnTo>
                  <a:lnTo>
                    <a:pt x="99" y="161"/>
                  </a:lnTo>
                  <a:lnTo>
                    <a:pt x="97" y="158"/>
                  </a:lnTo>
                  <a:lnTo>
                    <a:pt x="94" y="161"/>
                  </a:lnTo>
                  <a:lnTo>
                    <a:pt x="92" y="158"/>
                  </a:lnTo>
                  <a:lnTo>
                    <a:pt x="87" y="161"/>
                  </a:lnTo>
                  <a:lnTo>
                    <a:pt x="85" y="158"/>
                  </a:lnTo>
                  <a:lnTo>
                    <a:pt x="83" y="170"/>
                  </a:lnTo>
                  <a:lnTo>
                    <a:pt x="90" y="177"/>
                  </a:lnTo>
                  <a:lnTo>
                    <a:pt x="90" y="184"/>
                  </a:lnTo>
                  <a:lnTo>
                    <a:pt x="85" y="189"/>
                  </a:lnTo>
                  <a:lnTo>
                    <a:pt x="87" y="196"/>
                  </a:lnTo>
                  <a:lnTo>
                    <a:pt x="97" y="187"/>
                  </a:lnTo>
                  <a:lnTo>
                    <a:pt x="106" y="191"/>
                  </a:lnTo>
                  <a:lnTo>
                    <a:pt x="109" y="189"/>
                  </a:lnTo>
                  <a:lnTo>
                    <a:pt x="113" y="194"/>
                  </a:lnTo>
                  <a:lnTo>
                    <a:pt x="125" y="191"/>
                  </a:lnTo>
                  <a:lnTo>
                    <a:pt x="128" y="194"/>
                  </a:lnTo>
                  <a:lnTo>
                    <a:pt x="123" y="201"/>
                  </a:lnTo>
                  <a:lnTo>
                    <a:pt x="102" y="215"/>
                  </a:lnTo>
                  <a:lnTo>
                    <a:pt x="85" y="213"/>
                  </a:lnTo>
                  <a:lnTo>
                    <a:pt x="83" y="210"/>
                  </a:lnTo>
                  <a:lnTo>
                    <a:pt x="87" y="203"/>
                  </a:lnTo>
                  <a:lnTo>
                    <a:pt x="87" y="199"/>
                  </a:lnTo>
                  <a:lnTo>
                    <a:pt x="78" y="201"/>
                  </a:lnTo>
                  <a:lnTo>
                    <a:pt x="75" y="196"/>
                  </a:lnTo>
                  <a:lnTo>
                    <a:pt x="71" y="194"/>
                  </a:lnTo>
                  <a:lnTo>
                    <a:pt x="61" y="175"/>
                  </a:lnTo>
                  <a:lnTo>
                    <a:pt x="57" y="170"/>
                  </a:lnTo>
                  <a:lnTo>
                    <a:pt x="52" y="168"/>
                  </a:lnTo>
                  <a:lnTo>
                    <a:pt x="52" y="161"/>
                  </a:lnTo>
                  <a:lnTo>
                    <a:pt x="40" y="161"/>
                  </a:lnTo>
                  <a:lnTo>
                    <a:pt x="42" y="156"/>
                  </a:lnTo>
                  <a:lnTo>
                    <a:pt x="47" y="154"/>
                  </a:lnTo>
                  <a:lnTo>
                    <a:pt x="49" y="151"/>
                  </a:lnTo>
                  <a:lnTo>
                    <a:pt x="35" y="144"/>
                  </a:lnTo>
                  <a:lnTo>
                    <a:pt x="33" y="154"/>
                  </a:lnTo>
                  <a:lnTo>
                    <a:pt x="23" y="144"/>
                  </a:lnTo>
                  <a:lnTo>
                    <a:pt x="28" y="130"/>
                  </a:lnTo>
                  <a:lnTo>
                    <a:pt x="35" y="125"/>
                  </a:lnTo>
                  <a:lnTo>
                    <a:pt x="16" y="109"/>
                  </a:lnTo>
                  <a:lnTo>
                    <a:pt x="19" y="90"/>
                  </a:lnTo>
                  <a:lnTo>
                    <a:pt x="12" y="87"/>
                  </a:lnTo>
                  <a:lnTo>
                    <a:pt x="12" y="80"/>
                  </a:lnTo>
                  <a:lnTo>
                    <a:pt x="23" y="78"/>
                  </a:lnTo>
                  <a:lnTo>
                    <a:pt x="26" y="68"/>
                  </a:lnTo>
                  <a:lnTo>
                    <a:pt x="33" y="66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16" y="73"/>
                  </a:lnTo>
                  <a:lnTo>
                    <a:pt x="9" y="75"/>
                  </a:lnTo>
                  <a:lnTo>
                    <a:pt x="7" y="7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2" name="Freeform 68"/>
            <p:cNvSpPr>
              <a:spLocks/>
            </p:cNvSpPr>
            <p:nvPr/>
          </p:nvSpPr>
          <p:spPr bwMode="auto">
            <a:xfrm>
              <a:off x="3903663" y="4155652"/>
              <a:ext cx="206375" cy="252413"/>
            </a:xfrm>
            <a:custGeom>
              <a:avLst/>
              <a:gdLst>
                <a:gd name="T0" fmla="*/ 2 w 130"/>
                <a:gd name="T1" fmla="*/ 86 h 159"/>
                <a:gd name="T2" fmla="*/ 11 w 130"/>
                <a:gd name="T3" fmla="*/ 81 h 159"/>
                <a:gd name="T4" fmla="*/ 21 w 130"/>
                <a:gd name="T5" fmla="*/ 64 h 159"/>
                <a:gd name="T6" fmla="*/ 28 w 130"/>
                <a:gd name="T7" fmla="*/ 62 h 159"/>
                <a:gd name="T8" fmla="*/ 45 w 130"/>
                <a:gd name="T9" fmla="*/ 64 h 159"/>
                <a:gd name="T10" fmla="*/ 54 w 130"/>
                <a:gd name="T11" fmla="*/ 55 h 159"/>
                <a:gd name="T12" fmla="*/ 59 w 130"/>
                <a:gd name="T13" fmla="*/ 57 h 159"/>
                <a:gd name="T14" fmla="*/ 66 w 130"/>
                <a:gd name="T15" fmla="*/ 57 h 159"/>
                <a:gd name="T16" fmla="*/ 68 w 130"/>
                <a:gd name="T17" fmla="*/ 50 h 159"/>
                <a:gd name="T18" fmla="*/ 85 w 130"/>
                <a:gd name="T19" fmla="*/ 48 h 159"/>
                <a:gd name="T20" fmla="*/ 92 w 130"/>
                <a:gd name="T21" fmla="*/ 36 h 159"/>
                <a:gd name="T22" fmla="*/ 97 w 130"/>
                <a:gd name="T23" fmla="*/ 36 h 159"/>
                <a:gd name="T24" fmla="*/ 97 w 130"/>
                <a:gd name="T25" fmla="*/ 24 h 159"/>
                <a:gd name="T26" fmla="*/ 101 w 130"/>
                <a:gd name="T27" fmla="*/ 19 h 159"/>
                <a:gd name="T28" fmla="*/ 104 w 130"/>
                <a:gd name="T29" fmla="*/ 12 h 159"/>
                <a:gd name="T30" fmla="*/ 111 w 130"/>
                <a:gd name="T31" fmla="*/ 0 h 159"/>
                <a:gd name="T32" fmla="*/ 123 w 130"/>
                <a:gd name="T33" fmla="*/ 0 h 159"/>
                <a:gd name="T34" fmla="*/ 113 w 130"/>
                <a:gd name="T35" fmla="*/ 15 h 159"/>
                <a:gd name="T36" fmla="*/ 118 w 130"/>
                <a:gd name="T37" fmla="*/ 29 h 159"/>
                <a:gd name="T38" fmla="*/ 113 w 130"/>
                <a:gd name="T39" fmla="*/ 45 h 159"/>
                <a:gd name="T40" fmla="*/ 118 w 130"/>
                <a:gd name="T41" fmla="*/ 74 h 159"/>
                <a:gd name="T42" fmla="*/ 116 w 130"/>
                <a:gd name="T43" fmla="*/ 86 h 159"/>
                <a:gd name="T44" fmla="*/ 130 w 130"/>
                <a:gd name="T45" fmla="*/ 107 h 159"/>
                <a:gd name="T46" fmla="*/ 127 w 130"/>
                <a:gd name="T47" fmla="*/ 116 h 159"/>
                <a:gd name="T48" fmla="*/ 109 w 130"/>
                <a:gd name="T49" fmla="*/ 128 h 159"/>
                <a:gd name="T50" fmla="*/ 109 w 130"/>
                <a:gd name="T51" fmla="*/ 142 h 159"/>
                <a:gd name="T52" fmla="*/ 101 w 130"/>
                <a:gd name="T53" fmla="*/ 159 h 159"/>
                <a:gd name="T54" fmla="*/ 94 w 130"/>
                <a:gd name="T55" fmla="*/ 159 h 159"/>
                <a:gd name="T56" fmla="*/ 94 w 130"/>
                <a:gd name="T57" fmla="*/ 145 h 159"/>
                <a:gd name="T58" fmla="*/ 78 w 130"/>
                <a:gd name="T59" fmla="*/ 138 h 159"/>
                <a:gd name="T60" fmla="*/ 75 w 130"/>
                <a:gd name="T61" fmla="*/ 116 h 159"/>
                <a:gd name="T62" fmla="*/ 54 w 130"/>
                <a:gd name="T63" fmla="*/ 109 h 159"/>
                <a:gd name="T64" fmla="*/ 59 w 130"/>
                <a:gd name="T65" fmla="*/ 93 h 159"/>
                <a:gd name="T66" fmla="*/ 56 w 130"/>
                <a:gd name="T67" fmla="*/ 86 h 159"/>
                <a:gd name="T68" fmla="*/ 49 w 130"/>
                <a:gd name="T69" fmla="*/ 86 h 159"/>
                <a:gd name="T70" fmla="*/ 45 w 130"/>
                <a:gd name="T71" fmla="*/ 81 h 159"/>
                <a:gd name="T72" fmla="*/ 38 w 130"/>
                <a:gd name="T73" fmla="*/ 86 h 159"/>
                <a:gd name="T74" fmla="*/ 35 w 130"/>
                <a:gd name="T75" fmla="*/ 81 h 159"/>
                <a:gd name="T76" fmla="*/ 28 w 130"/>
                <a:gd name="T77" fmla="*/ 83 h 159"/>
                <a:gd name="T78" fmla="*/ 23 w 130"/>
                <a:gd name="T79" fmla="*/ 93 h 159"/>
                <a:gd name="T80" fmla="*/ 7 w 130"/>
                <a:gd name="T81" fmla="*/ 100 h 159"/>
                <a:gd name="T82" fmla="*/ 0 w 130"/>
                <a:gd name="T83" fmla="*/ 93 h 159"/>
                <a:gd name="T84" fmla="*/ 2 w 130"/>
                <a:gd name="T85" fmla="*/ 8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59">
                  <a:moveTo>
                    <a:pt x="2" y="86"/>
                  </a:moveTo>
                  <a:lnTo>
                    <a:pt x="11" y="81"/>
                  </a:lnTo>
                  <a:lnTo>
                    <a:pt x="21" y="64"/>
                  </a:lnTo>
                  <a:lnTo>
                    <a:pt x="28" y="62"/>
                  </a:lnTo>
                  <a:lnTo>
                    <a:pt x="45" y="64"/>
                  </a:lnTo>
                  <a:lnTo>
                    <a:pt x="54" y="55"/>
                  </a:lnTo>
                  <a:lnTo>
                    <a:pt x="59" y="57"/>
                  </a:lnTo>
                  <a:lnTo>
                    <a:pt x="66" y="57"/>
                  </a:lnTo>
                  <a:lnTo>
                    <a:pt x="68" y="50"/>
                  </a:lnTo>
                  <a:lnTo>
                    <a:pt x="85" y="48"/>
                  </a:lnTo>
                  <a:lnTo>
                    <a:pt x="92" y="36"/>
                  </a:lnTo>
                  <a:lnTo>
                    <a:pt x="97" y="36"/>
                  </a:lnTo>
                  <a:lnTo>
                    <a:pt x="97" y="24"/>
                  </a:lnTo>
                  <a:lnTo>
                    <a:pt x="101" y="19"/>
                  </a:lnTo>
                  <a:lnTo>
                    <a:pt x="104" y="12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13" y="15"/>
                  </a:lnTo>
                  <a:lnTo>
                    <a:pt x="118" y="29"/>
                  </a:lnTo>
                  <a:lnTo>
                    <a:pt x="113" y="45"/>
                  </a:lnTo>
                  <a:lnTo>
                    <a:pt x="118" y="74"/>
                  </a:lnTo>
                  <a:lnTo>
                    <a:pt x="116" y="86"/>
                  </a:lnTo>
                  <a:lnTo>
                    <a:pt x="130" y="107"/>
                  </a:lnTo>
                  <a:lnTo>
                    <a:pt x="127" y="116"/>
                  </a:lnTo>
                  <a:lnTo>
                    <a:pt x="109" y="128"/>
                  </a:lnTo>
                  <a:lnTo>
                    <a:pt x="109" y="142"/>
                  </a:lnTo>
                  <a:lnTo>
                    <a:pt x="101" y="159"/>
                  </a:lnTo>
                  <a:lnTo>
                    <a:pt x="94" y="159"/>
                  </a:lnTo>
                  <a:lnTo>
                    <a:pt x="94" y="145"/>
                  </a:lnTo>
                  <a:lnTo>
                    <a:pt x="78" y="138"/>
                  </a:lnTo>
                  <a:lnTo>
                    <a:pt x="75" y="116"/>
                  </a:lnTo>
                  <a:lnTo>
                    <a:pt x="54" y="109"/>
                  </a:lnTo>
                  <a:lnTo>
                    <a:pt x="59" y="93"/>
                  </a:lnTo>
                  <a:lnTo>
                    <a:pt x="56" y="86"/>
                  </a:lnTo>
                  <a:lnTo>
                    <a:pt x="49" y="86"/>
                  </a:lnTo>
                  <a:lnTo>
                    <a:pt x="45" y="81"/>
                  </a:lnTo>
                  <a:lnTo>
                    <a:pt x="38" y="86"/>
                  </a:lnTo>
                  <a:lnTo>
                    <a:pt x="35" y="81"/>
                  </a:lnTo>
                  <a:lnTo>
                    <a:pt x="28" y="83"/>
                  </a:lnTo>
                  <a:lnTo>
                    <a:pt x="23" y="93"/>
                  </a:lnTo>
                  <a:lnTo>
                    <a:pt x="7" y="100"/>
                  </a:lnTo>
                  <a:lnTo>
                    <a:pt x="0" y="93"/>
                  </a:lnTo>
                  <a:lnTo>
                    <a:pt x="2" y="8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3" name="Freeform 69"/>
            <p:cNvSpPr>
              <a:spLocks/>
            </p:cNvSpPr>
            <p:nvPr/>
          </p:nvSpPr>
          <p:spPr bwMode="auto">
            <a:xfrm>
              <a:off x="3925888" y="4333452"/>
              <a:ext cx="131763" cy="160338"/>
            </a:xfrm>
            <a:custGeom>
              <a:avLst/>
              <a:gdLst>
                <a:gd name="T0" fmla="*/ 5 w 83"/>
                <a:gd name="T1" fmla="*/ 47 h 101"/>
                <a:gd name="T2" fmla="*/ 16 w 83"/>
                <a:gd name="T3" fmla="*/ 23 h 101"/>
                <a:gd name="T4" fmla="*/ 26 w 83"/>
                <a:gd name="T5" fmla="*/ 16 h 101"/>
                <a:gd name="T6" fmla="*/ 26 w 83"/>
                <a:gd name="T7" fmla="*/ 9 h 101"/>
                <a:gd name="T8" fmla="*/ 38 w 83"/>
                <a:gd name="T9" fmla="*/ 9 h 101"/>
                <a:gd name="T10" fmla="*/ 50 w 83"/>
                <a:gd name="T11" fmla="*/ 0 h 101"/>
                <a:gd name="T12" fmla="*/ 59 w 83"/>
                <a:gd name="T13" fmla="*/ 4 h 101"/>
                <a:gd name="T14" fmla="*/ 64 w 83"/>
                <a:gd name="T15" fmla="*/ 26 h 101"/>
                <a:gd name="T16" fmla="*/ 80 w 83"/>
                <a:gd name="T17" fmla="*/ 33 h 101"/>
                <a:gd name="T18" fmla="*/ 80 w 83"/>
                <a:gd name="T19" fmla="*/ 47 h 101"/>
                <a:gd name="T20" fmla="*/ 83 w 83"/>
                <a:gd name="T21" fmla="*/ 49 h 101"/>
                <a:gd name="T22" fmla="*/ 73 w 83"/>
                <a:gd name="T23" fmla="*/ 59 h 101"/>
                <a:gd name="T24" fmla="*/ 76 w 83"/>
                <a:gd name="T25" fmla="*/ 66 h 101"/>
                <a:gd name="T26" fmla="*/ 73 w 83"/>
                <a:gd name="T27" fmla="*/ 73 h 101"/>
                <a:gd name="T28" fmla="*/ 78 w 83"/>
                <a:gd name="T29" fmla="*/ 75 h 101"/>
                <a:gd name="T30" fmla="*/ 80 w 83"/>
                <a:gd name="T31" fmla="*/ 90 h 101"/>
                <a:gd name="T32" fmla="*/ 68 w 83"/>
                <a:gd name="T33" fmla="*/ 90 h 101"/>
                <a:gd name="T34" fmla="*/ 61 w 83"/>
                <a:gd name="T35" fmla="*/ 85 h 101"/>
                <a:gd name="T36" fmla="*/ 54 w 83"/>
                <a:gd name="T37" fmla="*/ 87 h 101"/>
                <a:gd name="T38" fmla="*/ 47 w 83"/>
                <a:gd name="T39" fmla="*/ 92 h 101"/>
                <a:gd name="T40" fmla="*/ 40 w 83"/>
                <a:gd name="T41" fmla="*/ 90 h 101"/>
                <a:gd name="T42" fmla="*/ 33 w 83"/>
                <a:gd name="T43" fmla="*/ 92 h 101"/>
                <a:gd name="T44" fmla="*/ 28 w 83"/>
                <a:gd name="T45" fmla="*/ 99 h 101"/>
                <a:gd name="T46" fmla="*/ 21 w 83"/>
                <a:gd name="T47" fmla="*/ 101 h 101"/>
                <a:gd name="T48" fmla="*/ 16 w 83"/>
                <a:gd name="T49" fmla="*/ 94 h 101"/>
                <a:gd name="T50" fmla="*/ 2 w 83"/>
                <a:gd name="T51" fmla="*/ 87 h 101"/>
                <a:gd name="T52" fmla="*/ 5 w 83"/>
                <a:gd name="T53" fmla="*/ 82 h 101"/>
                <a:gd name="T54" fmla="*/ 0 w 83"/>
                <a:gd name="T55" fmla="*/ 68 h 101"/>
                <a:gd name="T56" fmla="*/ 7 w 83"/>
                <a:gd name="T57" fmla="*/ 52 h 101"/>
                <a:gd name="T58" fmla="*/ 5 w 83"/>
                <a:gd name="T59" fmla="*/ 4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101">
                  <a:moveTo>
                    <a:pt x="5" y="47"/>
                  </a:moveTo>
                  <a:lnTo>
                    <a:pt x="16" y="23"/>
                  </a:lnTo>
                  <a:lnTo>
                    <a:pt x="26" y="16"/>
                  </a:lnTo>
                  <a:lnTo>
                    <a:pt x="26" y="9"/>
                  </a:lnTo>
                  <a:lnTo>
                    <a:pt x="38" y="9"/>
                  </a:lnTo>
                  <a:lnTo>
                    <a:pt x="50" y="0"/>
                  </a:lnTo>
                  <a:lnTo>
                    <a:pt x="59" y="4"/>
                  </a:lnTo>
                  <a:lnTo>
                    <a:pt x="64" y="26"/>
                  </a:lnTo>
                  <a:lnTo>
                    <a:pt x="80" y="33"/>
                  </a:lnTo>
                  <a:lnTo>
                    <a:pt x="80" y="47"/>
                  </a:lnTo>
                  <a:lnTo>
                    <a:pt x="83" y="49"/>
                  </a:lnTo>
                  <a:lnTo>
                    <a:pt x="73" y="59"/>
                  </a:lnTo>
                  <a:lnTo>
                    <a:pt x="76" y="66"/>
                  </a:lnTo>
                  <a:lnTo>
                    <a:pt x="73" y="73"/>
                  </a:lnTo>
                  <a:lnTo>
                    <a:pt x="78" y="75"/>
                  </a:lnTo>
                  <a:lnTo>
                    <a:pt x="80" y="90"/>
                  </a:lnTo>
                  <a:lnTo>
                    <a:pt x="68" y="90"/>
                  </a:lnTo>
                  <a:lnTo>
                    <a:pt x="61" y="85"/>
                  </a:lnTo>
                  <a:lnTo>
                    <a:pt x="54" y="87"/>
                  </a:lnTo>
                  <a:lnTo>
                    <a:pt x="47" y="92"/>
                  </a:lnTo>
                  <a:lnTo>
                    <a:pt x="40" y="90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1" y="101"/>
                  </a:lnTo>
                  <a:lnTo>
                    <a:pt x="16" y="94"/>
                  </a:lnTo>
                  <a:lnTo>
                    <a:pt x="2" y="87"/>
                  </a:lnTo>
                  <a:lnTo>
                    <a:pt x="5" y="82"/>
                  </a:lnTo>
                  <a:lnTo>
                    <a:pt x="0" y="68"/>
                  </a:lnTo>
                  <a:lnTo>
                    <a:pt x="7" y="52"/>
                  </a:lnTo>
                  <a:lnTo>
                    <a:pt x="5" y="4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4" name="Freeform 70"/>
            <p:cNvSpPr>
              <a:spLocks/>
            </p:cNvSpPr>
            <p:nvPr/>
          </p:nvSpPr>
          <p:spPr bwMode="auto">
            <a:xfrm>
              <a:off x="3906838" y="2022052"/>
              <a:ext cx="412750" cy="357188"/>
            </a:xfrm>
            <a:custGeom>
              <a:avLst/>
              <a:gdLst>
                <a:gd name="T0" fmla="*/ 17 w 260"/>
                <a:gd name="T1" fmla="*/ 14 h 225"/>
                <a:gd name="T2" fmla="*/ 19 w 260"/>
                <a:gd name="T3" fmla="*/ 4 h 225"/>
                <a:gd name="T4" fmla="*/ 33 w 260"/>
                <a:gd name="T5" fmla="*/ 4 h 225"/>
                <a:gd name="T6" fmla="*/ 52 w 260"/>
                <a:gd name="T7" fmla="*/ 12 h 225"/>
                <a:gd name="T8" fmla="*/ 85 w 260"/>
                <a:gd name="T9" fmla="*/ 7 h 225"/>
                <a:gd name="T10" fmla="*/ 107 w 260"/>
                <a:gd name="T11" fmla="*/ 2 h 225"/>
                <a:gd name="T12" fmla="*/ 97 w 260"/>
                <a:gd name="T13" fmla="*/ 21 h 225"/>
                <a:gd name="T14" fmla="*/ 104 w 260"/>
                <a:gd name="T15" fmla="*/ 16 h 225"/>
                <a:gd name="T16" fmla="*/ 116 w 260"/>
                <a:gd name="T17" fmla="*/ 40 h 225"/>
                <a:gd name="T18" fmla="*/ 116 w 260"/>
                <a:gd name="T19" fmla="*/ 45 h 225"/>
                <a:gd name="T20" fmla="*/ 114 w 260"/>
                <a:gd name="T21" fmla="*/ 54 h 225"/>
                <a:gd name="T22" fmla="*/ 125 w 260"/>
                <a:gd name="T23" fmla="*/ 54 h 225"/>
                <a:gd name="T24" fmla="*/ 130 w 260"/>
                <a:gd name="T25" fmla="*/ 56 h 225"/>
                <a:gd name="T26" fmla="*/ 156 w 260"/>
                <a:gd name="T27" fmla="*/ 56 h 225"/>
                <a:gd name="T28" fmla="*/ 156 w 260"/>
                <a:gd name="T29" fmla="*/ 49 h 225"/>
                <a:gd name="T30" fmla="*/ 170 w 260"/>
                <a:gd name="T31" fmla="*/ 71 h 225"/>
                <a:gd name="T32" fmla="*/ 173 w 260"/>
                <a:gd name="T33" fmla="*/ 56 h 225"/>
                <a:gd name="T34" fmla="*/ 185 w 260"/>
                <a:gd name="T35" fmla="*/ 71 h 225"/>
                <a:gd name="T36" fmla="*/ 192 w 260"/>
                <a:gd name="T37" fmla="*/ 68 h 225"/>
                <a:gd name="T38" fmla="*/ 208 w 260"/>
                <a:gd name="T39" fmla="*/ 66 h 225"/>
                <a:gd name="T40" fmla="*/ 225 w 260"/>
                <a:gd name="T41" fmla="*/ 68 h 225"/>
                <a:gd name="T42" fmla="*/ 244 w 260"/>
                <a:gd name="T43" fmla="*/ 90 h 225"/>
                <a:gd name="T44" fmla="*/ 246 w 260"/>
                <a:gd name="T45" fmla="*/ 99 h 225"/>
                <a:gd name="T46" fmla="*/ 258 w 260"/>
                <a:gd name="T47" fmla="*/ 99 h 225"/>
                <a:gd name="T48" fmla="*/ 256 w 260"/>
                <a:gd name="T49" fmla="*/ 116 h 225"/>
                <a:gd name="T50" fmla="*/ 251 w 260"/>
                <a:gd name="T51" fmla="*/ 120 h 225"/>
                <a:gd name="T52" fmla="*/ 244 w 260"/>
                <a:gd name="T53" fmla="*/ 128 h 225"/>
                <a:gd name="T54" fmla="*/ 253 w 260"/>
                <a:gd name="T55" fmla="*/ 135 h 225"/>
                <a:gd name="T56" fmla="*/ 241 w 260"/>
                <a:gd name="T57" fmla="*/ 154 h 225"/>
                <a:gd name="T58" fmla="*/ 246 w 260"/>
                <a:gd name="T59" fmla="*/ 175 h 225"/>
                <a:gd name="T60" fmla="*/ 258 w 260"/>
                <a:gd name="T61" fmla="*/ 196 h 225"/>
                <a:gd name="T62" fmla="*/ 251 w 260"/>
                <a:gd name="T63" fmla="*/ 220 h 225"/>
                <a:gd name="T64" fmla="*/ 92 w 260"/>
                <a:gd name="T65" fmla="*/ 213 h 225"/>
                <a:gd name="T66" fmla="*/ 66 w 260"/>
                <a:gd name="T67" fmla="*/ 199 h 225"/>
                <a:gd name="T68" fmla="*/ 47 w 260"/>
                <a:gd name="T69" fmla="*/ 158 h 225"/>
                <a:gd name="T70" fmla="*/ 31 w 260"/>
                <a:gd name="T71" fmla="*/ 135 h 225"/>
                <a:gd name="T72" fmla="*/ 21 w 260"/>
                <a:gd name="T73" fmla="*/ 111 h 225"/>
                <a:gd name="T74" fmla="*/ 0 w 260"/>
                <a:gd name="T75" fmla="*/ 99 h 225"/>
                <a:gd name="T76" fmla="*/ 7 w 260"/>
                <a:gd name="T77" fmla="*/ 80 h 225"/>
                <a:gd name="T78" fmla="*/ 9 w 260"/>
                <a:gd name="T79" fmla="*/ 68 h 225"/>
                <a:gd name="T80" fmla="*/ 5 w 260"/>
                <a:gd name="T81" fmla="*/ 61 h 225"/>
                <a:gd name="T82" fmla="*/ 9 w 260"/>
                <a:gd name="T83" fmla="*/ 52 h 225"/>
                <a:gd name="T84" fmla="*/ 7 w 260"/>
                <a:gd name="T85" fmla="*/ 42 h 225"/>
                <a:gd name="T86" fmla="*/ 12 w 260"/>
                <a:gd name="T87" fmla="*/ 40 h 225"/>
                <a:gd name="T88" fmla="*/ 17 w 260"/>
                <a:gd name="T89" fmla="*/ 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" h="225">
                  <a:moveTo>
                    <a:pt x="9" y="14"/>
                  </a:moveTo>
                  <a:lnTo>
                    <a:pt x="17" y="14"/>
                  </a:lnTo>
                  <a:lnTo>
                    <a:pt x="14" y="12"/>
                  </a:lnTo>
                  <a:lnTo>
                    <a:pt x="19" y="4"/>
                  </a:lnTo>
                  <a:lnTo>
                    <a:pt x="28" y="9"/>
                  </a:lnTo>
                  <a:lnTo>
                    <a:pt x="33" y="4"/>
                  </a:lnTo>
                  <a:lnTo>
                    <a:pt x="47" y="19"/>
                  </a:lnTo>
                  <a:lnTo>
                    <a:pt x="52" y="12"/>
                  </a:lnTo>
                  <a:lnTo>
                    <a:pt x="59" y="9"/>
                  </a:lnTo>
                  <a:lnTo>
                    <a:pt x="85" y="7"/>
                  </a:lnTo>
                  <a:lnTo>
                    <a:pt x="97" y="0"/>
                  </a:lnTo>
                  <a:lnTo>
                    <a:pt x="107" y="2"/>
                  </a:lnTo>
                  <a:lnTo>
                    <a:pt x="104" y="12"/>
                  </a:lnTo>
                  <a:lnTo>
                    <a:pt x="97" y="21"/>
                  </a:lnTo>
                  <a:lnTo>
                    <a:pt x="99" y="23"/>
                  </a:lnTo>
                  <a:lnTo>
                    <a:pt x="104" y="16"/>
                  </a:lnTo>
                  <a:lnTo>
                    <a:pt x="111" y="19"/>
                  </a:lnTo>
                  <a:lnTo>
                    <a:pt x="116" y="40"/>
                  </a:lnTo>
                  <a:lnTo>
                    <a:pt x="114" y="42"/>
                  </a:lnTo>
                  <a:lnTo>
                    <a:pt x="116" y="45"/>
                  </a:lnTo>
                  <a:lnTo>
                    <a:pt x="111" y="49"/>
                  </a:lnTo>
                  <a:lnTo>
                    <a:pt x="114" y="54"/>
                  </a:lnTo>
                  <a:lnTo>
                    <a:pt x="116" y="52"/>
                  </a:lnTo>
                  <a:lnTo>
                    <a:pt x="125" y="54"/>
                  </a:lnTo>
                  <a:lnTo>
                    <a:pt x="125" y="45"/>
                  </a:lnTo>
                  <a:lnTo>
                    <a:pt x="130" y="56"/>
                  </a:lnTo>
                  <a:lnTo>
                    <a:pt x="135" y="49"/>
                  </a:lnTo>
                  <a:lnTo>
                    <a:pt x="156" y="56"/>
                  </a:lnTo>
                  <a:lnTo>
                    <a:pt x="154" y="52"/>
                  </a:lnTo>
                  <a:lnTo>
                    <a:pt x="156" y="49"/>
                  </a:lnTo>
                  <a:lnTo>
                    <a:pt x="161" y="66"/>
                  </a:lnTo>
                  <a:lnTo>
                    <a:pt x="170" y="71"/>
                  </a:lnTo>
                  <a:lnTo>
                    <a:pt x="170" y="59"/>
                  </a:lnTo>
                  <a:lnTo>
                    <a:pt x="173" y="56"/>
                  </a:lnTo>
                  <a:lnTo>
                    <a:pt x="178" y="59"/>
                  </a:lnTo>
                  <a:lnTo>
                    <a:pt x="185" y="71"/>
                  </a:lnTo>
                  <a:lnTo>
                    <a:pt x="189" y="66"/>
                  </a:lnTo>
                  <a:lnTo>
                    <a:pt x="192" y="68"/>
                  </a:lnTo>
                  <a:lnTo>
                    <a:pt x="199" y="78"/>
                  </a:lnTo>
                  <a:lnTo>
                    <a:pt x="208" y="66"/>
                  </a:lnTo>
                  <a:lnTo>
                    <a:pt x="215" y="71"/>
                  </a:lnTo>
                  <a:lnTo>
                    <a:pt x="225" y="68"/>
                  </a:lnTo>
                  <a:lnTo>
                    <a:pt x="237" y="71"/>
                  </a:lnTo>
                  <a:lnTo>
                    <a:pt x="244" y="90"/>
                  </a:lnTo>
                  <a:lnTo>
                    <a:pt x="241" y="97"/>
                  </a:lnTo>
                  <a:lnTo>
                    <a:pt x="246" y="99"/>
                  </a:lnTo>
                  <a:lnTo>
                    <a:pt x="253" y="97"/>
                  </a:lnTo>
                  <a:lnTo>
                    <a:pt x="258" y="99"/>
                  </a:lnTo>
                  <a:lnTo>
                    <a:pt x="260" y="106"/>
                  </a:lnTo>
                  <a:lnTo>
                    <a:pt x="256" y="116"/>
                  </a:lnTo>
                  <a:lnTo>
                    <a:pt x="258" y="120"/>
                  </a:lnTo>
                  <a:lnTo>
                    <a:pt x="251" y="120"/>
                  </a:lnTo>
                  <a:lnTo>
                    <a:pt x="251" y="128"/>
                  </a:lnTo>
                  <a:lnTo>
                    <a:pt x="244" y="128"/>
                  </a:lnTo>
                  <a:lnTo>
                    <a:pt x="244" y="130"/>
                  </a:lnTo>
                  <a:lnTo>
                    <a:pt x="253" y="135"/>
                  </a:lnTo>
                  <a:lnTo>
                    <a:pt x="244" y="144"/>
                  </a:lnTo>
                  <a:lnTo>
                    <a:pt x="241" y="154"/>
                  </a:lnTo>
                  <a:lnTo>
                    <a:pt x="237" y="161"/>
                  </a:lnTo>
                  <a:lnTo>
                    <a:pt x="246" y="175"/>
                  </a:lnTo>
                  <a:lnTo>
                    <a:pt x="260" y="182"/>
                  </a:lnTo>
                  <a:lnTo>
                    <a:pt x="258" y="196"/>
                  </a:lnTo>
                  <a:lnTo>
                    <a:pt x="253" y="203"/>
                  </a:lnTo>
                  <a:lnTo>
                    <a:pt x="251" y="220"/>
                  </a:lnTo>
                  <a:lnTo>
                    <a:pt x="246" y="225"/>
                  </a:lnTo>
                  <a:lnTo>
                    <a:pt x="92" y="213"/>
                  </a:lnTo>
                  <a:lnTo>
                    <a:pt x="73" y="206"/>
                  </a:lnTo>
                  <a:lnTo>
                    <a:pt x="66" y="199"/>
                  </a:lnTo>
                  <a:lnTo>
                    <a:pt x="57" y="182"/>
                  </a:lnTo>
                  <a:lnTo>
                    <a:pt x="47" y="158"/>
                  </a:lnTo>
                  <a:lnTo>
                    <a:pt x="52" y="146"/>
                  </a:lnTo>
                  <a:lnTo>
                    <a:pt x="31" y="135"/>
                  </a:lnTo>
                  <a:lnTo>
                    <a:pt x="24" y="123"/>
                  </a:lnTo>
                  <a:lnTo>
                    <a:pt x="21" y="111"/>
                  </a:lnTo>
                  <a:lnTo>
                    <a:pt x="12" y="101"/>
                  </a:lnTo>
                  <a:lnTo>
                    <a:pt x="0" y="99"/>
                  </a:lnTo>
                  <a:lnTo>
                    <a:pt x="9" y="94"/>
                  </a:lnTo>
                  <a:lnTo>
                    <a:pt x="7" y="80"/>
                  </a:lnTo>
                  <a:lnTo>
                    <a:pt x="12" y="75"/>
                  </a:lnTo>
                  <a:lnTo>
                    <a:pt x="9" y="68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12" y="56"/>
                  </a:lnTo>
                  <a:lnTo>
                    <a:pt x="9" y="52"/>
                  </a:lnTo>
                  <a:lnTo>
                    <a:pt x="12" y="47"/>
                  </a:lnTo>
                  <a:lnTo>
                    <a:pt x="7" y="42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9" y="33"/>
                  </a:lnTo>
                  <a:lnTo>
                    <a:pt x="17" y="30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5" name="Freeform 71"/>
            <p:cNvSpPr>
              <a:spLocks/>
            </p:cNvSpPr>
            <p:nvPr/>
          </p:nvSpPr>
          <p:spPr bwMode="auto">
            <a:xfrm>
              <a:off x="3933825" y="2453852"/>
              <a:ext cx="552450" cy="739775"/>
            </a:xfrm>
            <a:custGeom>
              <a:avLst/>
              <a:gdLst>
                <a:gd name="T0" fmla="*/ 16 w 348"/>
                <a:gd name="T1" fmla="*/ 279 h 466"/>
                <a:gd name="T2" fmla="*/ 80 w 348"/>
                <a:gd name="T3" fmla="*/ 279 h 466"/>
                <a:gd name="T4" fmla="*/ 97 w 348"/>
                <a:gd name="T5" fmla="*/ 227 h 466"/>
                <a:gd name="T6" fmla="*/ 85 w 348"/>
                <a:gd name="T7" fmla="*/ 189 h 466"/>
                <a:gd name="T8" fmla="*/ 71 w 348"/>
                <a:gd name="T9" fmla="*/ 156 h 466"/>
                <a:gd name="T10" fmla="*/ 63 w 348"/>
                <a:gd name="T11" fmla="*/ 144 h 466"/>
                <a:gd name="T12" fmla="*/ 52 w 348"/>
                <a:gd name="T13" fmla="*/ 114 h 466"/>
                <a:gd name="T14" fmla="*/ 142 w 348"/>
                <a:gd name="T15" fmla="*/ 0 h 466"/>
                <a:gd name="T16" fmla="*/ 149 w 348"/>
                <a:gd name="T17" fmla="*/ 33 h 466"/>
                <a:gd name="T18" fmla="*/ 170 w 348"/>
                <a:gd name="T19" fmla="*/ 50 h 466"/>
                <a:gd name="T20" fmla="*/ 179 w 348"/>
                <a:gd name="T21" fmla="*/ 54 h 466"/>
                <a:gd name="T22" fmla="*/ 198 w 348"/>
                <a:gd name="T23" fmla="*/ 85 h 466"/>
                <a:gd name="T24" fmla="*/ 241 w 348"/>
                <a:gd name="T25" fmla="*/ 121 h 466"/>
                <a:gd name="T26" fmla="*/ 243 w 348"/>
                <a:gd name="T27" fmla="*/ 114 h 466"/>
                <a:gd name="T28" fmla="*/ 243 w 348"/>
                <a:gd name="T29" fmla="*/ 102 h 466"/>
                <a:gd name="T30" fmla="*/ 284 w 348"/>
                <a:gd name="T31" fmla="*/ 95 h 466"/>
                <a:gd name="T32" fmla="*/ 298 w 348"/>
                <a:gd name="T33" fmla="*/ 83 h 466"/>
                <a:gd name="T34" fmla="*/ 310 w 348"/>
                <a:gd name="T35" fmla="*/ 90 h 466"/>
                <a:gd name="T36" fmla="*/ 307 w 348"/>
                <a:gd name="T37" fmla="*/ 102 h 466"/>
                <a:gd name="T38" fmla="*/ 307 w 348"/>
                <a:gd name="T39" fmla="*/ 121 h 466"/>
                <a:gd name="T40" fmla="*/ 314 w 348"/>
                <a:gd name="T41" fmla="*/ 130 h 466"/>
                <a:gd name="T42" fmla="*/ 331 w 348"/>
                <a:gd name="T43" fmla="*/ 137 h 466"/>
                <a:gd name="T44" fmla="*/ 336 w 348"/>
                <a:gd name="T45" fmla="*/ 149 h 466"/>
                <a:gd name="T46" fmla="*/ 348 w 348"/>
                <a:gd name="T47" fmla="*/ 156 h 466"/>
                <a:gd name="T48" fmla="*/ 333 w 348"/>
                <a:gd name="T49" fmla="*/ 166 h 466"/>
                <a:gd name="T50" fmla="*/ 312 w 348"/>
                <a:gd name="T51" fmla="*/ 163 h 466"/>
                <a:gd name="T52" fmla="*/ 324 w 348"/>
                <a:gd name="T53" fmla="*/ 173 h 466"/>
                <a:gd name="T54" fmla="*/ 317 w 348"/>
                <a:gd name="T55" fmla="*/ 187 h 466"/>
                <a:gd name="T56" fmla="*/ 307 w 348"/>
                <a:gd name="T57" fmla="*/ 182 h 466"/>
                <a:gd name="T58" fmla="*/ 291 w 348"/>
                <a:gd name="T59" fmla="*/ 192 h 466"/>
                <a:gd name="T60" fmla="*/ 291 w 348"/>
                <a:gd name="T61" fmla="*/ 211 h 466"/>
                <a:gd name="T62" fmla="*/ 291 w 348"/>
                <a:gd name="T63" fmla="*/ 222 h 466"/>
                <a:gd name="T64" fmla="*/ 298 w 348"/>
                <a:gd name="T65" fmla="*/ 225 h 466"/>
                <a:gd name="T66" fmla="*/ 310 w 348"/>
                <a:gd name="T67" fmla="*/ 244 h 466"/>
                <a:gd name="T68" fmla="*/ 319 w 348"/>
                <a:gd name="T69" fmla="*/ 246 h 466"/>
                <a:gd name="T70" fmla="*/ 329 w 348"/>
                <a:gd name="T71" fmla="*/ 253 h 466"/>
                <a:gd name="T72" fmla="*/ 331 w 348"/>
                <a:gd name="T73" fmla="*/ 263 h 466"/>
                <a:gd name="T74" fmla="*/ 307 w 348"/>
                <a:gd name="T75" fmla="*/ 293 h 466"/>
                <a:gd name="T76" fmla="*/ 288 w 348"/>
                <a:gd name="T77" fmla="*/ 303 h 466"/>
                <a:gd name="T78" fmla="*/ 286 w 348"/>
                <a:gd name="T79" fmla="*/ 312 h 466"/>
                <a:gd name="T80" fmla="*/ 281 w 348"/>
                <a:gd name="T81" fmla="*/ 346 h 466"/>
                <a:gd name="T82" fmla="*/ 277 w 348"/>
                <a:gd name="T83" fmla="*/ 357 h 466"/>
                <a:gd name="T84" fmla="*/ 279 w 348"/>
                <a:gd name="T85" fmla="*/ 364 h 466"/>
                <a:gd name="T86" fmla="*/ 277 w 348"/>
                <a:gd name="T87" fmla="*/ 395 h 466"/>
                <a:gd name="T88" fmla="*/ 250 w 348"/>
                <a:gd name="T89" fmla="*/ 393 h 466"/>
                <a:gd name="T90" fmla="*/ 243 w 348"/>
                <a:gd name="T91" fmla="*/ 391 h 466"/>
                <a:gd name="T92" fmla="*/ 222 w 348"/>
                <a:gd name="T93" fmla="*/ 412 h 466"/>
                <a:gd name="T94" fmla="*/ 184 w 348"/>
                <a:gd name="T95" fmla="*/ 431 h 466"/>
                <a:gd name="T96" fmla="*/ 177 w 348"/>
                <a:gd name="T97" fmla="*/ 464 h 466"/>
                <a:gd name="T98" fmla="*/ 156 w 348"/>
                <a:gd name="T99" fmla="*/ 459 h 466"/>
                <a:gd name="T100" fmla="*/ 149 w 348"/>
                <a:gd name="T101" fmla="*/ 445 h 466"/>
                <a:gd name="T102" fmla="*/ 127 w 348"/>
                <a:gd name="T103" fmla="*/ 428 h 466"/>
                <a:gd name="T104" fmla="*/ 120 w 348"/>
                <a:gd name="T105" fmla="*/ 424 h 466"/>
                <a:gd name="T106" fmla="*/ 116 w 348"/>
                <a:gd name="T107" fmla="*/ 412 h 466"/>
                <a:gd name="T108" fmla="*/ 94 w 348"/>
                <a:gd name="T109" fmla="*/ 388 h 466"/>
                <a:gd name="T110" fmla="*/ 59 w 348"/>
                <a:gd name="T111" fmla="*/ 374 h 466"/>
                <a:gd name="T112" fmla="*/ 66 w 348"/>
                <a:gd name="T113" fmla="*/ 355 h 466"/>
                <a:gd name="T114" fmla="*/ 52 w 348"/>
                <a:gd name="T115" fmla="*/ 343 h 466"/>
                <a:gd name="T116" fmla="*/ 45 w 348"/>
                <a:gd name="T117" fmla="*/ 334 h 466"/>
                <a:gd name="T118" fmla="*/ 42 w 348"/>
                <a:gd name="T119" fmla="*/ 315 h 466"/>
                <a:gd name="T120" fmla="*/ 19 w 348"/>
                <a:gd name="T121" fmla="*/ 310 h 466"/>
                <a:gd name="T122" fmla="*/ 11 w 348"/>
                <a:gd name="T123" fmla="*/ 293 h 466"/>
                <a:gd name="T124" fmla="*/ 0 w 348"/>
                <a:gd name="T125" fmla="*/ 28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8" h="466">
                  <a:moveTo>
                    <a:pt x="2" y="275"/>
                  </a:moveTo>
                  <a:lnTo>
                    <a:pt x="14" y="282"/>
                  </a:lnTo>
                  <a:lnTo>
                    <a:pt x="16" y="279"/>
                  </a:lnTo>
                  <a:lnTo>
                    <a:pt x="54" y="275"/>
                  </a:lnTo>
                  <a:lnTo>
                    <a:pt x="68" y="282"/>
                  </a:lnTo>
                  <a:lnTo>
                    <a:pt x="80" y="279"/>
                  </a:lnTo>
                  <a:lnTo>
                    <a:pt x="99" y="241"/>
                  </a:lnTo>
                  <a:lnTo>
                    <a:pt x="97" y="239"/>
                  </a:lnTo>
                  <a:lnTo>
                    <a:pt x="97" y="227"/>
                  </a:lnTo>
                  <a:lnTo>
                    <a:pt x="71" y="211"/>
                  </a:lnTo>
                  <a:lnTo>
                    <a:pt x="71" y="204"/>
                  </a:lnTo>
                  <a:lnTo>
                    <a:pt x="85" y="189"/>
                  </a:lnTo>
                  <a:lnTo>
                    <a:pt x="73" y="173"/>
                  </a:lnTo>
                  <a:lnTo>
                    <a:pt x="66" y="168"/>
                  </a:lnTo>
                  <a:lnTo>
                    <a:pt x="71" y="156"/>
                  </a:lnTo>
                  <a:lnTo>
                    <a:pt x="68" y="151"/>
                  </a:lnTo>
                  <a:lnTo>
                    <a:pt x="68" y="147"/>
                  </a:lnTo>
                  <a:lnTo>
                    <a:pt x="63" y="144"/>
                  </a:lnTo>
                  <a:lnTo>
                    <a:pt x="54" y="123"/>
                  </a:lnTo>
                  <a:lnTo>
                    <a:pt x="52" y="121"/>
                  </a:lnTo>
                  <a:lnTo>
                    <a:pt x="52" y="114"/>
                  </a:lnTo>
                  <a:lnTo>
                    <a:pt x="47" y="111"/>
                  </a:lnTo>
                  <a:lnTo>
                    <a:pt x="45" y="104"/>
                  </a:lnTo>
                  <a:lnTo>
                    <a:pt x="142" y="0"/>
                  </a:lnTo>
                  <a:lnTo>
                    <a:pt x="149" y="5"/>
                  </a:lnTo>
                  <a:lnTo>
                    <a:pt x="153" y="24"/>
                  </a:lnTo>
                  <a:lnTo>
                    <a:pt x="149" y="33"/>
                  </a:lnTo>
                  <a:lnTo>
                    <a:pt x="151" y="33"/>
                  </a:lnTo>
                  <a:lnTo>
                    <a:pt x="153" y="45"/>
                  </a:lnTo>
                  <a:lnTo>
                    <a:pt x="170" y="50"/>
                  </a:lnTo>
                  <a:lnTo>
                    <a:pt x="172" y="47"/>
                  </a:lnTo>
                  <a:lnTo>
                    <a:pt x="172" y="52"/>
                  </a:lnTo>
                  <a:lnTo>
                    <a:pt x="179" y="54"/>
                  </a:lnTo>
                  <a:lnTo>
                    <a:pt x="191" y="69"/>
                  </a:lnTo>
                  <a:lnTo>
                    <a:pt x="191" y="80"/>
                  </a:lnTo>
                  <a:lnTo>
                    <a:pt x="198" y="85"/>
                  </a:lnTo>
                  <a:lnTo>
                    <a:pt x="201" y="83"/>
                  </a:lnTo>
                  <a:lnTo>
                    <a:pt x="201" y="88"/>
                  </a:lnTo>
                  <a:lnTo>
                    <a:pt x="241" y="121"/>
                  </a:lnTo>
                  <a:lnTo>
                    <a:pt x="243" y="116"/>
                  </a:lnTo>
                  <a:lnTo>
                    <a:pt x="241" y="114"/>
                  </a:lnTo>
                  <a:lnTo>
                    <a:pt x="243" y="114"/>
                  </a:lnTo>
                  <a:lnTo>
                    <a:pt x="243" y="109"/>
                  </a:lnTo>
                  <a:lnTo>
                    <a:pt x="246" y="109"/>
                  </a:lnTo>
                  <a:lnTo>
                    <a:pt x="243" y="102"/>
                  </a:lnTo>
                  <a:lnTo>
                    <a:pt x="265" y="95"/>
                  </a:lnTo>
                  <a:lnTo>
                    <a:pt x="281" y="99"/>
                  </a:lnTo>
                  <a:lnTo>
                    <a:pt x="284" y="95"/>
                  </a:lnTo>
                  <a:lnTo>
                    <a:pt x="288" y="97"/>
                  </a:lnTo>
                  <a:lnTo>
                    <a:pt x="293" y="88"/>
                  </a:lnTo>
                  <a:lnTo>
                    <a:pt x="298" y="83"/>
                  </a:lnTo>
                  <a:lnTo>
                    <a:pt x="303" y="83"/>
                  </a:lnTo>
                  <a:lnTo>
                    <a:pt x="300" y="95"/>
                  </a:lnTo>
                  <a:lnTo>
                    <a:pt x="310" y="90"/>
                  </a:lnTo>
                  <a:lnTo>
                    <a:pt x="312" y="92"/>
                  </a:lnTo>
                  <a:lnTo>
                    <a:pt x="307" y="99"/>
                  </a:lnTo>
                  <a:lnTo>
                    <a:pt x="307" y="102"/>
                  </a:lnTo>
                  <a:lnTo>
                    <a:pt x="310" y="104"/>
                  </a:lnTo>
                  <a:lnTo>
                    <a:pt x="310" y="118"/>
                  </a:lnTo>
                  <a:lnTo>
                    <a:pt x="307" y="121"/>
                  </a:lnTo>
                  <a:lnTo>
                    <a:pt x="319" y="123"/>
                  </a:lnTo>
                  <a:lnTo>
                    <a:pt x="319" y="125"/>
                  </a:lnTo>
                  <a:lnTo>
                    <a:pt x="314" y="130"/>
                  </a:lnTo>
                  <a:lnTo>
                    <a:pt x="317" y="132"/>
                  </a:lnTo>
                  <a:lnTo>
                    <a:pt x="326" y="132"/>
                  </a:lnTo>
                  <a:lnTo>
                    <a:pt x="331" y="137"/>
                  </a:lnTo>
                  <a:lnTo>
                    <a:pt x="326" y="140"/>
                  </a:lnTo>
                  <a:lnTo>
                    <a:pt x="331" y="149"/>
                  </a:lnTo>
                  <a:lnTo>
                    <a:pt x="336" y="149"/>
                  </a:lnTo>
                  <a:lnTo>
                    <a:pt x="340" y="144"/>
                  </a:lnTo>
                  <a:lnTo>
                    <a:pt x="340" y="151"/>
                  </a:lnTo>
                  <a:lnTo>
                    <a:pt x="348" y="156"/>
                  </a:lnTo>
                  <a:lnTo>
                    <a:pt x="345" y="161"/>
                  </a:lnTo>
                  <a:lnTo>
                    <a:pt x="338" y="156"/>
                  </a:lnTo>
                  <a:lnTo>
                    <a:pt x="333" y="166"/>
                  </a:lnTo>
                  <a:lnTo>
                    <a:pt x="324" y="161"/>
                  </a:lnTo>
                  <a:lnTo>
                    <a:pt x="312" y="161"/>
                  </a:lnTo>
                  <a:lnTo>
                    <a:pt x="312" y="163"/>
                  </a:lnTo>
                  <a:lnTo>
                    <a:pt x="321" y="163"/>
                  </a:lnTo>
                  <a:lnTo>
                    <a:pt x="319" y="170"/>
                  </a:lnTo>
                  <a:lnTo>
                    <a:pt x="324" y="173"/>
                  </a:lnTo>
                  <a:lnTo>
                    <a:pt x="319" y="175"/>
                  </a:lnTo>
                  <a:lnTo>
                    <a:pt x="319" y="187"/>
                  </a:lnTo>
                  <a:lnTo>
                    <a:pt x="317" y="187"/>
                  </a:lnTo>
                  <a:lnTo>
                    <a:pt x="317" y="177"/>
                  </a:lnTo>
                  <a:lnTo>
                    <a:pt x="312" y="175"/>
                  </a:lnTo>
                  <a:lnTo>
                    <a:pt x="307" y="182"/>
                  </a:lnTo>
                  <a:lnTo>
                    <a:pt x="310" y="192"/>
                  </a:lnTo>
                  <a:lnTo>
                    <a:pt x="300" y="187"/>
                  </a:lnTo>
                  <a:lnTo>
                    <a:pt x="291" y="192"/>
                  </a:lnTo>
                  <a:lnTo>
                    <a:pt x="288" y="201"/>
                  </a:lnTo>
                  <a:lnTo>
                    <a:pt x="295" y="208"/>
                  </a:lnTo>
                  <a:lnTo>
                    <a:pt x="291" y="211"/>
                  </a:lnTo>
                  <a:lnTo>
                    <a:pt x="288" y="215"/>
                  </a:lnTo>
                  <a:lnTo>
                    <a:pt x="291" y="218"/>
                  </a:lnTo>
                  <a:lnTo>
                    <a:pt x="291" y="222"/>
                  </a:lnTo>
                  <a:lnTo>
                    <a:pt x="293" y="222"/>
                  </a:lnTo>
                  <a:lnTo>
                    <a:pt x="293" y="227"/>
                  </a:lnTo>
                  <a:lnTo>
                    <a:pt x="298" y="225"/>
                  </a:lnTo>
                  <a:lnTo>
                    <a:pt x="307" y="227"/>
                  </a:lnTo>
                  <a:lnTo>
                    <a:pt x="314" y="239"/>
                  </a:lnTo>
                  <a:lnTo>
                    <a:pt x="310" y="244"/>
                  </a:lnTo>
                  <a:lnTo>
                    <a:pt x="317" y="244"/>
                  </a:lnTo>
                  <a:lnTo>
                    <a:pt x="319" y="241"/>
                  </a:lnTo>
                  <a:lnTo>
                    <a:pt x="319" y="246"/>
                  </a:lnTo>
                  <a:lnTo>
                    <a:pt x="324" y="246"/>
                  </a:lnTo>
                  <a:lnTo>
                    <a:pt x="324" y="251"/>
                  </a:lnTo>
                  <a:lnTo>
                    <a:pt x="329" y="253"/>
                  </a:lnTo>
                  <a:lnTo>
                    <a:pt x="326" y="258"/>
                  </a:lnTo>
                  <a:lnTo>
                    <a:pt x="331" y="258"/>
                  </a:lnTo>
                  <a:lnTo>
                    <a:pt x="331" y="263"/>
                  </a:lnTo>
                  <a:lnTo>
                    <a:pt x="317" y="275"/>
                  </a:lnTo>
                  <a:lnTo>
                    <a:pt x="317" y="277"/>
                  </a:lnTo>
                  <a:lnTo>
                    <a:pt x="307" y="293"/>
                  </a:lnTo>
                  <a:lnTo>
                    <a:pt x="291" y="296"/>
                  </a:lnTo>
                  <a:lnTo>
                    <a:pt x="291" y="301"/>
                  </a:lnTo>
                  <a:lnTo>
                    <a:pt x="288" y="303"/>
                  </a:lnTo>
                  <a:lnTo>
                    <a:pt x="288" y="305"/>
                  </a:lnTo>
                  <a:lnTo>
                    <a:pt x="293" y="308"/>
                  </a:lnTo>
                  <a:lnTo>
                    <a:pt x="286" y="312"/>
                  </a:lnTo>
                  <a:lnTo>
                    <a:pt x="284" y="329"/>
                  </a:lnTo>
                  <a:lnTo>
                    <a:pt x="279" y="336"/>
                  </a:lnTo>
                  <a:lnTo>
                    <a:pt x="281" y="346"/>
                  </a:lnTo>
                  <a:lnTo>
                    <a:pt x="277" y="348"/>
                  </a:lnTo>
                  <a:lnTo>
                    <a:pt x="279" y="353"/>
                  </a:lnTo>
                  <a:lnTo>
                    <a:pt x="277" y="357"/>
                  </a:lnTo>
                  <a:lnTo>
                    <a:pt x="279" y="360"/>
                  </a:lnTo>
                  <a:lnTo>
                    <a:pt x="277" y="360"/>
                  </a:lnTo>
                  <a:lnTo>
                    <a:pt x="279" y="364"/>
                  </a:lnTo>
                  <a:lnTo>
                    <a:pt x="277" y="374"/>
                  </a:lnTo>
                  <a:lnTo>
                    <a:pt x="281" y="388"/>
                  </a:lnTo>
                  <a:lnTo>
                    <a:pt x="277" y="395"/>
                  </a:lnTo>
                  <a:lnTo>
                    <a:pt x="265" y="393"/>
                  </a:lnTo>
                  <a:lnTo>
                    <a:pt x="262" y="398"/>
                  </a:lnTo>
                  <a:lnTo>
                    <a:pt x="250" y="393"/>
                  </a:lnTo>
                  <a:lnTo>
                    <a:pt x="248" y="386"/>
                  </a:lnTo>
                  <a:lnTo>
                    <a:pt x="241" y="388"/>
                  </a:lnTo>
                  <a:lnTo>
                    <a:pt x="243" y="391"/>
                  </a:lnTo>
                  <a:lnTo>
                    <a:pt x="239" y="395"/>
                  </a:lnTo>
                  <a:lnTo>
                    <a:pt x="222" y="402"/>
                  </a:lnTo>
                  <a:lnTo>
                    <a:pt x="222" y="412"/>
                  </a:lnTo>
                  <a:lnTo>
                    <a:pt x="213" y="409"/>
                  </a:lnTo>
                  <a:lnTo>
                    <a:pt x="191" y="426"/>
                  </a:lnTo>
                  <a:lnTo>
                    <a:pt x="184" y="431"/>
                  </a:lnTo>
                  <a:lnTo>
                    <a:pt x="179" y="452"/>
                  </a:lnTo>
                  <a:lnTo>
                    <a:pt x="182" y="459"/>
                  </a:lnTo>
                  <a:lnTo>
                    <a:pt x="177" y="464"/>
                  </a:lnTo>
                  <a:lnTo>
                    <a:pt x="170" y="466"/>
                  </a:lnTo>
                  <a:lnTo>
                    <a:pt x="161" y="457"/>
                  </a:lnTo>
                  <a:lnTo>
                    <a:pt x="156" y="459"/>
                  </a:lnTo>
                  <a:lnTo>
                    <a:pt x="151" y="454"/>
                  </a:lnTo>
                  <a:lnTo>
                    <a:pt x="156" y="447"/>
                  </a:lnTo>
                  <a:lnTo>
                    <a:pt x="149" y="445"/>
                  </a:lnTo>
                  <a:lnTo>
                    <a:pt x="149" y="440"/>
                  </a:lnTo>
                  <a:lnTo>
                    <a:pt x="137" y="440"/>
                  </a:lnTo>
                  <a:lnTo>
                    <a:pt x="127" y="428"/>
                  </a:lnTo>
                  <a:lnTo>
                    <a:pt x="118" y="431"/>
                  </a:lnTo>
                  <a:lnTo>
                    <a:pt x="116" y="426"/>
                  </a:lnTo>
                  <a:lnTo>
                    <a:pt x="120" y="424"/>
                  </a:lnTo>
                  <a:lnTo>
                    <a:pt x="123" y="419"/>
                  </a:lnTo>
                  <a:lnTo>
                    <a:pt x="111" y="417"/>
                  </a:lnTo>
                  <a:lnTo>
                    <a:pt x="116" y="412"/>
                  </a:lnTo>
                  <a:lnTo>
                    <a:pt x="113" y="412"/>
                  </a:lnTo>
                  <a:lnTo>
                    <a:pt x="99" y="407"/>
                  </a:lnTo>
                  <a:lnTo>
                    <a:pt x="94" y="388"/>
                  </a:lnTo>
                  <a:lnTo>
                    <a:pt x="82" y="383"/>
                  </a:lnTo>
                  <a:lnTo>
                    <a:pt x="78" y="379"/>
                  </a:lnTo>
                  <a:lnTo>
                    <a:pt x="59" y="374"/>
                  </a:lnTo>
                  <a:lnTo>
                    <a:pt x="66" y="369"/>
                  </a:lnTo>
                  <a:lnTo>
                    <a:pt x="63" y="362"/>
                  </a:lnTo>
                  <a:lnTo>
                    <a:pt x="66" y="355"/>
                  </a:lnTo>
                  <a:lnTo>
                    <a:pt x="59" y="350"/>
                  </a:lnTo>
                  <a:lnTo>
                    <a:pt x="59" y="346"/>
                  </a:lnTo>
                  <a:lnTo>
                    <a:pt x="52" y="343"/>
                  </a:lnTo>
                  <a:lnTo>
                    <a:pt x="54" y="338"/>
                  </a:lnTo>
                  <a:lnTo>
                    <a:pt x="49" y="334"/>
                  </a:lnTo>
                  <a:lnTo>
                    <a:pt x="45" y="334"/>
                  </a:lnTo>
                  <a:lnTo>
                    <a:pt x="49" y="327"/>
                  </a:lnTo>
                  <a:lnTo>
                    <a:pt x="42" y="324"/>
                  </a:lnTo>
                  <a:lnTo>
                    <a:pt x="42" y="315"/>
                  </a:lnTo>
                  <a:lnTo>
                    <a:pt x="33" y="315"/>
                  </a:lnTo>
                  <a:lnTo>
                    <a:pt x="28" y="305"/>
                  </a:lnTo>
                  <a:lnTo>
                    <a:pt x="19" y="310"/>
                  </a:lnTo>
                  <a:lnTo>
                    <a:pt x="16" y="310"/>
                  </a:lnTo>
                  <a:lnTo>
                    <a:pt x="14" y="296"/>
                  </a:lnTo>
                  <a:lnTo>
                    <a:pt x="11" y="293"/>
                  </a:lnTo>
                  <a:lnTo>
                    <a:pt x="7" y="293"/>
                  </a:lnTo>
                  <a:lnTo>
                    <a:pt x="7" y="286"/>
                  </a:lnTo>
                  <a:lnTo>
                    <a:pt x="0" y="284"/>
                  </a:lnTo>
                  <a:lnTo>
                    <a:pt x="2" y="275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6" name="Freeform 72"/>
            <p:cNvSpPr>
              <a:spLocks/>
            </p:cNvSpPr>
            <p:nvPr/>
          </p:nvSpPr>
          <p:spPr bwMode="auto">
            <a:xfrm>
              <a:off x="3986213" y="3844502"/>
              <a:ext cx="319088" cy="222250"/>
            </a:xfrm>
            <a:custGeom>
              <a:avLst/>
              <a:gdLst>
                <a:gd name="T0" fmla="*/ 12 w 201"/>
                <a:gd name="T1" fmla="*/ 24 h 140"/>
                <a:gd name="T2" fmla="*/ 19 w 201"/>
                <a:gd name="T3" fmla="*/ 28 h 140"/>
                <a:gd name="T4" fmla="*/ 38 w 201"/>
                <a:gd name="T5" fmla="*/ 26 h 140"/>
                <a:gd name="T6" fmla="*/ 42 w 201"/>
                <a:gd name="T7" fmla="*/ 28 h 140"/>
                <a:gd name="T8" fmla="*/ 57 w 201"/>
                <a:gd name="T9" fmla="*/ 31 h 140"/>
                <a:gd name="T10" fmla="*/ 71 w 201"/>
                <a:gd name="T11" fmla="*/ 21 h 140"/>
                <a:gd name="T12" fmla="*/ 90 w 201"/>
                <a:gd name="T13" fmla="*/ 21 h 140"/>
                <a:gd name="T14" fmla="*/ 94 w 201"/>
                <a:gd name="T15" fmla="*/ 16 h 140"/>
                <a:gd name="T16" fmla="*/ 111 w 201"/>
                <a:gd name="T17" fmla="*/ 12 h 140"/>
                <a:gd name="T18" fmla="*/ 125 w 201"/>
                <a:gd name="T19" fmla="*/ 2 h 140"/>
                <a:gd name="T20" fmla="*/ 130 w 201"/>
                <a:gd name="T21" fmla="*/ 2 h 140"/>
                <a:gd name="T22" fmla="*/ 135 w 201"/>
                <a:gd name="T23" fmla="*/ 7 h 140"/>
                <a:gd name="T24" fmla="*/ 146 w 201"/>
                <a:gd name="T25" fmla="*/ 0 h 140"/>
                <a:gd name="T26" fmla="*/ 156 w 201"/>
                <a:gd name="T27" fmla="*/ 0 h 140"/>
                <a:gd name="T28" fmla="*/ 161 w 201"/>
                <a:gd name="T29" fmla="*/ 19 h 140"/>
                <a:gd name="T30" fmla="*/ 156 w 201"/>
                <a:gd name="T31" fmla="*/ 28 h 140"/>
                <a:gd name="T32" fmla="*/ 161 w 201"/>
                <a:gd name="T33" fmla="*/ 33 h 140"/>
                <a:gd name="T34" fmla="*/ 156 w 201"/>
                <a:gd name="T35" fmla="*/ 47 h 140"/>
                <a:gd name="T36" fmla="*/ 158 w 201"/>
                <a:gd name="T37" fmla="*/ 71 h 140"/>
                <a:gd name="T38" fmla="*/ 175 w 201"/>
                <a:gd name="T39" fmla="*/ 80 h 140"/>
                <a:gd name="T40" fmla="*/ 187 w 201"/>
                <a:gd name="T41" fmla="*/ 80 h 140"/>
                <a:gd name="T42" fmla="*/ 191 w 201"/>
                <a:gd name="T43" fmla="*/ 87 h 140"/>
                <a:gd name="T44" fmla="*/ 201 w 201"/>
                <a:gd name="T45" fmla="*/ 90 h 140"/>
                <a:gd name="T46" fmla="*/ 189 w 201"/>
                <a:gd name="T47" fmla="*/ 97 h 140"/>
                <a:gd name="T48" fmla="*/ 173 w 201"/>
                <a:gd name="T49" fmla="*/ 97 h 140"/>
                <a:gd name="T50" fmla="*/ 158 w 201"/>
                <a:gd name="T51" fmla="*/ 95 h 140"/>
                <a:gd name="T52" fmla="*/ 151 w 201"/>
                <a:gd name="T53" fmla="*/ 90 h 140"/>
                <a:gd name="T54" fmla="*/ 132 w 201"/>
                <a:gd name="T55" fmla="*/ 90 h 140"/>
                <a:gd name="T56" fmla="*/ 125 w 201"/>
                <a:gd name="T57" fmla="*/ 99 h 140"/>
                <a:gd name="T58" fmla="*/ 130 w 201"/>
                <a:gd name="T59" fmla="*/ 113 h 140"/>
                <a:gd name="T60" fmla="*/ 111 w 201"/>
                <a:gd name="T61" fmla="*/ 130 h 140"/>
                <a:gd name="T62" fmla="*/ 111 w 201"/>
                <a:gd name="T63" fmla="*/ 140 h 140"/>
                <a:gd name="T64" fmla="*/ 109 w 201"/>
                <a:gd name="T65" fmla="*/ 135 h 140"/>
                <a:gd name="T66" fmla="*/ 99 w 201"/>
                <a:gd name="T67" fmla="*/ 135 h 140"/>
                <a:gd name="T68" fmla="*/ 90 w 201"/>
                <a:gd name="T69" fmla="*/ 125 h 140"/>
                <a:gd name="T70" fmla="*/ 73 w 201"/>
                <a:gd name="T71" fmla="*/ 128 h 140"/>
                <a:gd name="T72" fmla="*/ 68 w 201"/>
                <a:gd name="T73" fmla="*/ 123 h 140"/>
                <a:gd name="T74" fmla="*/ 71 w 201"/>
                <a:gd name="T75" fmla="*/ 118 h 140"/>
                <a:gd name="T76" fmla="*/ 78 w 201"/>
                <a:gd name="T77" fmla="*/ 113 h 140"/>
                <a:gd name="T78" fmla="*/ 80 w 201"/>
                <a:gd name="T79" fmla="*/ 109 h 140"/>
                <a:gd name="T80" fmla="*/ 54 w 201"/>
                <a:gd name="T81" fmla="*/ 76 h 140"/>
                <a:gd name="T82" fmla="*/ 54 w 201"/>
                <a:gd name="T83" fmla="*/ 66 h 140"/>
                <a:gd name="T84" fmla="*/ 49 w 201"/>
                <a:gd name="T85" fmla="*/ 66 h 140"/>
                <a:gd name="T86" fmla="*/ 45 w 201"/>
                <a:gd name="T87" fmla="*/ 59 h 140"/>
                <a:gd name="T88" fmla="*/ 30 w 201"/>
                <a:gd name="T89" fmla="*/ 61 h 140"/>
                <a:gd name="T90" fmla="*/ 19 w 201"/>
                <a:gd name="T91" fmla="*/ 54 h 140"/>
                <a:gd name="T92" fmla="*/ 7 w 201"/>
                <a:gd name="T93" fmla="*/ 59 h 140"/>
                <a:gd name="T94" fmla="*/ 2 w 201"/>
                <a:gd name="T95" fmla="*/ 47 h 140"/>
                <a:gd name="T96" fmla="*/ 4 w 201"/>
                <a:gd name="T97" fmla="*/ 45 h 140"/>
                <a:gd name="T98" fmla="*/ 0 w 201"/>
                <a:gd name="T99" fmla="*/ 35 h 140"/>
                <a:gd name="T100" fmla="*/ 4 w 201"/>
                <a:gd name="T101" fmla="*/ 24 h 140"/>
                <a:gd name="T102" fmla="*/ 12 w 201"/>
                <a:gd name="T103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40">
                  <a:moveTo>
                    <a:pt x="12" y="24"/>
                  </a:moveTo>
                  <a:lnTo>
                    <a:pt x="19" y="28"/>
                  </a:lnTo>
                  <a:lnTo>
                    <a:pt x="38" y="26"/>
                  </a:lnTo>
                  <a:lnTo>
                    <a:pt x="42" y="28"/>
                  </a:lnTo>
                  <a:lnTo>
                    <a:pt x="57" y="31"/>
                  </a:lnTo>
                  <a:lnTo>
                    <a:pt x="71" y="21"/>
                  </a:lnTo>
                  <a:lnTo>
                    <a:pt x="90" y="21"/>
                  </a:lnTo>
                  <a:lnTo>
                    <a:pt x="94" y="16"/>
                  </a:lnTo>
                  <a:lnTo>
                    <a:pt x="111" y="12"/>
                  </a:lnTo>
                  <a:lnTo>
                    <a:pt x="125" y="2"/>
                  </a:lnTo>
                  <a:lnTo>
                    <a:pt x="130" y="2"/>
                  </a:lnTo>
                  <a:lnTo>
                    <a:pt x="135" y="7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1" y="19"/>
                  </a:lnTo>
                  <a:lnTo>
                    <a:pt x="156" y="28"/>
                  </a:lnTo>
                  <a:lnTo>
                    <a:pt x="161" y="33"/>
                  </a:lnTo>
                  <a:lnTo>
                    <a:pt x="156" y="47"/>
                  </a:lnTo>
                  <a:lnTo>
                    <a:pt x="158" y="71"/>
                  </a:lnTo>
                  <a:lnTo>
                    <a:pt x="175" y="80"/>
                  </a:lnTo>
                  <a:lnTo>
                    <a:pt x="187" y="80"/>
                  </a:lnTo>
                  <a:lnTo>
                    <a:pt x="191" y="87"/>
                  </a:lnTo>
                  <a:lnTo>
                    <a:pt x="201" y="90"/>
                  </a:lnTo>
                  <a:lnTo>
                    <a:pt x="189" y="97"/>
                  </a:lnTo>
                  <a:lnTo>
                    <a:pt x="173" y="97"/>
                  </a:lnTo>
                  <a:lnTo>
                    <a:pt x="158" y="95"/>
                  </a:lnTo>
                  <a:lnTo>
                    <a:pt x="151" y="90"/>
                  </a:lnTo>
                  <a:lnTo>
                    <a:pt x="132" y="90"/>
                  </a:lnTo>
                  <a:lnTo>
                    <a:pt x="125" y="99"/>
                  </a:lnTo>
                  <a:lnTo>
                    <a:pt x="130" y="113"/>
                  </a:lnTo>
                  <a:lnTo>
                    <a:pt x="111" y="130"/>
                  </a:lnTo>
                  <a:lnTo>
                    <a:pt x="111" y="140"/>
                  </a:lnTo>
                  <a:lnTo>
                    <a:pt x="109" y="135"/>
                  </a:lnTo>
                  <a:lnTo>
                    <a:pt x="99" y="135"/>
                  </a:lnTo>
                  <a:lnTo>
                    <a:pt x="90" y="125"/>
                  </a:lnTo>
                  <a:lnTo>
                    <a:pt x="73" y="128"/>
                  </a:lnTo>
                  <a:lnTo>
                    <a:pt x="68" y="123"/>
                  </a:lnTo>
                  <a:lnTo>
                    <a:pt x="71" y="118"/>
                  </a:lnTo>
                  <a:lnTo>
                    <a:pt x="78" y="113"/>
                  </a:lnTo>
                  <a:lnTo>
                    <a:pt x="80" y="109"/>
                  </a:lnTo>
                  <a:lnTo>
                    <a:pt x="54" y="76"/>
                  </a:lnTo>
                  <a:lnTo>
                    <a:pt x="54" y="66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30" y="61"/>
                  </a:lnTo>
                  <a:lnTo>
                    <a:pt x="19" y="54"/>
                  </a:lnTo>
                  <a:lnTo>
                    <a:pt x="7" y="59"/>
                  </a:lnTo>
                  <a:lnTo>
                    <a:pt x="2" y="47"/>
                  </a:lnTo>
                  <a:lnTo>
                    <a:pt x="4" y="45"/>
                  </a:lnTo>
                  <a:lnTo>
                    <a:pt x="0" y="35"/>
                  </a:lnTo>
                  <a:lnTo>
                    <a:pt x="4" y="24"/>
                  </a:lnTo>
                  <a:lnTo>
                    <a:pt x="12" y="2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7" name="Freeform 73"/>
            <p:cNvSpPr>
              <a:spLocks/>
            </p:cNvSpPr>
            <p:nvPr/>
          </p:nvSpPr>
          <p:spPr bwMode="auto">
            <a:xfrm>
              <a:off x="4049713" y="5524077"/>
              <a:ext cx="192088" cy="263525"/>
            </a:xfrm>
            <a:custGeom>
              <a:avLst/>
              <a:gdLst>
                <a:gd name="T0" fmla="*/ 83 w 121"/>
                <a:gd name="T1" fmla="*/ 0 h 166"/>
                <a:gd name="T2" fmla="*/ 92 w 121"/>
                <a:gd name="T3" fmla="*/ 5 h 166"/>
                <a:gd name="T4" fmla="*/ 99 w 121"/>
                <a:gd name="T5" fmla="*/ 14 h 166"/>
                <a:gd name="T6" fmla="*/ 106 w 121"/>
                <a:gd name="T7" fmla="*/ 17 h 166"/>
                <a:gd name="T8" fmla="*/ 111 w 121"/>
                <a:gd name="T9" fmla="*/ 21 h 166"/>
                <a:gd name="T10" fmla="*/ 111 w 121"/>
                <a:gd name="T11" fmla="*/ 33 h 166"/>
                <a:gd name="T12" fmla="*/ 104 w 121"/>
                <a:gd name="T13" fmla="*/ 40 h 166"/>
                <a:gd name="T14" fmla="*/ 104 w 121"/>
                <a:gd name="T15" fmla="*/ 47 h 166"/>
                <a:gd name="T16" fmla="*/ 111 w 121"/>
                <a:gd name="T17" fmla="*/ 54 h 166"/>
                <a:gd name="T18" fmla="*/ 116 w 121"/>
                <a:gd name="T19" fmla="*/ 73 h 166"/>
                <a:gd name="T20" fmla="*/ 114 w 121"/>
                <a:gd name="T21" fmla="*/ 81 h 166"/>
                <a:gd name="T22" fmla="*/ 114 w 121"/>
                <a:gd name="T23" fmla="*/ 90 h 166"/>
                <a:gd name="T24" fmla="*/ 121 w 121"/>
                <a:gd name="T25" fmla="*/ 99 h 166"/>
                <a:gd name="T26" fmla="*/ 111 w 121"/>
                <a:gd name="T27" fmla="*/ 116 h 166"/>
                <a:gd name="T28" fmla="*/ 121 w 121"/>
                <a:gd name="T29" fmla="*/ 123 h 166"/>
                <a:gd name="T30" fmla="*/ 121 w 121"/>
                <a:gd name="T31" fmla="*/ 128 h 166"/>
                <a:gd name="T32" fmla="*/ 111 w 121"/>
                <a:gd name="T33" fmla="*/ 147 h 166"/>
                <a:gd name="T34" fmla="*/ 97 w 121"/>
                <a:gd name="T35" fmla="*/ 159 h 166"/>
                <a:gd name="T36" fmla="*/ 59 w 121"/>
                <a:gd name="T37" fmla="*/ 156 h 166"/>
                <a:gd name="T38" fmla="*/ 43 w 121"/>
                <a:gd name="T39" fmla="*/ 163 h 166"/>
                <a:gd name="T40" fmla="*/ 19 w 121"/>
                <a:gd name="T41" fmla="*/ 163 h 166"/>
                <a:gd name="T42" fmla="*/ 9 w 121"/>
                <a:gd name="T43" fmla="*/ 166 h 166"/>
                <a:gd name="T44" fmla="*/ 14 w 121"/>
                <a:gd name="T45" fmla="*/ 149 h 166"/>
                <a:gd name="T46" fmla="*/ 19 w 121"/>
                <a:gd name="T47" fmla="*/ 149 h 166"/>
                <a:gd name="T48" fmla="*/ 24 w 121"/>
                <a:gd name="T49" fmla="*/ 140 h 166"/>
                <a:gd name="T50" fmla="*/ 19 w 121"/>
                <a:gd name="T51" fmla="*/ 137 h 166"/>
                <a:gd name="T52" fmla="*/ 19 w 121"/>
                <a:gd name="T53" fmla="*/ 133 h 166"/>
                <a:gd name="T54" fmla="*/ 14 w 121"/>
                <a:gd name="T55" fmla="*/ 130 h 166"/>
                <a:gd name="T56" fmla="*/ 12 w 121"/>
                <a:gd name="T57" fmla="*/ 126 h 166"/>
                <a:gd name="T58" fmla="*/ 17 w 121"/>
                <a:gd name="T59" fmla="*/ 126 h 166"/>
                <a:gd name="T60" fmla="*/ 9 w 121"/>
                <a:gd name="T61" fmla="*/ 114 h 166"/>
                <a:gd name="T62" fmla="*/ 7 w 121"/>
                <a:gd name="T63" fmla="*/ 95 h 166"/>
                <a:gd name="T64" fmla="*/ 0 w 121"/>
                <a:gd name="T65" fmla="*/ 90 h 166"/>
                <a:gd name="T66" fmla="*/ 0 w 121"/>
                <a:gd name="T67" fmla="*/ 88 h 166"/>
                <a:gd name="T68" fmla="*/ 9 w 121"/>
                <a:gd name="T69" fmla="*/ 90 h 166"/>
                <a:gd name="T70" fmla="*/ 12 w 121"/>
                <a:gd name="T71" fmla="*/ 88 h 166"/>
                <a:gd name="T72" fmla="*/ 14 w 121"/>
                <a:gd name="T73" fmla="*/ 64 h 166"/>
                <a:gd name="T74" fmla="*/ 9 w 121"/>
                <a:gd name="T75" fmla="*/ 62 h 166"/>
                <a:gd name="T76" fmla="*/ 9 w 121"/>
                <a:gd name="T77" fmla="*/ 40 h 166"/>
                <a:gd name="T78" fmla="*/ 2 w 121"/>
                <a:gd name="T79" fmla="*/ 24 h 166"/>
                <a:gd name="T80" fmla="*/ 19 w 121"/>
                <a:gd name="T81" fmla="*/ 21 h 166"/>
                <a:gd name="T82" fmla="*/ 26 w 121"/>
                <a:gd name="T83" fmla="*/ 17 h 166"/>
                <a:gd name="T84" fmla="*/ 57 w 121"/>
                <a:gd name="T85" fmla="*/ 7 h 166"/>
                <a:gd name="T86" fmla="*/ 62 w 121"/>
                <a:gd name="T87" fmla="*/ 5 h 166"/>
                <a:gd name="T88" fmla="*/ 66 w 121"/>
                <a:gd name="T89" fmla="*/ 5 h 166"/>
                <a:gd name="T90" fmla="*/ 71 w 121"/>
                <a:gd name="T91" fmla="*/ 0 h 166"/>
                <a:gd name="T92" fmla="*/ 78 w 121"/>
                <a:gd name="T93" fmla="*/ 2 h 166"/>
                <a:gd name="T94" fmla="*/ 83 w 121"/>
                <a:gd name="T9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" h="166">
                  <a:moveTo>
                    <a:pt x="83" y="0"/>
                  </a:moveTo>
                  <a:lnTo>
                    <a:pt x="92" y="5"/>
                  </a:lnTo>
                  <a:lnTo>
                    <a:pt x="99" y="14"/>
                  </a:lnTo>
                  <a:lnTo>
                    <a:pt x="106" y="17"/>
                  </a:lnTo>
                  <a:lnTo>
                    <a:pt x="111" y="21"/>
                  </a:lnTo>
                  <a:lnTo>
                    <a:pt x="111" y="33"/>
                  </a:lnTo>
                  <a:lnTo>
                    <a:pt x="104" y="40"/>
                  </a:lnTo>
                  <a:lnTo>
                    <a:pt x="104" y="47"/>
                  </a:lnTo>
                  <a:lnTo>
                    <a:pt x="111" y="54"/>
                  </a:lnTo>
                  <a:lnTo>
                    <a:pt x="116" y="73"/>
                  </a:lnTo>
                  <a:lnTo>
                    <a:pt x="114" y="81"/>
                  </a:lnTo>
                  <a:lnTo>
                    <a:pt x="114" y="90"/>
                  </a:lnTo>
                  <a:lnTo>
                    <a:pt x="121" y="99"/>
                  </a:lnTo>
                  <a:lnTo>
                    <a:pt x="111" y="116"/>
                  </a:lnTo>
                  <a:lnTo>
                    <a:pt x="121" y="123"/>
                  </a:lnTo>
                  <a:lnTo>
                    <a:pt x="121" y="128"/>
                  </a:lnTo>
                  <a:lnTo>
                    <a:pt x="111" y="147"/>
                  </a:lnTo>
                  <a:lnTo>
                    <a:pt x="97" y="159"/>
                  </a:lnTo>
                  <a:lnTo>
                    <a:pt x="59" y="156"/>
                  </a:lnTo>
                  <a:lnTo>
                    <a:pt x="43" y="163"/>
                  </a:lnTo>
                  <a:lnTo>
                    <a:pt x="19" y="163"/>
                  </a:lnTo>
                  <a:lnTo>
                    <a:pt x="9" y="166"/>
                  </a:lnTo>
                  <a:lnTo>
                    <a:pt x="14" y="149"/>
                  </a:lnTo>
                  <a:lnTo>
                    <a:pt x="19" y="149"/>
                  </a:lnTo>
                  <a:lnTo>
                    <a:pt x="24" y="140"/>
                  </a:lnTo>
                  <a:lnTo>
                    <a:pt x="19" y="137"/>
                  </a:lnTo>
                  <a:lnTo>
                    <a:pt x="19" y="133"/>
                  </a:lnTo>
                  <a:lnTo>
                    <a:pt x="14" y="130"/>
                  </a:lnTo>
                  <a:lnTo>
                    <a:pt x="12" y="126"/>
                  </a:lnTo>
                  <a:lnTo>
                    <a:pt x="17" y="126"/>
                  </a:lnTo>
                  <a:lnTo>
                    <a:pt x="9" y="114"/>
                  </a:lnTo>
                  <a:lnTo>
                    <a:pt x="7" y="95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9" y="90"/>
                  </a:lnTo>
                  <a:lnTo>
                    <a:pt x="12" y="88"/>
                  </a:lnTo>
                  <a:lnTo>
                    <a:pt x="14" y="64"/>
                  </a:lnTo>
                  <a:lnTo>
                    <a:pt x="9" y="62"/>
                  </a:lnTo>
                  <a:lnTo>
                    <a:pt x="9" y="40"/>
                  </a:lnTo>
                  <a:lnTo>
                    <a:pt x="2" y="24"/>
                  </a:lnTo>
                  <a:lnTo>
                    <a:pt x="19" y="21"/>
                  </a:lnTo>
                  <a:lnTo>
                    <a:pt x="26" y="17"/>
                  </a:lnTo>
                  <a:lnTo>
                    <a:pt x="57" y="7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8" name="Freeform 74"/>
            <p:cNvSpPr>
              <a:spLocks/>
            </p:cNvSpPr>
            <p:nvPr/>
          </p:nvSpPr>
          <p:spPr bwMode="auto">
            <a:xfrm>
              <a:off x="4046538" y="5117677"/>
              <a:ext cx="236538" cy="222250"/>
            </a:xfrm>
            <a:custGeom>
              <a:avLst/>
              <a:gdLst>
                <a:gd name="T0" fmla="*/ 40 w 149"/>
                <a:gd name="T1" fmla="*/ 0 h 140"/>
                <a:gd name="T2" fmla="*/ 54 w 149"/>
                <a:gd name="T3" fmla="*/ 5 h 140"/>
                <a:gd name="T4" fmla="*/ 68 w 149"/>
                <a:gd name="T5" fmla="*/ 17 h 140"/>
                <a:gd name="T6" fmla="*/ 75 w 149"/>
                <a:gd name="T7" fmla="*/ 12 h 140"/>
                <a:gd name="T8" fmla="*/ 75 w 149"/>
                <a:gd name="T9" fmla="*/ 7 h 140"/>
                <a:gd name="T10" fmla="*/ 80 w 149"/>
                <a:gd name="T11" fmla="*/ 10 h 140"/>
                <a:gd name="T12" fmla="*/ 85 w 149"/>
                <a:gd name="T13" fmla="*/ 5 h 140"/>
                <a:gd name="T14" fmla="*/ 87 w 149"/>
                <a:gd name="T15" fmla="*/ 3 h 140"/>
                <a:gd name="T16" fmla="*/ 87 w 149"/>
                <a:gd name="T17" fmla="*/ 10 h 140"/>
                <a:gd name="T18" fmla="*/ 97 w 149"/>
                <a:gd name="T19" fmla="*/ 7 h 140"/>
                <a:gd name="T20" fmla="*/ 111 w 149"/>
                <a:gd name="T21" fmla="*/ 26 h 140"/>
                <a:gd name="T22" fmla="*/ 125 w 149"/>
                <a:gd name="T23" fmla="*/ 29 h 140"/>
                <a:gd name="T24" fmla="*/ 137 w 149"/>
                <a:gd name="T25" fmla="*/ 43 h 140"/>
                <a:gd name="T26" fmla="*/ 139 w 149"/>
                <a:gd name="T27" fmla="*/ 60 h 140"/>
                <a:gd name="T28" fmla="*/ 149 w 149"/>
                <a:gd name="T29" fmla="*/ 60 h 140"/>
                <a:gd name="T30" fmla="*/ 144 w 149"/>
                <a:gd name="T31" fmla="*/ 71 h 140"/>
                <a:gd name="T32" fmla="*/ 135 w 149"/>
                <a:gd name="T33" fmla="*/ 76 h 140"/>
                <a:gd name="T34" fmla="*/ 127 w 149"/>
                <a:gd name="T35" fmla="*/ 86 h 140"/>
                <a:gd name="T36" fmla="*/ 116 w 149"/>
                <a:gd name="T37" fmla="*/ 78 h 140"/>
                <a:gd name="T38" fmla="*/ 104 w 149"/>
                <a:gd name="T39" fmla="*/ 81 h 140"/>
                <a:gd name="T40" fmla="*/ 101 w 149"/>
                <a:gd name="T41" fmla="*/ 88 h 140"/>
                <a:gd name="T42" fmla="*/ 92 w 149"/>
                <a:gd name="T43" fmla="*/ 93 h 140"/>
                <a:gd name="T44" fmla="*/ 90 w 149"/>
                <a:gd name="T45" fmla="*/ 97 h 140"/>
                <a:gd name="T46" fmla="*/ 73 w 149"/>
                <a:gd name="T47" fmla="*/ 107 h 140"/>
                <a:gd name="T48" fmla="*/ 71 w 149"/>
                <a:gd name="T49" fmla="*/ 119 h 140"/>
                <a:gd name="T50" fmla="*/ 61 w 149"/>
                <a:gd name="T51" fmla="*/ 121 h 140"/>
                <a:gd name="T52" fmla="*/ 66 w 149"/>
                <a:gd name="T53" fmla="*/ 131 h 140"/>
                <a:gd name="T54" fmla="*/ 59 w 149"/>
                <a:gd name="T55" fmla="*/ 140 h 140"/>
                <a:gd name="T56" fmla="*/ 47 w 149"/>
                <a:gd name="T57" fmla="*/ 133 h 140"/>
                <a:gd name="T58" fmla="*/ 30 w 149"/>
                <a:gd name="T59" fmla="*/ 112 h 140"/>
                <a:gd name="T60" fmla="*/ 40 w 149"/>
                <a:gd name="T61" fmla="*/ 107 h 140"/>
                <a:gd name="T62" fmla="*/ 42 w 149"/>
                <a:gd name="T63" fmla="*/ 97 h 140"/>
                <a:gd name="T64" fmla="*/ 30 w 149"/>
                <a:gd name="T65" fmla="*/ 100 h 140"/>
                <a:gd name="T66" fmla="*/ 26 w 149"/>
                <a:gd name="T67" fmla="*/ 95 h 140"/>
                <a:gd name="T68" fmla="*/ 23 w 149"/>
                <a:gd name="T69" fmla="*/ 97 h 140"/>
                <a:gd name="T70" fmla="*/ 14 w 149"/>
                <a:gd name="T71" fmla="*/ 93 h 140"/>
                <a:gd name="T72" fmla="*/ 7 w 149"/>
                <a:gd name="T73" fmla="*/ 102 h 140"/>
                <a:gd name="T74" fmla="*/ 2 w 149"/>
                <a:gd name="T75" fmla="*/ 95 h 140"/>
                <a:gd name="T76" fmla="*/ 7 w 149"/>
                <a:gd name="T77" fmla="*/ 90 h 140"/>
                <a:gd name="T78" fmla="*/ 7 w 149"/>
                <a:gd name="T79" fmla="*/ 83 h 140"/>
                <a:gd name="T80" fmla="*/ 0 w 149"/>
                <a:gd name="T81" fmla="*/ 76 h 140"/>
                <a:gd name="T82" fmla="*/ 2 w 149"/>
                <a:gd name="T83" fmla="*/ 64 h 140"/>
                <a:gd name="T84" fmla="*/ 4 w 149"/>
                <a:gd name="T85" fmla="*/ 67 h 140"/>
                <a:gd name="T86" fmla="*/ 9 w 149"/>
                <a:gd name="T87" fmla="*/ 64 h 140"/>
                <a:gd name="T88" fmla="*/ 11 w 149"/>
                <a:gd name="T89" fmla="*/ 67 h 140"/>
                <a:gd name="T90" fmla="*/ 14 w 149"/>
                <a:gd name="T91" fmla="*/ 64 h 140"/>
                <a:gd name="T92" fmla="*/ 16 w 149"/>
                <a:gd name="T93" fmla="*/ 67 h 140"/>
                <a:gd name="T94" fmla="*/ 26 w 149"/>
                <a:gd name="T95" fmla="*/ 62 h 140"/>
                <a:gd name="T96" fmla="*/ 28 w 149"/>
                <a:gd name="T97" fmla="*/ 45 h 140"/>
                <a:gd name="T98" fmla="*/ 19 w 149"/>
                <a:gd name="T99" fmla="*/ 38 h 140"/>
                <a:gd name="T100" fmla="*/ 19 w 149"/>
                <a:gd name="T101" fmla="*/ 34 h 140"/>
                <a:gd name="T102" fmla="*/ 26 w 149"/>
                <a:gd name="T103" fmla="*/ 31 h 140"/>
                <a:gd name="T104" fmla="*/ 11 w 149"/>
                <a:gd name="T105" fmla="*/ 22 h 140"/>
                <a:gd name="T106" fmla="*/ 14 w 149"/>
                <a:gd name="T107" fmla="*/ 15 h 140"/>
                <a:gd name="T108" fmla="*/ 11 w 149"/>
                <a:gd name="T109" fmla="*/ 12 h 140"/>
                <a:gd name="T110" fmla="*/ 14 w 149"/>
                <a:gd name="T111" fmla="*/ 5 h 140"/>
                <a:gd name="T112" fmla="*/ 28 w 149"/>
                <a:gd name="T113" fmla="*/ 10 h 140"/>
                <a:gd name="T114" fmla="*/ 40 w 149"/>
                <a:gd name="T1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9" h="140">
                  <a:moveTo>
                    <a:pt x="40" y="0"/>
                  </a:moveTo>
                  <a:lnTo>
                    <a:pt x="54" y="5"/>
                  </a:lnTo>
                  <a:lnTo>
                    <a:pt x="68" y="17"/>
                  </a:lnTo>
                  <a:lnTo>
                    <a:pt x="75" y="12"/>
                  </a:lnTo>
                  <a:lnTo>
                    <a:pt x="75" y="7"/>
                  </a:lnTo>
                  <a:lnTo>
                    <a:pt x="80" y="10"/>
                  </a:lnTo>
                  <a:lnTo>
                    <a:pt x="85" y="5"/>
                  </a:lnTo>
                  <a:lnTo>
                    <a:pt x="87" y="3"/>
                  </a:lnTo>
                  <a:lnTo>
                    <a:pt x="87" y="10"/>
                  </a:lnTo>
                  <a:lnTo>
                    <a:pt x="97" y="7"/>
                  </a:lnTo>
                  <a:lnTo>
                    <a:pt x="111" y="26"/>
                  </a:lnTo>
                  <a:lnTo>
                    <a:pt x="125" y="29"/>
                  </a:lnTo>
                  <a:lnTo>
                    <a:pt x="137" y="43"/>
                  </a:lnTo>
                  <a:lnTo>
                    <a:pt x="139" y="60"/>
                  </a:lnTo>
                  <a:lnTo>
                    <a:pt x="149" y="60"/>
                  </a:lnTo>
                  <a:lnTo>
                    <a:pt x="144" y="71"/>
                  </a:lnTo>
                  <a:lnTo>
                    <a:pt x="135" y="76"/>
                  </a:lnTo>
                  <a:lnTo>
                    <a:pt x="127" y="86"/>
                  </a:lnTo>
                  <a:lnTo>
                    <a:pt x="116" y="78"/>
                  </a:lnTo>
                  <a:lnTo>
                    <a:pt x="104" y="81"/>
                  </a:lnTo>
                  <a:lnTo>
                    <a:pt x="101" y="88"/>
                  </a:lnTo>
                  <a:lnTo>
                    <a:pt x="92" y="93"/>
                  </a:lnTo>
                  <a:lnTo>
                    <a:pt x="90" y="97"/>
                  </a:lnTo>
                  <a:lnTo>
                    <a:pt x="73" y="107"/>
                  </a:lnTo>
                  <a:lnTo>
                    <a:pt x="71" y="119"/>
                  </a:lnTo>
                  <a:lnTo>
                    <a:pt x="61" y="121"/>
                  </a:lnTo>
                  <a:lnTo>
                    <a:pt x="66" y="131"/>
                  </a:lnTo>
                  <a:lnTo>
                    <a:pt x="59" y="140"/>
                  </a:lnTo>
                  <a:lnTo>
                    <a:pt x="47" y="133"/>
                  </a:lnTo>
                  <a:lnTo>
                    <a:pt x="30" y="112"/>
                  </a:lnTo>
                  <a:lnTo>
                    <a:pt x="40" y="107"/>
                  </a:lnTo>
                  <a:lnTo>
                    <a:pt x="42" y="97"/>
                  </a:lnTo>
                  <a:lnTo>
                    <a:pt x="30" y="100"/>
                  </a:lnTo>
                  <a:lnTo>
                    <a:pt x="26" y="95"/>
                  </a:lnTo>
                  <a:lnTo>
                    <a:pt x="23" y="97"/>
                  </a:lnTo>
                  <a:lnTo>
                    <a:pt x="14" y="93"/>
                  </a:lnTo>
                  <a:lnTo>
                    <a:pt x="7" y="102"/>
                  </a:lnTo>
                  <a:lnTo>
                    <a:pt x="2" y="95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0" y="76"/>
                  </a:lnTo>
                  <a:lnTo>
                    <a:pt x="2" y="64"/>
                  </a:lnTo>
                  <a:lnTo>
                    <a:pt x="4" y="67"/>
                  </a:lnTo>
                  <a:lnTo>
                    <a:pt x="9" y="64"/>
                  </a:lnTo>
                  <a:lnTo>
                    <a:pt x="11" y="67"/>
                  </a:lnTo>
                  <a:lnTo>
                    <a:pt x="14" y="64"/>
                  </a:lnTo>
                  <a:lnTo>
                    <a:pt x="16" y="67"/>
                  </a:lnTo>
                  <a:lnTo>
                    <a:pt x="26" y="62"/>
                  </a:lnTo>
                  <a:lnTo>
                    <a:pt x="28" y="45"/>
                  </a:lnTo>
                  <a:lnTo>
                    <a:pt x="19" y="38"/>
                  </a:lnTo>
                  <a:lnTo>
                    <a:pt x="19" y="34"/>
                  </a:lnTo>
                  <a:lnTo>
                    <a:pt x="26" y="31"/>
                  </a:lnTo>
                  <a:lnTo>
                    <a:pt x="11" y="22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28" y="1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49" name="Freeform 75"/>
            <p:cNvSpPr>
              <a:spLocks/>
            </p:cNvSpPr>
            <p:nvPr/>
          </p:nvSpPr>
          <p:spPr bwMode="auto">
            <a:xfrm>
              <a:off x="4038600" y="4476327"/>
              <a:ext cx="198438" cy="344488"/>
            </a:xfrm>
            <a:custGeom>
              <a:avLst/>
              <a:gdLst>
                <a:gd name="T0" fmla="*/ 14 w 125"/>
                <a:gd name="T1" fmla="*/ 4 h 217"/>
                <a:gd name="T2" fmla="*/ 42 w 125"/>
                <a:gd name="T3" fmla="*/ 14 h 217"/>
                <a:gd name="T4" fmla="*/ 59 w 125"/>
                <a:gd name="T5" fmla="*/ 18 h 217"/>
                <a:gd name="T6" fmla="*/ 76 w 125"/>
                <a:gd name="T7" fmla="*/ 18 h 217"/>
                <a:gd name="T8" fmla="*/ 102 w 125"/>
                <a:gd name="T9" fmla="*/ 21 h 217"/>
                <a:gd name="T10" fmla="*/ 109 w 125"/>
                <a:gd name="T11" fmla="*/ 11 h 217"/>
                <a:gd name="T12" fmla="*/ 125 w 125"/>
                <a:gd name="T13" fmla="*/ 30 h 217"/>
                <a:gd name="T14" fmla="*/ 104 w 125"/>
                <a:gd name="T15" fmla="*/ 73 h 217"/>
                <a:gd name="T16" fmla="*/ 104 w 125"/>
                <a:gd name="T17" fmla="*/ 85 h 217"/>
                <a:gd name="T18" fmla="*/ 95 w 125"/>
                <a:gd name="T19" fmla="*/ 108 h 217"/>
                <a:gd name="T20" fmla="*/ 92 w 125"/>
                <a:gd name="T21" fmla="*/ 125 h 217"/>
                <a:gd name="T22" fmla="*/ 92 w 125"/>
                <a:gd name="T23" fmla="*/ 142 h 217"/>
                <a:gd name="T24" fmla="*/ 73 w 125"/>
                <a:gd name="T25" fmla="*/ 187 h 217"/>
                <a:gd name="T26" fmla="*/ 76 w 125"/>
                <a:gd name="T27" fmla="*/ 203 h 217"/>
                <a:gd name="T28" fmla="*/ 66 w 125"/>
                <a:gd name="T29" fmla="*/ 215 h 217"/>
                <a:gd name="T30" fmla="*/ 57 w 125"/>
                <a:gd name="T31" fmla="*/ 210 h 217"/>
                <a:gd name="T32" fmla="*/ 47 w 125"/>
                <a:gd name="T33" fmla="*/ 208 h 217"/>
                <a:gd name="T34" fmla="*/ 52 w 125"/>
                <a:gd name="T35" fmla="*/ 208 h 217"/>
                <a:gd name="T36" fmla="*/ 61 w 125"/>
                <a:gd name="T37" fmla="*/ 194 h 217"/>
                <a:gd name="T38" fmla="*/ 54 w 125"/>
                <a:gd name="T39" fmla="*/ 189 h 217"/>
                <a:gd name="T40" fmla="*/ 54 w 125"/>
                <a:gd name="T41" fmla="*/ 172 h 217"/>
                <a:gd name="T42" fmla="*/ 47 w 125"/>
                <a:gd name="T43" fmla="*/ 187 h 217"/>
                <a:gd name="T44" fmla="*/ 38 w 125"/>
                <a:gd name="T45" fmla="*/ 177 h 217"/>
                <a:gd name="T46" fmla="*/ 28 w 125"/>
                <a:gd name="T47" fmla="*/ 175 h 217"/>
                <a:gd name="T48" fmla="*/ 31 w 125"/>
                <a:gd name="T49" fmla="*/ 168 h 217"/>
                <a:gd name="T50" fmla="*/ 26 w 125"/>
                <a:gd name="T51" fmla="*/ 158 h 217"/>
                <a:gd name="T52" fmla="*/ 21 w 125"/>
                <a:gd name="T53" fmla="*/ 153 h 217"/>
                <a:gd name="T54" fmla="*/ 5 w 125"/>
                <a:gd name="T55" fmla="*/ 132 h 217"/>
                <a:gd name="T56" fmla="*/ 9 w 125"/>
                <a:gd name="T57" fmla="*/ 113 h 217"/>
                <a:gd name="T58" fmla="*/ 14 w 125"/>
                <a:gd name="T59" fmla="*/ 101 h 217"/>
                <a:gd name="T60" fmla="*/ 9 w 125"/>
                <a:gd name="T61" fmla="*/ 97 h 217"/>
                <a:gd name="T62" fmla="*/ 5 w 125"/>
                <a:gd name="T63" fmla="*/ 92 h 217"/>
                <a:gd name="T64" fmla="*/ 0 w 125"/>
                <a:gd name="T65" fmla="*/ 87 h 217"/>
                <a:gd name="T66" fmla="*/ 9 w 125"/>
                <a:gd name="T67" fmla="*/ 68 h 217"/>
                <a:gd name="T68" fmla="*/ 7 w 125"/>
                <a:gd name="T69" fmla="*/ 54 h 217"/>
                <a:gd name="T70" fmla="*/ 14 w 125"/>
                <a:gd name="T71" fmla="*/ 35 h 217"/>
                <a:gd name="T72" fmla="*/ 14 w 125"/>
                <a:gd name="T73" fmla="*/ 26 h 217"/>
                <a:gd name="T74" fmla="*/ 9 w 125"/>
                <a:gd name="T7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217">
                  <a:moveTo>
                    <a:pt x="9" y="2"/>
                  </a:moveTo>
                  <a:lnTo>
                    <a:pt x="14" y="4"/>
                  </a:lnTo>
                  <a:lnTo>
                    <a:pt x="21" y="0"/>
                  </a:lnTo>
                  <a:lnTo>
                    <a:pt x="42" y="14"/>
                  </a:lnTo>
                  <a:lnTo>
                    <a:pt x="52" y="11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76" y="18"/>
                  </a:lnTo>
                  <a:lnTo>
                    <a:pt x="92" y="28"/>
                  </a:lnTo>
                  <a:lnTo>
                    <a:pt x="102" y="21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23" y="18"/>
                  </a:lnTo>
                  <a:lnTo>
                    <a:pt x="125" y="30"/>
                  </a:lnTo>
                  <a:lnTo>
                    <a:pt x="113" y="49"/>
                  </a:lnTo>
                  <a:lnTo>
                    <a:pt x="104" y="73"/>
                  </a:lnTo>
                  <a:lnTo>
                    <a:pt x="106" y="80"/>
                  </a:lnTo>
                  <a:lnTo>
                    <a:pt x="104" y="85"/>
                  </a:lnTo>
                  <a:lnTo>
                    <a:pt x="109" y="87"/>
                  </a:lnTo>
                  <a:lnTo>
                    <a:pt x="95" y="108"/>
                  </a:lnTo>
                  <a:lnTo>
                    <a:pt x="97" y="116"/>
                  </a:lnTo>
                  <a:lnTo>
                    <a:pt x="92" y="125"/>
                  </a:lnTo>
                  <a:lnTo>
                    <a:pt x="95" y="132"/>
                  </a:lnTo>
                  <a:lnTo>
                    <a:pt x="92" y="142"/>
                  </a:lnTo>
                  <a:lnTo>
                    <a:pt x="92" y="163"/>
                  </a:lnTo>
                  <a:lnTo>
                    <a:pt x="73" y="187"/>
                  </a:lnTo>
                  <a:lnTo>
                    <a:pt x="78" y="194"/>
                  </a:lnTo>
                  <a:lnTo>
                    <a:pt x="76" y="203"/>
                  </a:lnTo>
                  <a:lnTo>
                    <a:pt x="69" y="208"/>
                  </a:lnTo>
                  <a:lnTo>
                    <a:pt x="66" y="215"/>
                  </a:lnTo>
                  <a:lnTo>
                    <a:pt x="61" y="210"/>
                  </a:lnTo>
                  <a:lnTo>
                    <a:pt x="57" y="210"/>
                  </a:lnTo>
                  <a:lnTo>
                    <a:pt x="47" y="217"/>
                  </a:lnTo>
                  <a:lnTo>
                    <a:pt x="47" y="208"/>
                  </a:lnTo>
                  <a:lnTo>
                    <a:pt x="50" y="206"/>
                  </a:lnTo>
                  <a:lnTo>
                    <a:pt x="52" y="208"/>
                  </a:lnTo>
                  <a:lnTo>
                    <a:pt x="52" y="203"/>
                  </a:lnTo>
                  <a:lnTo>
                    <a:pt x="61" y="194"/>
                  </a:lnTo>
                  <a:lnTo>
                    <a:pt x="61" y="189"/>
                  </a:lnTo>
                  <a:lnTo>
                    <a:pt x="54" y="189"/>
                  </a:lnTo>
                  <a:lnTo>
                    <a:pt x="57" y="177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7" y="187"/>
                  </a:lnTo>
                  <a:lnTo>
                    <a:pt x="40" y="184"/>
                  </a:lnTo>
                  <a:lnTo>
                    <a:pt x="38" y="177"/>
                  </a:lnTo>
                  <a:lnTo>
                    <a:pt x="33" y="182"/>
                  </a:lnTo>
                  <a:lnTo>
                    <a:pt x="28" y="175"/>
                  </a:lnTo>
                  <a:lnTo>
                    <a:pt x="35" y="170"/>
                  </a:lnTo>
                  <a:lnTo>
                    <a:pt x="31" y="168"/>
                  </a:lnTo>
                  <a:lnTo>
                    <a:pt x="33" y="158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1" y="153"/>
                  </a:lnTo>
                  <a:lnTo>
                    <a:pt x="21" y="146"/>
                  </a:lnTo>
                  <a:lnTo>
                    <a:pt x="5" y="132"/>
                  </a:lnTo>
                  <a:lnTo>
                    <a:pt x="16" y="120"/>
                  </a:lnTo>
                  <a:lnTo>
                    <a:pt x="9" y="113"/>
                  </a:lnTo>
                  <a:lnTo>
                    <a:pt x="5" y="113"/>
                  </a:lnTo>
                  <a:lnTo>
                    <a:pt x="14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5" y="99"/>
                  </a:lnTo>
                  <a:lnTo>
                    <a:pt x="5" y="92"/>
                  </a:lnTo>
                  <a:lnTo>
                    <a:pt x="9" y="85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14" y="35"/>
                  </a:lnTo>
                  <a:lnTo>
                    <a:pt x="9" y="33"/>
                  </a:lnTo>
                  <a:lnTo>
                    <a:pt x="14" y="26"/>
                  </a:lnTo>
                  <a:lnTo>
                    <a:pt x="7" y="9"/>
                  </a:lnTo>
                  <a:lnTo>
                    <a:pt x="9" y="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0" name="Freeform 76"/>
            <p:cNvSpPr>
              <a:spLocks/>
            </p:cNvSpPr>
            <p:nvPr/>
          </p:nvSpPr>
          <p:spPr bwMode="auto">
            <a:xfrm>
              <a:off x="4041775" y="4320752"/>
              <a:ext cx="147638" cy="188913"/>
            </a:xfrm>
            <a:custGeom>
              <a:avLst/>
              <a:gdLst>
                <a:gd name="T0" fmla="*/ 10 w 93"/>
                <a:gd name="T1" fmla="*/ 57 h 119"/>
                <a:gd name="T2" fmla="*/ 19 w 93"/>
                <a:gd name="T3" fmla="*/ 45 h 119"/>
                <a:gd name="T4" fmla="*/ 22 w 93"/>
                <a:gd name="T5" fmla="*/ 24 h 119"/>
                <a:gd name="T6" fmla="*/ 48 w 93"/>
                <a:gd name="T7" fmla="*/ 8 h 119"/>
                <a:gd name="T8" fmla="*/ 50 w 93"/>
                <a:gd name="T9" fmla="*/ 3 h 119"/>
                <a:gd name="T10" fmla="*/ 67 w 93"/>
                <a:gd name="T11" fmla="*/ 3 h 119"/>
                <a:gd name="T12" fmla="*/ 69 w 93"/>
                <a:gd name="T13" fmla="*/ 0 h 119"/>
                <a:gd name="T14" fmla="*/ 67 w 93"/>
                <a:gd name="T15" fmla="*/ 19 h 119"/>
                <a:gd name="T16" fmla="*/ 88 w 93"/>
                <a:gd name="T17" fmla="*/ 55 h 119"/>
                <a:gd name="T18" fmla="*/ 93 w 93"/>
                <a:gd name="T19" fmla="*/ 98 h 119"/>
                <a:gd name="T20" fmla="*/ 67 w 93"/>
                <a:gd name="T21" fmla="*/ 107 h 119"/>
                <a:gd name="T22" fmla="*/ 71 w 93"/>
                <a:gd name="T23" fmla="*/ 112 h 119"/>
                <a:gd name="T24" fmla="*/ 74 w 93"/>
                <a:gd name="T25" fmla="*/ 116 h 119"/>
                <a:gd name="T26" fmla="*/ 67 w 93"/>
                <a:gd name="T27" fmla="*/ 119 h 119"/>
                <a:gd name="T28" fmla="*/ 57 w 93"/>
                <a:gd name="T29" fmla="*/ 116 h 119"/>
                <a:gd name="T30" fmla="*/ 50 w 93"/>
                <a:gd name="T31" fmla="*/ 109 h 119"/>
                <a:gd name="T32" fmla="*/ 40 w 93"/>
                <a:gd name="T33" fmla="*/ 112 h 119"/>
                <a:gd name="T34" fmla="*/ 19 w 93"/>
                <a:gd name="T35" fmla="*/ 98 h 119"/>
                <a:gd name="T36" fmla="*/ 12 w 93"/>
                <a:gd name="T37" fmla="*/ 102 h 119"/>
                <a:gd name="T38" fmla="*/ 7 w 93"/>
                <a:gd name="T39" fmla="*/ 95 h 119"/>
                <a:gd name="T40" fmla="*/ 7 w 93"/>
                <a:gd name="T41" fmla="*/ 90 h 119"/>
                <a:gd name="T42" fmla="*/ 7 w 93"/>
                <a:gd name="T43" fmla="*/ 86 h 119"/>
                <a:gd name="T44" fmla="*/ 5 w 93"/>
                <a:gd name="T45" fmla="*/ 88 h 119"/>
                <a:gd name="T46" fmla="*/ 5 w 93"/>
                <a:gd name="T47" fmla="*/ 83 h 119"/>
                <a:gd name="T48" fmla="*/ 0 w 93"/>
                <a:gd name="T49" fmla="*/ 81 h 119"/>
                <a:gd name="T50" fmla="*/ 3 w 93"/>
                <a:gd name="T51" fmla="*/ 74 h 119"/>
                <a:gd name="T52" fmla="*/ 0 w 93"/>
                <a:gd name="T53" fmla="*/ 67 h 119"/>
                <a:gd name="T54" fmla="*/ 10 w 93"/>
                <a:gd name="T55" fmla="*/ 5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19">
                  <a:moveTo>
                    <a:pt x="10" y="57"/>
                  </a:moveTo>
                  <a:lnTo>
                    <a:pt x="19" y="45"/>
                  </a:lnTo>
                  <a:lnTo>
                    <a:pt x="22" y="24"/>
                  </a:lnTo>
                  <a:lnTo>
                    <a:pt x="48" y="8"/>
                  </a:lnTo>
                  <a:lnTo>
                    <a:pt x="50" y="3"/>
                  </a:lnTo>
                  <a:lnTo>
                    <a:pt x="67" y="3"/>
                  </a:lnTo>
                  <a:lnTo>
                    <a:pt x="69" y="0"/>
                  </a:lnTo>
                  <a:lnTo>
                    <a:pt x="67" y="19"/>
                  </a:lnTo>
                  <a:lnTo>
                    <a:pt x="88" y="55"/>
                  </a:lnTo>
                  <a:lnTo>
                    <a:pt x="93" y="98"/>
                  </a:lnTo>
                  <a:lnTo>
                    <a:pt x="67" y="107"/>
                  </a:lnTo>
                  <a:lnTo>
                    <a:pt x="71" y="112"/>
                  </a:lnTo>
                  <a:lnTo>
                    <a:pt x="74" y="116"/>
                  </a:lnTo>
                  <a:lnTo>
                    <a:pt x="67" y="119"/>
                  </a:lnTo>
                  <a:lnTo>
                    <a:pt x="57" y="116"/>
                  </a:lnTo>
                  <a:lnTo>
                    <a:pt x="50" y="109"/>
                  </a:lnTo>
                  <a:lnTo>
                    <a:pt x="40" y="112"/>
                  </a:lnTo>
                  <a:lnTo>
                    <a:pt x="19" y="98"/>
                  </a:lnTo>
                  <a:lnTo>
                    <a:pt x="12" y="102"/>
                  </a:lnTo>
                  <a:lnTo>
                    <a:pt x="7" y="95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5" y="88"/>
                  </a:lnTo>
                  <a:lnTo>
                    <a:pt x="5" y="83"/>
                  </a:lnTo>
                  <a:lnTo>
                    <a:pt x="0" y="81"/>
                  </a:lnTo>
                  <a:lnTo>
                    <a:pt x="3" y="74"/>
                  </a:lnTo>
                  <a:lnTo>
                    <a:pt x="0" y="67"/>
                  </a:lnTo>
                  <a:lnTo>
                    <a:pt x="10" y="5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1" name="Freeform 77"/>
            <p:cNvSpPr>
              <a:spLocks/>
            </p:cNvSpPr>
            <p:nvPr/>
          </p:nvSpPr>
          <p:spPr bwMode="auto">
            <a:xfrm>
              <a:off x="4083050" y="4155652"/>
              <a:ext cx="180975" cy="180975"/>
            </a:xfrm>
            <a:custGeom>
              <a:avLst/>
              <a:gdLst>
                <a:gd name="T0" fmla="*/ 10 w 114"/>
                <a:gd name="T1" fmla="*/ 0 h 114"/>
                <a:gd name="T2" fmla="*/ 10 w 114"/>
                <a:gd name="T3" fmla="*/ 10 h 114"/>
                <a:gd name="T4" fmla="*/ 17 w 114"/>
                <a:gd name="T5" fmla="*/ 12 h 114"/>
                <a:gd name="T6" fmla="*/ 26 w 114"/>
                <a:gd name="T7" fmla="*/ 7 h 114"/>
                <a:gd name="T8" fmla="*/ 36 w 114"/>
                <a:gd name="T9" fmla="*/ 10 h 114"/>
                <a:gd name="T10" fmla="*/ 33 w 114"/>
                <a:gd name="T11" fmla="*/ 12 h 114"/>
                <a:gd name="T12" fmla="*/ 52 w 114"/>
                <a:gd name="T13" fmla="*/ 22 h 114"/>
                <a:gd name="T14" fmla="*/ 59 w 114"/>
                <a:gd name="T15" fmla="*/ 19 h 114"/>
                <a:gd name="T16" fmla="*/ 64 w 114"/>
                <a:gd name="T17" fmla="*/ 24 h 114"/>
                <a:gd name="T18" fmla="*/ 67 w 114"/>
                <a:gd name="T19" fmla="*/ 19 h 114"/>
                <a:gd name="T20" fmla="*/ 74 w 114"/>
                <a:gd name="T21" fmla="*/ 17 h 114"/>
                <a:gd name="T22" fmla="*/ 76 w 114"/>
                <a:gd name="T23" fmla="*/ 22 h 114"/>
                <a:gd name="T24" fmla="*/ 81 w 114"/>
                <a:gd name="T25" fmla="*/ 19 h 114"/>
                <a:gd name="T26" fmla="*/ 93 w 114"/>
                <a:gd name="T27" fmla="*/ 31 h 114"/>
                <a:gd name="T28" fmla="*/ 97 w 114"/>
                <a:gd name="T29" fmla="*/ 26 h 114"/>
                <a:gd name="T30" fmla="*/ 107 w 114"/>
                <a:gd name="T31" fmla="*/ 24 h 114"/>
                <a:gd name="T32" fmla="*/ 114 w 114"/>
                <a:gd name="T33" fmla="*/ 33 h 114"/>
                <a:gd name="T34" fmla="*/ 112 w 114"/>
                <a:gd name="T35" fmla="*/ 76 h 114"/>
                <a:gd name="T36" fmla="*/ 41 w 114"/>
                <a:gd name="T37" fmla="*/ 107 h 114"/>
                <a:gd name="T38" fmla="*/ 24 w 114"/>
                <a:gd name="T39" fmla="*/ 107 h 114"/>
                <a:gd name="T40" fmla="*/ 22 w 114"/>
                <a:gd name="T41" fmla="*/ 112 h 114"/>
                <a:gd name="T42" fmla="*/ 14 w 114"/>
                <a:gd name="T43" fmla="*/ 114 h 114"/>
                <a:gd name="T44" fmla="*/ 17 w 114"/>
                <a:gd name="T45" fmla="*/ 107 h 114"/>
                <a:gd name="T46" fmla="*/ 3 w 114"/>
                <a:gd name="T47" fmla="*/ 86 h 114"/>
                <a:gd name="T48" fmla="*/ 5 w 114"/>
                <a:gd name="T49" fmla="*/ 74 h 114"/>
                <a:gd name="T50" fmla="*/ 0 w 114"/>
                <a:gd name="T51" fmla="*/ 45 h 114"/>
                <a:gd name="T52" fmla="*/ 5 w 114"/>
                <a:gd name="T53" fmla="*/ 29 h 114"/>
                <a:gd name="T54" fmla="*/ 0 w 114"/>
                <a:gd name="T55" fmla="*/ 15 h 114"/>
                <a:gd name="T56" fmla="*/ 10 w 114"/>
                <a:gd name="T5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14">
                  <a:moveTo>
                    <a:pt x="10" y="0"/>
                  </a:moveTo>
                  <a:lnTo>
                    <a:pt x="10" y="10"/>
                  </a:lnTo>
                  <a:lnTo>
                    <a:pt x="17" y="12"/>
                  </a:lnTo>
                  <a:lnTo>
                    <a:pt x="26" y="7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52" y="22"/>
                  </a:lnTo>
                  <a:lnTo>
                    <a:pt x="59" y="19"/>
                  </a:lnTo>
                  <a:lnTo>
                    <a:pt x="64" y="24"/>
                  </a:lnTo>
                  <a:lnTo>
                    <a:pt x="67" y="19"/>
                  </a:lnTo>
                  <a:lnTo>
                    <a:pt x="74" y="17"/>
                  </a:lnTo>
                  <a:lnTo>
                    <a:pt x="76" y="22"/>
                  </a:lnTo>
                  <a:lnTo>
                    <a:pt x="81" y="19"/>
                  </a:lnTo>
                  <a:lnTo>
                    <a:pt x="93" y="31"/>
                  </a:lnTo>
                  <a:lnTo>
                    <a:pt x="97" y="26"/>
                  </a:lnTo>
                  <a:lnTo>
                    <a:pt x="107" y="24"/>
                  </a:lnTo>
                  <a:lnTo>
                    <a:pt x="114" y="33"/>
                  </a:lnTo>
                  <a:lnTo>
                    <a:pt x="112" y="76"/>
                  </a:lnTo>
                  <a:lnTo>
                    <a:pt x="41" y="107"/>
                  </a:lnTo>
                  <a:lnTo>
                    <a:pt x="24" y="107"/>
                  </a:lnTo>
                  <a:lnTo>
                    <a:pt x="22" y="112"/>
                  </a:lnTo>
                  <a:lnTo>
                    <a:pt x="14" y="114"/>
                  </a:lnTo>
                  <a:lnTo>
                    <a:pt x="17" y="107"/>
                  </a:lnTo>
                  <a:lnTo>
                    <a:pt x="3" y="86"/>
                  </a:lnTo>
                  <a:lnTo>
                    <a:pt x="5" y="74"/>
                  </a:lnTo>
                  <a:lnTo>
                    <a:pt x="0" y="45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2" name="Freeform 78"/>
            <p:cNvSpPr>
              <a:spLocks/>
            </p:cNvSpPr>
            <p:nvPr/>
          </p:nvSpPr>
          <p:spPr bwMode="auto">
            <a:xfrm>
              <a:off x="4083050" y="4042940"/>
              <a:ext cx="82550" cy="128588"/>
            </a:xfrm>
            <a:custGeom>
              <a:avLst/>
              <a:gdLst>
                <a:gd name="T0" fmla="*/ 0 w 52"/>
                <a:gd name="T1" fmla="*/ 22 h 81"/>
                <a:gd name="T2" fmla="*/ 14 w 52"/>
                <a:gd name="T3" fmla="*/ 19 h 81"/>
                <a:gd name="T4" fmla="*/ 12 w 52"/>
                <a:gd name="T5" fmla="*/ 5 h 81"/>
                <a:gd name="T6" fmla="*/ 19 w 52"/>
                <a:gd name="T7" fmla="*/ 0 h 81"/>
                <a:gd name="T8" fmla="*/ 29 w 52"/>
                <a:gd name="T9" fmla="*/ 0 h 81"/>
                <a:gd name="T10" fmla="*/ 38 w 52"/>
                <a:gd name="T11" fmla="*/ 10 h 81"/>
                <a:gd name="T12" fmla="*/ 48 w 52"/>
                <a:gd name="T13" fmla="*/ 10 h 81"/>
                <a:gd name="T14" fmla="*/ 52 w 52"/>
                <a:gd name="T15" fmla="*/ 17 h 81"/>
                <a:gd name="T16" fmla="*/ 52 w 52"/>
                <a:gd name="T17" fmla="*/ 31 h 81"/>
                <a:gd name="T18" fmla="*/ 45 w 52"/>
                <a:gd name="T19" fmla="*/ 33 h 81"/>
                <a:gd name="T20" fmla="*/ 43 w 52"/>
                <a:gd name="T21" fmla="*/ 43 h 81"/>
                <a:gd name="T22" fmla="*/ 41 w 52"/>
                <a:gd name="T23" fmla="*/ 43 h 81"/>
                <a:gd name="T24" fmla="*/ 36 w 52"/>
                <a:gd name="T25" fmla="*/ 57 h 81"/>
                <a:gd name="T26" fmla="*/ 45 w 52"/>
                <a:gd name="T27" fmla="*/ 67 h 81"/>
                <a:gd name="T28" fmla="*/ 36 w 52"/>
                <a:gd name="T29" fmla="*/ 81 h 81"/>
                <a:gd name="T30" fmla="*/ 31 w 52"/>
                <a:gd name="T31" fmla="*/ 69 h 81"/>
                <a:gd name="T32" fmla="*/ 33 w 52"/>
                <a:gd name="T33" fmla="*/ 64 h 81"/>
                <a:gd name="T34" fmla="*/ 24 w 52"/>
                <a:gd name="T35" fmla="*/ 52 h 81"/>
                <a:gd name="T36" fmla="*/ 17 w 52"/>
                <a:gd name="T37" fmla="*/ 55 h 81"/>
                <a:gd name="T38" fmla="*/ 10 w 52"/>
                <a:gd name="T39" fmla="*/ 50 h 81"/>
                <a:gd name="T40" fmla="*/ 0 w 52"/>
                <a:gd name="T41" fmla="*/ 55 h 81"/>
                <a:gd name="T42" fmla="*/ 10 w 52"/>
                <a:gd name="T43" fmla="*/ 45 h 81"/>
                <a:gd name="T44" fmla="*/ 7 w 52"/>
                <a:gd name="T45" fmla="*/ 33 h 81"/>
                <a:gd name="T46" fmla="*/ 10 w 52"/>
                <a:gd name="T47" fmla="*/ 29 h 81"/>
                <a:gd name="T48" fmla="*/ 0 w 52"/>
                <a:gd name="T49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81">
                  <a:moveTo>
                    <a:pt x="0" y="22"/>
                  </a:moveTo>
                  <a:lnTo>
                    <a:pt x="14" y="19"/>
                  </a:lnTo>
                  <a:lnTo>
                    <a:pt x="12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10"/>
                  </a:lnTo>
                  <a:lnTo>
                    <a:pt x="48" y="10"/>
                  </a:lnTo>
                  <a:lnTo>
                    <a:pt x="52" y="17"/>
                  </a:lnTo>
                  <a:lnTo>
                    <a:pt x="52" y="31"/>
                  </a:lnTo>
                  <a:lnTo>
                    <a:pt x="45" y="33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6" y="57"/>
                  </a:lnTo>
                  <a:lnTo>
                    <a:pt x="45" y="67"/>
                  </a:lnTo>
                  <a:lnTo>
                    <a:pt x="36" y="81"/>
                  </a:lnTo>
                  <a:lnTo>
                    <a:pt x="31" y="69"/>
                  </a:lnTo>
                  <a:lnTo>
                    <a:pt x="33" y="64"/>
                  </a:lnTo>
                  <a:lnTo>
                    <a:pt x="24" y="52"/>
                  </a:lnTo>
                  <a:lnTo>
                    <a:pt x="17" y="55"/>
                  </a:lnTo>
                  <a:lnTo>
                    <a:pt x="10" y="50"/>
                  </a:lnTo>
                  <a:lnTo>
                    <a:pt x="0" y="55"/>
                  </a:lnTo>
                  <a:lnTo>
                    <a:pt x="10" y="45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3" name="Freeform 79"/>
            <p:cNvSpPr>
              <a:spLocks/>
            </p:cNvSpPr>
            <p:nvPr/>
          </p:nvSpPr>
          <p:spPr bwMode="auto">
            <a:xfrm>
              <a:off x="4110038" y="4704927"/>
              <a:ext cx="363538" cy="439738"/>
            </a:xfrm>
            <a:custGeom>
              <a:avLst/>
              <a:gdLst>
                <a:gd name="T0" fmla="*/ 28 w 229"/>
                <a:gd name="T1" fmla="*/ 180 h 277"/>
                <a:gd name="T2" fmla="*/ 45 w 229"/>
                <a:gd name="T3" fmla="*/ 178 h 277"/>
                <a:gd name="T4" fmla="*/ 47 w 229"/>
                <a:gd name="T5" fmla="*/ 173 h 277"/>
                <a:gd name="T6" fmla="*/ 52 w 229"/>
                <a:gd name="T7" fmla="*/ 156 h 277"/>
                <a:gd name="T8" fmla="*/ 61 w 229"/>
                <a:gd name="T9" fmla="*/ 154 h 277"/>
                <a:gd name="T10" fmla="*/ 59 w 229"/>
                <a:gd name="T11" fmla="*/ 147 h 277"/>
                <a:gd name="T12" fmla="*/ 61 w 229"/>
                <a:gd name="T13" fmla="*/ 137 h 277"/>
                <a:gd name="T14" fmla="*/ 59 w 229"/>
                <a:gd name="T15" fmla="*/ 123 h 277"/>
                <a:gd name="T16" fmla="*/ 68 w 229"/>
                <a:gd name="T17" fmla="*/ 118 h 277"/>
                <a:gd name="T18" fmla="*/ 71 w 229"/>
                <a:gd name="T19" fmla="*/ 78 h 277"/>
                <a:gd name="T20" fmla="*/ 92 w 229"/>
                <a:gd name="T21" fmla="*/ 54 h 277"/>
                <a:gd name="T22" fmla="*/ 99 w 229"/>
                <a:gd name="T23" fmla="*/ 50 h 277"/>
                <a:gd name="T24" fmla="*/ 90 w 229"/>
                <a:gd name="T25" fmla="*/ 33 h 277"/>
                <a:gd name="T26" fmla="*/ 90 w 229"/>
                <a:gd name="T27" fmla="*/ 12 h 277"/>
                <a:gd name="T28" fmla="*/ 135 w 229"/>
                <a:gd name="T29" fmla="*/ 0 h 277"/>
                <a:gd name="T30" fmla="*/ 166 w 229"/>
                <a:gd name="T31" fmla="*/ 7 h 277"/>
                <a:gd name="T32" fmla="*/ 180 w 229"/>
                <a:gd name="T33" fmla="*/ 28 h 277"/>
                <a:gd name="T34" fmla="*/ 194 w 229"/>
                <a:gd name="T35" fmla="*/ 40 h 277"/>
                <a:gd name="T36" fmla="*/ 213 w 229"/>
                <a:gd name="T37" fmla="*/ 54 h 277"/>
                <a:gd name="T38" fmla="*/ 213 w 229"/>
                <a:gd name="T39" fmla="*/ 78 h 277"/>
                <a:gd name="T40" fmla="*/ 203 w 229"/>
                <a:gd name="T41" fmla="*/ 90 h 277"/>
                <a:gd name="T42" fmla="*/ 218 w 229"/>
                <a:gd name="T43" fmla="*/ 109 h 277"/>
                <a:gd name="T44" fmla="*/ 227 w 229"/>
                <a:gd name="T45" fmla="*/ 118 h 277"/>
                <a:gd name="T46" fmla="*/ 213 w 229"/>
                <a:gd name="T47" fmla="*/ 114 h 277"/>
                <a:gd name="T48" fmla="*/ 199 w 229"/>
                <a:gd name="T49" fmla="*/ 118 h 277"/>
                <a:gd name="T50" fmla="*/ 173 w 229"/>
                <a:gd name="T51" fmla="*/ 135 h 277"/>
                <a:gd name="T52" fmla="*/ 147 w 229"/>
                <a:gd name="T53" fmla="*/ 142 h 277"/>
                <a:gd name="T54" fmla="*/ 139 w 229"/>
                <a:gd name="T55" fmla="*/ 175 h 277"/>
                <a:gd name="T56" fmla="*/ 121 w 229"/>
                <a:gd name="T57" fmla="*/ 182 h 277"/>
                <a:gd name="T58" fmla="*/ 128 w 229"/>
                <a:gd name="T59" fmla="*/ 204 h 277"/>
                <a:gd name="T60" fmla="*/ 123 w 229"/>
                <a:gd name="T61" fmla="*/ 194 h 277"/>
                <a:gd name="T62" fmla="*/ 106 w 229"/>
                <a:gd name="T63" fmla="*/ 211 h 277"/>
                <a:gd name="T64" fmla="*/ 90 w 229"/>
                <a:gd name="T65" fmla="*/ 220 h 277"/>
                <a:gd name="T66" fmla="*/ 78 w 229"/>
                <a:gd name="T67" fmla="*/ 220 h 277"/>
                <a:gd name="T68" fmla="*/ 83 w 229"/>
                <a:gd name="T69" fmla="*/ 234 h 277"/>
                <a:gd name="T70" fmla="*/ 68 w 229"/>
                <a:gd name="T71" fmla="*/ 239 h 277"/>
                <a:gd name="T72" fmla="*/ 59 w 229"/>
                <a:gd name="T73" fmla="*/ 234 h 277"/>
                <a:gd name="T74" fmla="*/ 66 w 229"/>
                <a:gd name="T75" fmla="*/ 244 h 277"/>
                <a:gd name="T76" fmla="*/ 66 w 229"/>
                <a:gd name="T77" fmla="*/ 253 h 277"/>
                <a:gd name="T78" fmla="*/ 68 w 229"/>
                <a:gd name="T79" fmla="*/ 260 h 277"/>
                <a:gd name="T80" fmla="*/ 57 w 229"/>
                <a:gd name="T81" fmla="*/ 263 h 277"/>
                <a:gd name="T82" fmla="*/ 47 w 229"/>
                <a:gd name="T83" fmla="*/ 270 h 277"/>
                <a:gd name="T84" fmla="*/ 40 w 229"/>
                <a:gd name="T85" fmla="*/ 270 h 277"/>
                <a:gd name="T86" fmla="*/ 35 w 229"/>
                <a:gd name="T87" fmla="*/ 272 h 277"/>
                <a:gd name="T88" fmla="*/ 14 w 229"/>
                <a:gd name="T89" fmla="*/ 265 h 277"/>
                <a:gd name="T90" fmla="*/ 0 w 229"/>
                <a:gd name="T91" fmla="*/ 260 h 277"/>
                <a:gd name="T92" fmla="*/ 0 w 229"/>
                <a:gd name="T93" fmla="*/ 251 h 277"/>
                <a:gd name="T94" fmla="*/ 5 w 229"/>
                <a:gd name="T95" fmla="*/ 237 h 277"/>
                <a:gd name="T96" fmla="*/ 9 w 229"/>
                <a:gd name="T97" fmla="*/ 225 h 277"/>
                <a:gd name="T98" fmla="*/ 9 w 229"/>
                <a:gd name="T99" fmla="*/ 215 h 277"/>
                <a:gd name="T100" fmla="*/ 21 w 229"/>
                <a:gd name="T101" fmla="*/ 206 h 277"/>
                <a:gd name="T102" fmla="*/ 28 w 229"/>
                <a:gd name="T103" fmla="*/ 18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9" h="277">
                  <a:moveTo>
                    <a:pt x="26" y="182"/>
                  </a:moveTo>
                  <a:lnTo>
                    <a:pt x="28" y="180"/>
                  </a:lnTo>
                  <a:lnTo>
                    <a:pt x="38" y="185"/>
                  </a:lnTo>
                  <a:lnTo>
                    <a:pt x="45" y="178"/>
                  </a:lnTo>
                  <a:lnTo>
                    <a:pt x="50" y="178"/>
                  </a:lnTo>
                  <a:lnTo>
                    <a:pt x="47" y="173"/>
                  </a:lnTo>
                  <a:lnTo>
                    <a:pt x="52" y="168"/>
                  </a:lnTo>
                  <a:lnTo>
                    <a:pt x="52" y="156"/>
                  </a:lnTo>
                  <a:lnTo>
                    <a:pt x="57" y="156"/>
                  </a:lnTo>
                  <a:lnTo>
                    <a:pt x="61" y="154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64" y="144"/>
                  </a:lnTo>
                  <a:lnTo>
                    <a:pt x="61" y="137"/>
                  </a:lnTo>
                  <a:lnTo>
                    <a:pt x="66" y="133"/>
                  </a:lnTo>
                  <a:lnTo>
                    <a:pt x="59" y="123"/>
                  </a:lnTo>
                  <a:lnTo>
                    <a:pt x="61" y="118"/>
                  </a:lnTo>
                  <a:lnTo>
                    <a:pt x="68" y="118"/>
                  </a:lnTo>
                  <a:lnTo>
                    <a:pt x="71" y="109"/>
                  </a:lnTo>
                  <a:lnTo>
                    <a:pt x="71" y="78"/>
                  </a:lnTo>
                  <a:lnTo>
                    <a:pt x="87" y="66"/>
                  </a:lnTo>
                  <a:lnTo>
                    <a:pt x="92" y="54"/>
                  </a:lnTo>
                  <a:lnTo>
                    <a:pt x="99" y="54"/>
                  </a:lnTo>
                  <a:lnTo>
                    <a:pt x="99" y="50"/>
                  </a:lnTo>
                  <a:lnTo>
                    <a:pt x="95" y="47"/>
                  </a:lnTo>
                  <a:lnTo>
                    <a:pt x="90" y="33"/>
                  </a:lnTo>
                  <a:lnTo>
                    <a:pt x="87" y="28"/>
                  </a:lnTo>
                  <a:lnTo>
                    <a:pt x="90" y="12"/>
                  </a:lnTo>
                  <a:lnTo>
                    <a:pt x="97" y="14"/>
                  </a:lnTo>
                  <a:lnTo>
                    <a:pt x="135" y="0"/>
                  </a:lnTo>
                  <a:lnTo>
                    <a:pt x="163" y="0"/>
                  </a:lnTo>
                  <a:lnTo>
                    <a:pt x="166" y="7"/>
                  </a:lnTo>
                  <a:lnTo>
                    <a:pt x="175" y="5"/>
                  </a:lnTo>
                  <a:lnTo>
                    <a:pt x="180" y="28"/>
                  </a:lnTo>
                  <a:lnTo>
                    <a:pt x="189" y="28"/>
                  </a:lnTo>
                  <a:lnTo>
                    <a:pt x="194" y="40"/>
                  </a:lnTo>
                  <a:lnTo>
                    <a:pt x="189" y="54"/>
                  </a:lnTo>
                  <a:lnTo>
                    <a:pt x="213" y="54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03" y="83"/>
                  </a:lnTo>
                  <a:lnTo>
                    <a:pt x="203" y="90"/>
                  </a:lnTo>
                  <a:lnTo>
                    <a:pt x="220" y="97"/>
                  </a:lnTo>
                  <a:lnTo>
                    <a:pt x="218" y="109"/>
                  </a:lnTo>
                  <a:lnTo>
                    <a:pt x="229" y="114"/>
                  </a:lnTo>
                  <a:lnTo>
                    <a:pt x="227" y="118"/>
                  </a:lnTo>
                  <a:lnTo>
                    <a:pt x="220" y="118"/>
                  </a:lnTo>
                  <a:lnTo>
                    <a:pt x="213" y="114"/>
                  </a:lnTo>
                  <a:lnTo>
                    <a:pt x="201" y="121"/>
                  </a:lnTo>
                  <a:lnTo>
                    <a:pt x="199" y="118"/>
                  </a:lnTo>
                  <a:lnTo>
                    <a:pt x="189" y="128"/>
                  </a:lnTo>
                  <a:lnTo>
                    <a:pt x="173" y="135"/>
                  </a:lnTo>
                  <a:lnTo>
                    <a:pt x="149" y="137"/>
                  </a:lnTo>
                  <a:lnTo>
                    <a:pt x="147" y="142"/>
                  </a:lnTo>
                  <a:lnTo>
                    <a:pt x="147" y="149"/>
                  </a:lnTo>
                  <a:lnTo>
                    <a:pt x="139" y="175"/>
                  </a:lnTo>
                  <a:lnTo>
                    <a:pt x="130" y="185"/>
                  </a:lnTo>
                  <a:lnTo>
                    <a:pt x="121" y="182"/>
                  </a:lnTo>
                  <a:lnTo>
                    <a:pt x="132" y="189"/>
                  </a:lnTo>
                  <a:lnTo>
                    <a:pt x="128" y="204"/>
                  </a:lnTo>
                  <a:lnTo>
                    <a:pt x="121" y="201"/>
                  </a:lnTo>
                  <a:lnTo>
                    <a:pt x="123" y="194"/>
                  </a:lnTo>
                  <a:lnTo>
                    <a:pt x="116" y="194"/>
                  </a:lnTo>
                  <a:lnTo>
                    <a:pt x="106" y="211"/>
                  </a:lnTo>
                  <a:lnTo>
                    <a:pt x="92" y="208"/>
                  </a:lnTo>
                  <a:lnTo>
                    <a:pt x="90" y="220"/>
                  </a:lnTo>
                  <a:lnTo>
                    <a:pt x="80" y="218"/>
                  </a:lnTo>
                  <a:lnTo>
                    <a:pt x="78" y="220"/>
                  </a:lnTo>
                  <a:lnTo>
                    <a:pt x="85" y="230"/>
                  </a:lnTo>
                  <a:lnTo>
                    <a:pt x="83" y="234"/>
                  </a:lnTo>
                  <a:lnTo>
                    <a:pt x="68" y="237"/>
                  </a:lnTo>
                  <a:lnTo>
                    <a:pt x="68" y="239"/>
                  </a:lnTo>
                  <a:lnTo>
                    <a:pt x="66" y="237"/>
                  </a:lnTo>
                  <a:lnTo>
                    <a:pt x="59" y="234"/>
                  </a:lnTo>
                  <a:lnTo>
                    <a:pt x="61" y="239"/>
                  </a:lnTo>
                  <a:lnTo>
                    <a:pt x="66" y="244"/>
                  </a:lnTo>
                  <a:lnTo>
                    <a:pt x="61" y="256"/>
                  </a:lnTo>
                  <a:lnTo>
                    <a:pt x="66" y="253"/>
                  </a:lnTo>
                  <a:lnTo>
                    <a:pt x="64" y="258"/>
                  </a:lnTo>
                  <a:lnTo>
                    <a:pt x="68" y="260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4" y="270"/>
                  </a:lnTo>
                  <a:lnTo>
                    <a:pt x="47" y="270"/>
                  </a:lnTo>
                  <a:lnTo>
                    <a:pt x="47" y="263"/>
                  </a:lnTo>
                  <a:lnTo>
                    <a:pt x="40" y="270"/>
                  </a:lnTo>
                  <a:lnTo>
                    <a:pt x="35" y="267"/>
                  </a:lnTo>
                  <a:lnTo>
                    <a:pt x="35" y="272"/>
                  </a:lnTo>
                  <a:lnTo>
                    <a:pt x="28" y="277"/>
                  </a:lnTo>
                  <a:lnTo>
                    <a:pt x="14" y="265"/>
                  </a:lnTo>
                  <a:lnTo>
                    <a:pt x="2" y="263"/>
                  </a:lnTo>
                  <a:lnTo>
                    <a:pt x="0" y="260"/>
                  </a:lnTo>
                  <a:lnTo>
                    <a:pt x="9" y="256"/>
                  </a:lnTo>
                  <a:lnTo>
                    <a:pt x="0" y="251"/>
                  </a:lnTo>
                  <a:lnTo>
                    <a:pt x="12" y="244"/>
                  </a:lnTo>
                  <a:lnTo>
                    <a:pt x="5" y="237"/>
                  </a:lnTo>
                  <a:lnTo>
                    <a:pt x="2" y="230"/>
                  </a:lnTo>
                  <a:lnTo>
                    <a:pt x="9" y="225"/>
                  </a:lnTo>
                  <a:lnTo>
                    <a:pt x="12" y="220"/>
                  </a:lnTo>
                  <a:lnTo>
                    <a:pt x="9" y="215"/>
                  </a:lnTo>
                  <a:lnTo>
                    <a:pt x="24" y="213"/>
                  </a:lnTo>
                  <a:lnTo>
                    <a:pt x="21" y="206"/>
                  </a:lnTo>
                  <a:lnTo>
                    <a:pt x="16" y="201"/>
                  </a:lnTo>
                  <a:lnTo>
                    <a:pt x="28" y="187"/>
                  </a:lnTo>
                  <a:lnTo>
                    <a:pt x="26" y="18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4" name="Freeform 80"/>
            <p:cNvSpPr>
              <a:spLocks/>
            </p:cNvSpPr>
            <p:nvPr/>
          </p:nvSpPr>
          <p:spPr bwMode="auto">
            <a:xfrm>
              <a:off x="4060825" y="1890290"/>
              <a:ext cx="538163" cy="274638"/>
            </a:xfrm>
            <a:custGeom>
              <a:avLst/>
              <a:gdLst>
                <a:gd name="T0" fmla="*/ 12 w 339"/>
                <a:gd name="T1" fmla="*/ 92 h 173"/>
                <a:gd name="T2" fmla="*/ 21 w 339"/>
                <a:gd name="T3" fmla="*/ 85 h 173"/>
                <a:gd name="T4" fmla="*/ 50 w 339"/>
                <a:gd name="T5" fmla="*/ 92 h 173"/>
                <a:gd name="T6" fmla="*/ 57 w 339"/>
                <a:gd name="T7" fmla="*/ 80 h 173"/>
                <a:gd name="T8" fmla="*/ 62 w 339"/>
                <a:gd name="T9" fmla="*/ 83 h 173"/>
                <a:gd name="T10" fmla="*/ 69 w 339"/>
                <a:gd name="T11" fmla="*/ 76 h 173"/>
                <a:gd name="T12" fmla="*/ 99 w 339"/>
                <a:gd name="T13" fmla="*/ 78 h 173"/>
                <a:gd name="T14" fmla="*/ 111 w 339"/>
                <a:gd name="T15" fmla="*/ 73 h 173"/>
                <a:gd name="T16" fmla="*/ 116 w 339"/>
                <a:gd name="T17" fmla="*/ 68 h 173"/>
                <a:gd name="T18" fmla="*/ 123 w 339"/>
                <a:gd name="T19" fmla="*/ 68 h 173"/>
                <a:gd name="T20" fmla="*/ 128 w 339"/>
                <a:gd name="T21" fmla="*/ 61 h 173"/>
                <a:gd name="T22" fmla="*/ 137 w 339"/>
                <a:gd name="T23" fmla="*/ 61 h 173"/>
                <a:gd name="T24" fmla="*/ 156 w 339"/>
                <a:gd name="T25" fmla="*/ 64 h 173"/>
                <a:gd name="T26" fmla="*/ 180 w 339"/>
                <a:gd name="T27" fmla="*/ 64 h 173"/>
                <a:gd name="T28" fmla="*/ 185 w 339"/>
                <a:gd name="T29" fmla="*/ 68 h 173"/>
                <a:gd name="T30" fmla="*/ 199 w 339"/>
                <a:gd name="T31" fmla="*/ 54 h 173"/>
                <a:gd name="T32" fmla="*/ 213 w 339"/>
                <a:gd name="T33" fmla="*/ 50 h 173"/>
                <a:gd name="T34" fmla="*/ 227 w 339"/>
                <a:gd name="T35" fmla="*/ 45 h 173"/>
                <a:gd name="T36" fmla="*/ 232 w 339"/>
                <a:gd name="T37" fmla="*/ 35 h 173"/>
                <a:gd name="T38" fmla="*/ 234 w 339"/>
                <a:gd name="T39" fmla="*/ 33 h 173"/>
                <a:gd name="T40" fmla="*/ 263 w 339"/>
                <a:gd name="T41" fmla="*/ 23 h 173"/>
                <a:gd name="T42" fmla="*/ 275 w 339"/>
                <a:gd name="T43" fmla="*/ 12 h 173"/>
                <a:gd name="T44" fmla="*/ 289 w 339"/>
                <a:gd name="T45" fmla="*/ 0 h 173"/>
                <a:gd name="T46" fmla="*/ 294 w 339"/>
                <a:gd name="T47" fmla="*/ 7 h 173"/>
                <a:gd name="T48" fmla="*/ 310 w 339"/>
                <a:gd name="T49" fmla="*/ 23 h 173"/>
                <a:gd name="T50" fmla="*/ 303 w 339"/>
                <a:gd name="T51" fmla="*/ 35 h 173"/>
                <a:gd name="T52" fmla="*/ 324 w 339"/>
                <a:gd name="T53" fmla="*/ 52 h 173"/>
                <a:gd name="T54" fmla="*/ 339 w 339"/>
                <a:gd name="T55" fmla="*/ 80 h 173"/>
                <a:gd name="T56" fmla="*/ 315 w 339"/>
                <a:gd name="T57" fmla="*/ 97 h 173"/>
                <a:gd name="T58" fmla="*/ 308 w 339"/>
                <a:gd name="T59" fmla="*/ 113 h 173"/>
                <a:gd name="T60" fmla="*/ 291 w 339"/>
                <a:gd name="T61" fmla="*/ 125 h 173"/>
                <a:gd name="T62" fmla="*/ 282 w 339"/>
                <a:gd name="T63" fmla="*/ 142 h 173"/>
                <a:gd name="T64" fmla="*/ 270 w 339"/>
                <a:gd name="T65" fmla="*/ 147 h 173"/>
                <a:gd name="T66" fmla="*/ 256 w 339"/>
                <a:gd name="T67" fmla="*/ 173 h 173"/>
                <a:gd name="T68" fmla="*/ 234 w 339"/>
                <a:gd name="T69" fmla="*/ 173 h 173"/>
                <a:gd name="T70" fmla="*/ 230 w 339"/>
                <a:gd name="T71" fmla="*/ 173 h 173"/>
                <a:gd name="T72" fmla="*/ 220 w 339"/>
                <a:gd name="T73" fmla="*/ 163 h 173"/>
                <a:gd name="T74" fmla="*/ 218 w 339"/>
                <a:gd name="T75" fmla="*/ 161 h 173"/>
                <a:gd name="T76" fmla="*/ 211 w 339"/>
                <a:gd name="T77" fmla="*/ 161 h 173"/>
                <a:gd name="T78" fmla="*/ 208 w 339"/>
                <a:gd name="T79" fmla="*/ 154 h 173"/>
                <a:gd name="T80" fmla="*/ 204 w 339"/>
                <a:gd name="T81" fmla="*/ 151 h 173"/>
                <a:gd name="T82" fmla="*/ 194 w 339"/>
                <a:gd name="T83" fmla="*/ 156 h 173"/>
                <a:gd name="T84" fmla="*/ 185 w 339"/>
                <a:gd name="T85" fmla="*/ 156 h 173"/>
                <a:gd name="T86" fmla="*/ 180 w 339"/>
                <a:gd name="T87" fmla="*/ 156 h 173"/>
                <a:gd name="T88" fmla="*/ 166 w 339"/>
                <a:gd name="T89" fmla="*/ 154 h 173"/>
                <a:gd name="T90" fmla="*/ 156 w 339"/>
                <a:gd name="T91" fmla="*/ 156 h 173"/>
                <a:gd name="T92" fmla="*/ 149 w 339"/>
                <a:gd name="T93" fmla="*/ 163 h 173"/>
                <a:gd name="T94" fmla="*/ 128 w 339"/>
                <a:gd name="T95" fmla="*/ 151 h 173"/>
                <a:gd name="T96" fmla="*/ 111 w 339"/>
                <a:gd name="T97" fmla="*/ 149 h 173"/>
                <a:gd name="T98" fmla="*/ 95 w 339"/>
                <a:gd name="T99" fmla="*/ 151 h 173"/>
                <a:gd name="T100" fmla="*/ 88 w 339"/>
                <a:gd name="T101" fmla="*/ 154 h 173"/>
                <a:gd name="T102" fmla="*/ 76 w 339"/>
                <a:gd name="T103" fmla="*/ 139 h 173"/>
                <a:gd name="T104" fmla="*/ 73 w 339"/>
                <a:gd name="T105" fmla="*/ 154 h 173"/>
                <a:gd name="T106" fmla="*/ 59 w 339"/>
                <a:gd name="T107" fmla="*/ 132 h 173"/>
                <a:gd name="T108" fmla="*/ 59 w 339"/>
                <a:gd name="T109" fmla="*/ 139 h 173"/>
                <a:gd name="T110" fmla="*/ 33 w 339"/>
                <a:gd name="T111" fmla="*/ 139 h 173"/>
                <a:gd name="T112" fmla="*/ 28 w 339"/>
                <a:gd name="T113" fmla="*/ 137 h 173"/>
                <a:gd name="T114" fmla="*/ 17 w 339"/>
                <a:gd name="T115" fmla="*/ 137 h 173"/>
                <a:gd name="T116" fmla="*/ 19 w 339"/>
                <a:gd name="T117" fmla="*/ 128 h 173"/>
                <a:gd name="T118" fmla="*/ 19 w 339"/>
                <a:gd name="T119" fmla="*/ 123 h 173"/>
                <a:gd name="T120" fmla="*/ 7 w 339"/>
                <a:gd name="T121" fmla="*/ 99 h 173"/>
                <a:gd name="T122" fmla="*/ 0 w 339"/>
                <a:gd name="T123" fmla="*/ 10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9" h="173">
                  <a:moveTo>
                    <a:pt x="10" y="87"/>
                  </a:moveTo>
                  <a:lnTo>
                    <a:pt x="12" y="92"/>
                  </a:lnTo>
                  <a:lnTo>
                    <a:pt x="19" y="92"/>
                  </a:lnTo>
                  <a:lnTo>
                    <a:pt x="21" y="85"/>
                  </a:lnTo>
                  <a:lnTo>
                    <a:pt x="33" y="83"/>
                  </a:lnTo>
                  <a:lnTo>
                    <a:pt x="50" y="92"/>
                  </a:lnTo>
                  <a:lnTo>
                    <a:pt x="52" y="80"/>
                  </a:lnTo>
                  <a:lnTo>
                    <a:pt x="57" y="80"/>
                  </a:lnTo>
                  <a:lnTo>
                    <a:pt x="57" y="85"/>
                  </a:lnTo>
                  <a:lnTo>
                    <a:pt x="62" y="83"/>
                  </a:lnTo>
                  <a:lnTo>
                    <a:pt x="64" y="76"/>
                  </a:lnTo>
                  <a:lnTo>
                    <a:pt x="69" y="76"/>
                  </a:lnTo>
                  <a:lnTo>
                    <a:pt x="73" y="71"/>
                  </a:lnTo>
                  <a:lnTo>
                    <a:pt x="99" y="78"/>
                  </a:lnTo>
                  <a:lnTo>
                    <a:pt x="104" y="71"/>
                  </a:lnTo>
                  <a:lnTo>
                    <a:pt x="111" y="73"/>
                  </a:lnTo>
                  <a:lnTo>
                    <a:pt x="111" y="66"/>
                  </a:lnTo>
                  <a:lnTo>
                    <a:pt x="116" y="68"/>
                  </a:lnTo>
                  <a:lnTo>
                    <a:pt x="121" y="64"/>
                  </a:lnTo>
                  <a:lnTo>
                    <a:pt x="123" y="68"/>
                  </a:lnTo>
                  <a:lnTo>
                    <a:pt x="121" y="66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37" y="61"/>
                  </a:lnTo>
                  <a:lnTo>
                    <a:pt x="140" y="66"/>
                  </a:lnTo>
                  <a:lnTo>
                    <a:pt x="156" y="64"/>
                  </a:lnTo>
                  <a:lnTo>
                    <a:pt x="166" y="71"/>
                  </a:lnTo>
                  <a:lnTo>
                    <a:pt x="180" y="64"/>
                  </a:lnTo>
                  <a:lnTo>
                    <a:pt x="185" y="64"/>
                  </a:lnTo>
                  <a:lnTo>
                    <a:pt x="185" y="68"/>
                  </a:lnTo>
                  <a:lnTo>
                    <a:pt x="197" y="64"/>
                  </a:lnTo>
                  <a:lnTo>
                    <a:pt x="199" y="54"/>
                  </a:lnTo>
                  <a:lnTo>
                    <a:pt x="208" y="45"/>
                  </a:lnTo>
                  <a:lnTo>
                    <a:pt x="213" y="50"/>
                  </a:lnTo>
                  <a:lnTo>
                    <a:pt x="218" y="50"/>
                  </a:lnTo>
                  <a:lnTo>
                    <a:pt x="227" y="45"/>
                  </a:lnTo>
                  <a:lnTo>
                    <a:pt x="227" y="38"/>
                  </a:lnTo>
                  <a:lnTo>
                    <a:pt x="232" y="35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51" y="33"/>
                  </a:lnTo>
                  <a:lnTo>
                    <a:pt x="263" y="23"/>
                  </a:lnTo>
                  <a:lnTo>
                    <a:pt x="265" y="26"/>
                  </a:lnTo>
                  <a:lnTo>
                    <a:pt x="275" y="12"/>
                  </a:lnTo>
                  <a:lnTo>
                    <a:pt x="286" y="7"/>
                  </a:lnTo>
                  <a:lnTo>
                    <a:pt x="289" y="0"/>
                  </a:lnTo>
                  <a:lnTo>
                    <a:pt x="294" y="2"/>
                  </a:lnTo>
                  <a:lnTo>
                    <a:pt x="294" y="7"/>
                  </a:lnTo>
                  <a:lnTo>
                    <a:pt x="303" y="7"/>
                  </a:lnTo>
                  <a:lnTo>
                    <a:pt x="310" y="23"/>
                  </a:lnTo>
                  <a:lnTo>
                    <a:pt x="310" y="28"/>
                  </a:lnTo>
                  <a:lnTo>
                    <a:pt x="303" y="35"/>
                  </a:lnTo>
                  <a:lnTo>
                    <a:pt x="315" y="50"/>
                  </a:lnTo>
                  <a:lnTo>
                    <a:pt x="324" y="52"/>
                  </a:lnTo>
                  <a:lnTo>
                    <a:pt x="324" y="59"/>
                  </a:lnTo>
                  <a:lnTo>
                    <a:pt x="339" y="80"/>
                  </a:lnTo>
                  <a:lnTo>
                    <a:pt x="331" y="90"/>
                  </a:lnTo>
                  <a:lnTo>
                    <a:pt x="315" y="97"/>
                  </a:lnTo>
                  <a:lnTo>
                    <a:pt x="315" y="106"/>
                  </a:lnTo>
                  <a:lnTo>
                    <a:pt x="308" y="113"/>
                  </a:lnTo>
                  <a:lnTo>
                    <a:pt x="301" y="113"/>
                  </a:lnTo>
                  <a:lnTo>
                    <a:pt x="291" y="125"/>
                  </a:lnTo>
                  <a:lnTo>
                    <a:pt x="289" y="139"/>
                  </a:lnTo>
                  <a:lnTo>
                    <a:pt x="282" y="142"/>
                  </a:lnTo>
                  <a:lnTo>
                    <a:pt x="282" y="147"/>
                  </a:lnTo>
                  <a:lnTo>
                    <a:pt x="270" y="147"/>
                  </a:lnTo>
                  <a:lnTo>
                    <a:pt x="263" y="168"/>
                  </a:lnTo>
                  <a:lnTo>
                    <a:pt x="256" y="173"/>
                  </a:lnTo>
                  <a:lnTo>
                    <a:pt x="244" y="166"/>
                  </a:lnTo>
                  <a:lnTo>
                    <a:pt x="234" y="173"/>
                  </a:lnTo>
                  <a:lnTo>
                    <a:pt x="232" y="168"/>
                  </a:lnTo>
                  <a:lnTo>
                    <a:pt x="230" y="173"/>
                  </a:lnTo>
                  <a:lnTo>
                    <a:pt x="223" y="168"/>
                  </a:lnTo>
                  <a:lnTo>
                    <a:pt x="220" y="163"/>
                  </a:lnTo>
                  <a:lnTo>
                    <a:pt x="218" y="163"/>
                  </a:lnTo>
                  <a:lnTo>
                    <a:pt x="218" y="161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3" y="158"/>
                  </a:lnTo>
                  <a:lnTo>
                    <a:pt x="208" y="154"/>
                  </a:lnTo>
                  <a:lnTo>
                    <a:pt x="204" y="156"/>
                  </a:lnTo>
                  <a:lnTo>
                    <a:pt x="204" y="151"/>
                  </a:lnTo>
                  <a:lnTo>
                    <a:pt x="199" y="158"/>
                  </a:lnTo>
                  <a:lnTo>
                    <a:pt x="194" y="156"/>
                  </a:lnTo>
                  <a:lnTo>
                    <a:pt x="194" y="154"/>
                  </a:lnTo>
                  <a:lnTo>
                    <a:pt x="185" y="156"/>
                  </a:lnTo>
                  <a:lnTo>
                    <a:pt x="185" y="154"/>
                  </a:lnTo>
                  <a:lnTo>
                    <a:pt x="180" y="156"/>
                  </a:lnTo>
                  <a:lnTo>
                    <a:pt x="168" y="149"/>
                  </a:lnTo>
                  <a:lnTo>
                    <a:pt x="166" y="154"/>
                  </a:lnTo>
                  <a:lnTo>
                    <a:pt x="161" y="151"/>
                  </a:lnTo>
                  <a:lnTo>
                    <a:pt x="156" y="156"/>
                  </a:lnTo>
                  <a:lnTo>
                    <a:pt x="149" y="156"/>
                  </a:lnTo>
                  <a:lnTo>
                    <a:pt x="149" y="163"/>
                  </a:lnTo>
                  <a:lnTo>
                    <a:pt x="140" y="154"/>
                  </a:lnTo>
                  <a:lnTo>
                    <a:pt x="128" y="151"/>
                  </a:lnTo>
                  <a:lnTo>
                    <a:pt x="118" y="154"/>
                  </a:lnTo>
                  <a:lnTo>
                    <a:pt x="111" y="149"/>
                  </a:lnTo>
                  <a:lnTo>
                    <a:pt x="102" y="161"/>
                  </a:lnTo>
                  <a:lnTo>
                    <a:pt x="95" y="151"/>
                  </a:lnTo>
                  <a:lnTo>
                    <a:pt x="92" y="149"/>
                  </a:lnTo>
                  <a:lnTo>
                    <a:pt x="88" y="154"/>
                  </a:lnTo>
                  <a:lnTo>
                    <a:pt x="81" y="142"/>
                  </a:lnTo>
                  <a:lnTo>
                    <a:pt x="76" y="139"/>
                  </a:lnTo>
                  <a:lnTo>
                    <a:pt x="73" y="142"/>
                  </a:lnTo>
                  <a:lnTo>
                    <a:pt x="73" y="154"/>
                  </a:lnTo>
                  <a:lnTo>
                    <a:pt x="64" y="149"/>
                  </a:lnTo>
                  <a:lnTo>
                    <a:pt x="59" y="132"/>
                  </a:lnTo>
                  <a:lnTo>
                    <a:pt x="57" y="135"/>
                  </a:lnTo>
                  <a:lnTo>
                    <a:pt x="59" y="139"/>
                  </a:lnTo>
                  <a:lnTo>
                    <a:pt x="38" y="132"/>
                  </a:lnTo>
                  <a:lnTo>
                    <a:pt x="33" y="139"/>
                  </a:lnTo>
                  <a:lnTo>
                    <a:pt x="28" y="128"/>
                  </a:lnTo>
                  <a:lnTo>
                    <a:pt x="28" y="137"/>
                  </a:lnTo>
                  <a:lnTo>
                    <a:pt x="19" y="135"/>
                  </a:lnTo>
                  <a:lnTo>
                    <a:pt x="17" y="137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4" y="102"/>
                  </a:lnTo>
                  <a:lnTo>
                    <a:pt x="7" y="99"/>
                  </a:lnTo>
                  <a:lnTo>
                    <a:pt x="2" y="106"/>
                  </a:lnTo>
                  <a:lnTo>
                    <a:pt x="0" y="104"/>
                  </a:lnTo>
                  <a:lnTo>
                    <a:pt x="10" y="8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5" name="Freeform 81"/>
            <p:cNvSpPr>
              <a:spLocks/>
            </p:cNvSpPr>
            <p:nvPr/>
          </p:nvSpPr>
          <p:spPr bwMode="auto">
            <a:xfrm>
              <a:off x="4124325" y="5290715"/>
              <a:ext cx="469900" cy="282575"/>
            </a:xfrm>
            <a:custGeom>
              <a:avLst/>
              <a:gdLst>
                <a:gd name="T0" fmla="*/ 22 w 296"/>
                <a:gd name="T1" fmla="*/ 45 h 178"/>
                <a:gd name="T2" fmla="*/ 24 w 296"/>
                <a:gd name="T3" fmla="*/ 55 h 178"/>
                <a:gd name="T4" fmla="*/ 48 w 296"/>
                <a:gd name="T5" fmla="*/ 55 h 178"/>
                <a:gd name="T6" fmla="*/ 52 w 296"/>
                <a:gd name="T7" fmla="*/ 45 h 178"/>
                <a:gd name="T8" fmla="*/ 55 w 296"/>
                <a:gd name="T9" fmla="*/ 43 h 178"/>
                <a:gd name="T10" fmla="*/ 67 w 296"/>
                <a:gd name="T11" fmla="*/ 45 h 178"/>
                <a:gd name="T12" fmla="*/ 86 w 296"/>
                <a:gd name="T13" fmla="*/ 43 h 178"/>
                <a:gd name="T14" fmla="*/ 97 w 296"/>
                <a:gd name="T15" fmla="*/ 48 h 178"/>
                <a:gd name="T16" fmla="*/ 107 w 296"/>
                <a:gd name="T17" fmla="*/ 38 h 178"/>
                <a:gd name="T18" fmla="*/ 116 w 296"/>
                <a:gd name="T19" fmla="*/ 31 h 178"/>
                <a:gd name="T20" fmla="*/ 121 w 296"/>
                <a:gd name="T21" fmla="*/ 26 h 178"/>
                <a:gd name="T22" fmla="*/ 128 w 296"/>
                <a:gd name="T23" fmla="*/ 19 h 178"/>
                <a:gd name="T24" fmla="*/ 133 w 296"/>
                <a:gd name="T25" fmla="*/ 14 h 178"/>
                <a:gd name="T26" fmla="*/ 138 w 296"/>
                <a:gd name="T27" fmla="*/ 12 h 178"/>
                <a:gd name="T28" fmla="*/ 147 w 296"/>
                <a:gd name="T29" fmla="*/ 3 h 178"/>
                <a:gd name="T30" fmla="*/ 149 w 296"/>
                <a:gd name="T31" fmla="*/ 0 h 178"/>
                <a:gd name="T32" fmla="*/ 164 w 296"/>
                <a:gd name="T33" fmla="*/ 0 h 178"/>
                <a:gd name="T34" fmla="*/ 178 w 296"/>
                <a:gd name="T35" fmla="*/ 29 h 178"/>
                <a:gd name="T36" fmla="*/ 213 w 296"/>
                <a:gd name="T37" fmla="*/ 36 h 178"/>
                <a:gd name="T38" fmla="*/ 235 w 296"/>
                <a:gd name="T39" fmla="*/ 33 h 178"/>
                <a:gd name="T40" fmla="*/ 277 w 296"/>
                <a:gd name="T41" fmla="*/ 64 h 178"/>
                <a:gd name="T42" fmla="*/ 291 w 296"/>
                <a:gd name="T43" fmla="*/ 93 h 178"/>
                <a:gd name="T44" fmla="*/ 296 w 296"/>
                <a:gd name="T45" fmla="*/ 97 h 178"/>
                <a:gd name="T46" fmla="*/ 289 w 296"/>
                <a:gd name="T47" fmla="*/ 119 h 178"/>
                <a:gd name="T48" fmla="*/ 287 w 296"/>
                <a:gd name="T49" fmla="*/ 126 h 178"/>
                <a:gd name="T50" fmla="*/ 282 w 296"/>
                <a:gd name="T51" fmla="*/ 128 h 178"/>
                <a:gd name="T52" fmla="*/ 277 w 296"/>
                <a:gd name="T53" fmla="*/ 128 h 178"/>
                <a:gd name="T54" fmla="*/ 282 w 296"/>
                <a:gd name="T55" fmla="*/ 138 h 178"/>
                <a:gd name="T56" fmla="*/ 280 w 296"/>
                <a:gd name="T57" fmla="*/ 140 h 178"/>
                <a:gd name="T58" fmla="*/ 228 w 296"/>
                <a:gd name="T59" fmla="*/ 116 h 178"/>
                <a:gd name="T60" fmla="*/ 197 w 296"/>
                <a:gd name="T61" fmla="*/ 95 h 178"/>
                <a:gd name="T62" fmla="*/ 175 w 296"/>
                <a:gd name="T63" fmla="*/ 102 h 178"/>
                <a:gd name="T64" fmla="*/ 142 w 296"/>
                <a:gd name="T65" fmla="*/ 130 h 178"/>
                <a:gd name="T66" fmla="*/ 123 w 296"/>
                <a:gd name="T67" fmla="*/ 140 h 178"/>
                <a:gd name="T68" fmla="*/ 114 w 296"/>
                <a:gd name="T69" fmla="*/ 140 h 178"/>
                <a:gd name="T70" fmla="*/ 104 w 296"/>
                <a:gd name="T71" fmla="*/ 154 h 178"/>
                <a:gd name="T72" fmla="*/ 97 w 296"/>
                <a:gd name="T73" fmla="*/ 159 h 178"/>
                <a:gd name="T74" fmla="*/ 83 w 296"/>
                <a:gd name="T75" fmla="*/ 168 h 178"/>
                <a:gd name="T76" fmla="*/ 78 w 296"/>
                <a:gd name="T77" fmla="*/ 178 h 178"/>
                <a:gd name="T78" fmla="*/ 71 w 296"/>
                <a:gd name="T79" fmla="*/ 173 h 178"/>
                <a:gd name="T80" fmla="*/ 59 w 296"/>
                <a:gd name="T81" fmla="*/ 164 h 178"/>
                <a:gd name="T82" fmla="*/ 33 w 296"/>
                <a:gd name="T83" fmla="*/ 142 h 178"/>
                <a:gd name="T84" fmla="*/ 41 w 296"/>
                <a:gd name="T85" fmla="*/ 109 h 178"/>
                <a:gd name="T86" fmla="*/ 33 w 296"/>
                <a:gd name="T87" fmla="*/ 81 h 178"/>
                <a:gd name="T88" fmla="*/ 10 w 296"/>
                <a:gd name="T89" fmla="*/ 88 h 178"/>
                <a:gd name="T90" fmla="*/ 15 w 296"/>
                <a:gd name="T91" fmla="*/ 74 h 178"/>
                <a:gd name="T92" fmla="*/ 0 w 296"/>
                <a:gd name="T93" fmla="*/ 57 h 178"/>
                <a:gd name="T94" fmla="*/ 12 w 296"/>
                <a:gd name="T95" fmla="*/ 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6" h="178">
                  <a:moveTo>
                    <a:pt x="12" y="52"/>
                  </a:moveTo>
                  <a:lnTo>
                    <a:pt x="22" y="45"/>
                  </a:lnTo>
                  <a:lnTo>
                    <a:pt x="24" y="48"/>
                  </a:lnTo>
                  <a:lnTo>
                    <a:pt x="24" y="55"/>
                  </a:lnTo>
                  <a:lnTo>
                    <a:pt x="43" y="48"/>
                  </a:lnTo>
                  <a:lnTo>
                    <a:pt x="48" y="55"/>
                  </a:lnTo>
                  <a:lnTo>
                    <a:pt x="52" y="50"/>
                  </a:lnTo>
                  <a:lnTo>
                    <a:pt x="52" y="45"/>
                  </a:lnTo>
                  <a:lnTo>
                    <a:pt x="55" y="48"/>
                  </a:lnTo>
                  <a:lnTo>
                    <a:pt x="55" y="43"/>
                  </a:lnTo>
                  <a:lnTo>
                    <a:pt x="69" y="41"/>
                  </a:lnTo>
                  <a:lnTo>
                    <a:pt x="67" y="45"/>
                  </a:lnTo>
                  <a:lnTo>
                    <a:pt x="86" y="5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97" y="48"/>
                  </a:lnTo>
                  <a:lnTo>
                    <a:pt x="97" y="41"/>
                  </a:lnTo>
                  <a:lnTo>
                    <a:pt x="107" y="38"/>
                  </a:lnTo>
                  <a:lnTo>
                    <a:pt x="107" y="31"/>
                  </a:lnTo>
                  <a:lnTo>
                    <a:pt x="116" y="31"/>
                  </a:lnTo>
                  <a:lnTo>
                    <a:pt x="116" y="26"/>
                  </a:lnTo>
                  <a:lnTo>
                    <a:pt x="121" y="26"/>
                  </a:lnTo>
                  <a:lnTo>
                    <a:pt x="121" y="22"/>
                  </a:lnTo>
                  <a:lnTo>
                    <a:pt x="128" y="19"/>
                  </a:lnTo>
                  <a:lnTo>
                    <a:pt x="130" y="14"/>
                  </a:lnTo>
                  <a:lnTo>
                    <a:pt x="133" y="14"/>
                  </a:lnTo>
                  <a:lnTo>
                    <a:pt x="133" y="10"/>
                  </a:lnTo>
                  <a:lnTo>
                    <a:pt x="138" y="12"/>
                  </a:lnTo>
                  <a:lnTo>
                    <a:pt x="142" y="12"/>
                  </a:lnTo>
                  <a:lnTo>
                    <a:pt x="147" y="3"/>
                  </a:lnTo>
                  <a:lnTo>
                    <a:pt x="152" y="5"/>
                  </a:lnTo>
                  <a:lnTo>
                    <a:pt x="149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1" y="14"/>
                  </a:lnTo>
                  <a:lnTo>
                    <a:pt x="178" y="29"/>
                  </a:lnTo>
                  <a:lnTo>
                    <a:pt x="187" y="26"/>
                  </a:lnTo>
                  <a:lnTo>
                    <a:pt x="213" y="36"/>
                  </a:lnTo>
                  <a:lnTo>
                    <a:pt x="225" y="38"/>
                  </a:lnTo>
                  <a:lnTo>
                    <a:pt x="235" y="33"/>
                  </a:lnTo>
                  <a:lnTo>
                    <a:pt x="261" y="43"/>
                  </a:lnTo>
                  <a:lnTo>
                    <a:pt x="277" y="64"/>
                  </a:lnTo>
                  <a:lnTo>
                    <a:pt x="275" y="76"/>
                  </a:lnTo>
                  <a:lnTo>
                    <a:pt x="291" y="93"/>
                  </a:lnTo>
                  <a:lnTo>
                    <a:pt x="294" y="93"/>
                  </a:lnTo>
                  <a:lnTo>
                    <a:pt x="296" y="97"/>
                  </a:lnTo>
                  <a:lnTo>
                    <a:pt x="287" y="100"/>
                  </a:lnTo>
                  <a:lnTo>
                    <a:pt x="289" y="119"/>
                  </a:lnTo>
                  <a:lnTo>
                    <a:pt x="282" y="121"/>
                  </a:lnTo>
                  <a:lnTo>
                    <a:pt x="287" y="126"/>
                  </a:lnTo>
                  <a:lnTo>
                    <a:pt x="284" y="128"/>
                  </a:lnTo>
                  <a:lnTo>
                    <a:pt x="282" y="128"/>
                  </a:lnTo>
                  <a:lnTo>
                    <a:pt x="282" y="133"/>
                  </a:lnTo>
                  <a:lnTo>
                    <a:pt x="277" y="128"/>
                  </a:lnTo>
                  <a:lnTo>
                    <a:pt x="273" y="130"/>
                  </a:lnTo>
                  <a:lnTo>
                    <a:pt x="282" y="138"/>
                  </a:lnTo>
                  <a:lnTo>
                    <a:pt x="280" y="145"/>
                  </a:lnTo>
                  <a:lnTo>
                    <a:pt x="280" y="140"/>
                  </a:lnTo>
                  <a:lnTo>
                    <a:pt x="251" y="123"/>
                  </a:lnTo>
                  <a:lnTo>
                    <a:pt x="228" y="116"/>
                  </a:lnTo>
                  <a:lnTo>
                    <a:pt x="223" y="102"/>
                  </a:lnTo>
                  <a:lnTo>
                    <a:pt x="197" y="95"/>
                  </a:lnTo>
                  <a:lnTo>
                    <a:pt x="180" y="104"/>
                  </a:lnTo>
                  <a:lnTo>
                    <a:pt x="175" y="102"/>
                  </a:lnTo>
                  <a:lnTo>
                    <a:pt x="149" y="121"/>
                  </a:lnTo>
                  <a:lnTo>
                    <a:pt x="142" y="130"/>
                  </a:lnTo>
                  <a:lnTo>
                    <a:pt x="128" y="133"/>
                  </a:lnTo>
                  <a:lnTo>
                    <a:pt x="123" y="140"/>
                  </a:lnTo>
                  <a:lnTo>
                    <a:pt x="119" y="138"/>
                  </a:lnTo>
                  <a:lnTo>
                    <a:pt x="114" y="140"/>
                  </a:lnTo>
                  <a:lnTo>
                    <a:pt x="116" y="147"/>
                  </a:lnTo>
                  <a:lnTo>
                    <a:pt x="104" y="154"/>
                  </a:lnTo>
                  <a:lnTo>
                    <a:pt x="104" y="159"/>
                  </a:lnTo>
                  <a:lnTo>
                    <a:pt x="97" y="159"/>
                  </a:lnTo>
                  <a:lnTo>
                    <a:pt x="97" y="166"/>
                  </a:lnTo>
                  <a:lnTo>
                    <a:pt x="83" y="168"/>
                  </a:lnTo>
                  <a:lnTo>
                    <a:pt x="78" y="173"/>
                  </a:lnTo>
                  <a:lnTo>
                    <a:pt x="78" y="178"/>
                  </a:lnTo>
                  <a:lnTo>
                    <a:pt x="74" y="178"/>
                  </a:lnTo>
                  <a:lnTo>
                    <a:pt x="71" y="173"/>
                  </a:lnTo>
                  <a:lnTo>
                    <a:pt x="64" y="175"/>
                  </a:lnTo>
                  <a:lnTo>
                    <a:pt x="59" y="164"/>
                  </a:lnTo>
                  <a:lnTo>
                    <a:pt x="52" y="161"/>
                  </a:lnTo>
                  <a:lnTo>
                    <a:pt x="33" y="142"/>
                  </a:lnTo>
                  <a:lnTo>
                    <a:pt x="43" y="114"/>
                  </a:lnTo>
                  <a:lnTo>
                    <a:pt x="41" y="109"/>
                  </a:lnTo>
                  <a:lnTo>
                    <a:pt x="29" y="109"/>
                  </a:lnTo>
                  <a:lnTo>
                    <a:pt x="33" y="81"/>
                  </a:lnTo>
                  <a:lnTo>
                    <a:pt x="22" y="90"/>
                  </a:lnTo>
                  <a:lnTo>
                    <a:pt x="10" y="88"/>
                  </a:lnTo>
                  <a:lnTo>
                    <a:pt x="17" y="78"/>
                  </a:lnTo>
                  <a:lnTo>
                    <a:pt x="15" y="74"/>
                  </a:lnTo>
                  <a:lnTo>
                    <a:pt x="3" y="67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6" name="Freeform 82"/>
            <p:cNvSpPr>
              <a:spLocks/>
            </p:cNvSpPr>
            <p:nvPr/>
          </p:nvSpPr>
          <p:spPr bwMode="auto">
            <a:xfrm>
              <a:off x="4140200" y="5122440"/>
              <a:ext cx="731838" cy="315913"/>
            </a:xfrm>
            <a:custGeom>
              <a:avLst/>
              <a:gdLst>
                <a:gd name="T0" fmla="*/ 2 w 461"/>
                <a:gd name="T1" fmla="*/ 118 h 199"/>
                <a:gd name="T2" fmla="*/ 31 w 461"/>
                <a:gd name="T3" fmla="*/ 94 h 199"/>
                <a:gd name="T4" fmla="*/ 45 w 461"/>
                <a:gd name="T5" fmla="*/ 78 h 199"/>
                <a:gd name="T6" fmla="*/ 76 w 461"/>
                <a:gd name="T7" fmla="*/ 73 h 199"/>
                <a:gd name="T8" fmla="*/ 80 w 461"/>
                <a:gd name="T9" fmla="*/ 57 h 199"/>
                <a:gd name="T10" fmla="*/ 52 w 461"/>
                <a:gd name="T11" fmla="*/ 23 h 199"/>
                <a:gd name="T12" fmla="*/ 68 w 461"/>
                <a:gd name="T13" fmla="*/ 9 h 199"/>
                <a:gd name="T14" fmla="*/ 87 w 461"/>
                <a:gd name="T15" fmla="*/ 0 h 199"/>
                <a:gd name="T16" fmla="*/ 128 w 461"/>
                <a:gd name="T17" fmla="*/ 16 h 199"/>
                <a:gd name="T18" fmla="*/ 139 w 461"/>
                <a:gd name="T19" fmla="*/ 38 h 199"/>
                <a:gd name="T20" fmla="*/ 177 w 461"/>
                <a:gd name="T21" fmla="*/ 49 h 199"/>
                <a:gd name="T22" fmla="*/ 234 w 461"/>
                <a:gd name="T23" fmla="*/ 49 h 199"/>
                <a:gd name="T24" fmla="*/ 284 w 461"/>
                <a:gd name="T25" fmla="*/ 31 h 199"/>
                <a:gd name="T26" fmla="*/ 298 w 461"/>
                <a:gd name="T27" fmla="*/ 38 h 199"/>
                <a:gd name="T28" fmla="*/ 324 w 461"/>
                <a:gd name="T29" fmla="*/ 31 h 199"/>
                <a:gd name="T30" fmla="*/ 331 w 461"/>
                <a:gd name="T31" fmla="*/ 47 h 199"/>
                <a:gd name="T32" fmla="*/ 338 w 461"/>
                <a:gd name="T33" fmla="*/ 66 h 199"/>
                <a:gd name="T34" fmla="*/ 371 w 461"/>
                <a:gd name="T35" fmla="*/ 85 h 199"/>
                <a:gd name="T36" fmla="*/ 454 w 461"/>
                <a:gd name="T37" fmla="*/ 113 h 199"/>
                <a:gd name="T38" fmla="*/ 457 w 461"/>
                <a:gd name="T39" fmla="*/ 123 h 199"/>
                <a:gd name="T40" fmla="*/ 440 w 461"/>
                <a:gd name="T41" fmla="*/ 154 h 199"/>
                <a:gd name="T42" fmla="*/ 435 w 461"/>
                <a:gd name="T43" fmla="*/ 158 h 199"/>
                <a:gd name="T44" fmla="*/ 431 w 461"/>
                <a:gd name="T45" fmla="*/ 175 h 199"/>
                <a:gd name="T46" fmla="*/ 416 w 461"/>
                <a:gd name="T47" fmla="*/ 177 h 199"/>
                <a:gd name="T48" fmla="*/ 405 w 461"/>
                <a:gd name="T49" fmla="*/ 170 h 199"/>
                <a:gd name="T50" fmla="*/ 383 w 461"/>
                <a:gd name="T51" fmla="*/ 182 h 199"/>
                <a:gd name="T52" fmla="*/ 360 w 461"/>
                <a:gd name="T53" fmla="*/ 170 h 199"/>
                <a:gd name="T54" fmla="*/ 331 w 461"/>
                <a:gd name="T55" fmla="*/ 154 h 199"/>
                <a:gd name="T56" fmla="*/ 307 w 461"/>
                <a:gd name="T57" fmla="*/ 139 h 199"/>
                <a:gd name="T58" fmla="*/ 310 w 461"/>
                <a:gd name="T59" fmla="*/ 154 h 199"/>
                <a:gd name="T60" fmla="*/ 303 w 461"/>
                <a:gd name="T61" fmla="*/ 163 h 199"/>
                <a:gd name="T62" fmla="*/ 296 w 461"/>
                <a:gd name="T63" fmla="*/ 175 h 199"/>
                <a:gd name="T64" fmla="*/ 289 w 461"/>
                <a:gd name="T65" fmla="*/ 184 h 199"/>
                <a:gd name="T66" fmla="*/ 281 w 461"/>
                <a:gd name="T67" fmla="*/ 199 h 199"/>
                <a:gd name="T68" fmla="*/ 251 w 461"/>
                <a:gd name="T69" fmla="*/ 149 h 199"/>
                <a:gd name="T70" fmla="*/ 203 w 461"/>
                <a:gd name="T71" fmla="*/ 142 h 199"/>
                <a:gd name="T72" fmla="*/ 151 w 461"/>
                <a:gd name="T73" fmla="*/ 120 h 199"/>
                <a:gd name="T74" fmla="*/ 139 w 461"/>
                <a:gd name="T75" fmla="*/ 106 h 199"/>
                <a:gd name="T76" fmla="*/ 132 w 461"/>
                <a:gd name="T77" fmla="*/ 118 h 199"/>
                <a:gd name="T78" fmla="*/ 123 w 461"/>
                <a:gd name="T79" fmla="*/ 120 h 199"/>
                <a:gd name="T80" fmla="*/ 111 w 461"/>
                <a:gd name="T81" fmla="*/ 128 h 199"/>
                <a:gd name="T82" fmla="*/ 106 w 461"/>
                <a:gd name="T83" fmla="*/ 137 h 199"/>
                <a:gd name="T84" fmla="*/ 87 w 461"/>
                <a:gd name="T85" fmla="*/ 147 h 199"/>
                <a:gd name="T86" fmla="*/ 76 w 461"/>
                <a:gd name="T87" fmla="*/ 149 h 199"/>
                <a:gd name="T88" fmla="*/ 59 w 461"/>
                <a:gd name="T89" fmla="*/ 147 h 199"/>
                <a:gd name="T90" fmla="*/ 42 w 461"/>
                <a:gd name="T91" fmla="*/ 151 h 199"/>
                <a:gd name="T92" fmla="*/ 33 w 461"/>
                <a:gd name="T93" fmla="*/ 154 h 199"/>
                <a:gd name="T94" fmla="*/ 12 w 461"/>
                <a:gd name="T95" fmla="*/ 151 h 199"/>
                <a:gd name="T96" fmla="*/ 0 w 461"/>
                <a:gd name="T97" fmla="*/ 13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1" h="199">
                  <a:moveTo>
                    <a:pt x="0" y="137"/>
                  </a:moveTo>
                  <a:lnTo>
                    <a:pt x="7" y="128"/>
                  </a:lnTo>
                  <a:lnTo>
                    <a:pt x="2" y="118"/>
                  </a:lnTo>
                  <a:lnTo>
                    <a:pt x="12" y="116"/>
                  </a:lnTo>
                  <a:lnTo>
                    <a:pt x="14" y="104"/>
                  </a:lnTo>
                  <a:lnTo>
                    <a:pt x="31" y="94"/>
                  </a:lnTo>
                  <a:lnTo>
                    <a:pt x="33" y="90"/>
                  </a:lnTo>
                  <a:lnTo>
                    <a:pt x="42" y="85"/>
                  </a:lnTo>
                  <a:lnTo>
                    <a:pt x="45" y="78"/>
                  </a:lnTo>
                  <a:lnTo>
                    <a:pt x="57" y="75"/>
                  </a:lnTo>
                  <a:lnTo>
                    <a:pt x="68" y="83"/>
                  </a:lnTo>
                  <a:lnTo>
                    <a:pt x="76" y="73"/>
                  </a:lnTo>
                  <a:lnTo>
                    <a:pt x="85" y="68"/>
                  </a:lnTo>
                  <a:lnTo>
                    <a:pt x="90" y="57"/>
                  </a:lnTo>
                  <a:lnTo>
                    <a:pt x="80" y="57"/>
                  </a:lnTo>
                  <a:lnTo>
                    <a:pt x="73" y="33"/>
                  </a:lnTo>
                  <a:lnTo>
                    <a:pt x="66" y="26"/>
                  </a:lnTo>
                  <a:lnTo>
                    <a:pt x="52" y="23"/>
                  </a:lnTo>
                  <a:lnTo>
                    <a:pt x="42" y="14"/>
                  </a:lnTo>
                  <a:lnTo>
                    <a:pt x="52" y="9"/>
                  </a:lnTo>
                  <a:lnTo>
                    <a:pt x="68" y="9"/>
                  </a:lnTo>
                  <a:lnTo>
                    <a:pt x="71" y="2"/>
                  </a:lnTo>
                  <a:lnTo>
                    <a:pt x="83" y="2"/>
                  </a:lnTo>
                  <a:lnTo>
                    <a:pt x="87" y="0"/>
                  </a:lnTo>
                  <a:lnTo>
                    <a:pt x="97" y="7"/>
                  </a:lnTo>
                  <a:lnTo>
                    <a:pt x="116" y="9"/>
                  </a:lnTo>
                  <a:lnTo>
                    <a:pt x="128" y="16"/>
                  </a:lnTo>
                  <a:lnTo>
                    <a:pt x="128" y="26"/>
                  </a:lnTo>
                  <a:lnTo>
                    <a:pt x="135" y="35"/>
                  </a:lnTo>
                  <a:lnTo>
                    <a:pt x="139" y="38"/>
                  </a:lnTo>
                  <a:lnTo>
                    <a:pt x="156" y="35"/>
                  </a:lnTo>
                  <a:lnTo>
                    <a:pt x="175" y="57"/>
                  </a:lnTo>
                  <a:lnTo>
                    <a:pt x="177" y="49"/>
                  </a:lnTo>
                  <a:lnTo>
                    <a:pt x="191" y="42"/>
                  </a:lnTo>
                  <a:lnTo>
                    <a:pt x="225" y="38"/>
                  </a:lnTo>
                  <a:lnTo>
                    <a:pt x="234" y="49"/>
                  </a:lnTo>
                  <a:lnTo>
                    <a:pt x="241" y="42"/>
                  </a:lnTo>
                  <a:lnTo>
                    <a:pt x="274" y="26"/>
                  </a:lnTo>
                  <a:lnTo>
                    <a:pt x="284" y="31"/>
                  </a:lnTo>
                  <a:lnTo>
                    <a:pt x="289" y="31"/>
                  </a:lnTo>
                  <a:lnTo>
                    <a:pt x="293" y="38"/>
                  </a:lnTo>
                  <a:lnTo>
                    <a:pt x="298" y="38"/>
                  </a:lnTo>
                  <a:lnTo>
                    <a:pt x="310" y="26"/>
                  </a:lnTo>
                  <a:lnTo>
                    <a:pt x="315" y="31"/>
                  </a:lnTo>
                  <a:lnTo>
                    <a:pt x="324" y="31"/>
                  </a:lnTo>
                  <a:lnTo>
                    <a:pt x="329" y="38"/>
                  </a:lnTo>
                  <a:lnTo>
                    <a:pt x="326" y="45"/>
                  </a:lnTo>
                  <a:lnTo>
                    <a:pt x="331" y="47"/>
                  </a:lnTo>
                  <a:lnTo>
                    <a:pt x="329" y="54"/>
                  </a:lnTo>
                  <a:lnTo>
                    <a:pt x="331" y="57"/>
                  </a:lnTo>
                  <a:lnTo>
                    <a:pt x="338" y="66"/>
                  </a:lnTo>
                  <a:lnTo>
                    <a:pt x="355" y="64"/>
                  </a:lnTo>
                  <a:lnTo>
                    <a:pt x="357" y="73"/>
                  </a:lnTo>
                  <a:lnTo>
                    <a:pt x="371" y="85"/>
                  </a:lnTo>
                  <a:lnTo>
                    <a:pt x="405" y="78"/>
                  </a:lnTo>
                  <a:lnTo>
                    <a:pt x="457" y="99"/>
                  </a:lnTo>
                  <a:lnTo>
                    <a:pt x="454" y="113"/>
                  </a:lnTo>
                  <a:lnTo>
                    <a:pt x="461" y="113"/>
                  </a:lnTo>
                  <a:lnTo>
                    <a:pt x="457" y="118"/>
                  </a:lnTo>
                  <a:lnTo>
                    <a:pt x="457" y="123"/>
                  </a:lnTo>
                  <a:lnTo>
                    <a:pt x="452" y="139"/>
                  </a:lnTo>
                  <a:lnTo>
                    <a:pt x="445" y="144"/>
                  </a:lnTo>
                  <a:lnTo>
                    <a:pt x="440" y="154"/>
                  </a:lnTo>
                  <a:lnTo>
                    <a:pt x="438" y="154"/>
                  </a:lnTo>
                  <a:lnTo>
                    <a:pt x="440" y="156"/>
                  </a:lnTo>
                  <a:lnTo>
                    <a:pt x="435" y="158"/>
                  </a:lnTo>
                  <a:lnTo>
                    <a:pt x="433" y="168"/>
                  </a:lnTo>
                  <a:lnTo>
                    <a:pt x="428" y="170"/>
                  </a:lnTo>
                  <a:lnTo>
                    <a:pt x="431" y="175"/>
                  </a:lnTo>
                  <a:lnTo>
                    <a:pt x="426" y="175"/>
                  </a:lnTo>
                  <a:lnTo>
                    <a:pt x="421" y="184"/>
                  </a:lnTo>
                  <a:lnTo>
                    <a:pt x="416" y="177"/>
                  </a:lnTo>
                  <a:lnTo>
                    <a:pt x="407" y="175"/>
                  </a:lnTo>
                  <a:lnTo>
                    <a:pt x="409" y="173"/>
                  </a:lnTo>
                  <a:lnTo>
                    <a:pt x="405" y="170"/>
                  </a:lnTo>
                  <a:lnTo>
                    <a:pt x="395" y="175"/>
                  </a:lnTo>
                  <a:lnTo>
                    <a:pt x="393" y="180"/>
                  </a:lnTo>
                  <a:lnTo>
                    <a:pt x="383" y="182"/>
                  </a:lnTo>
                  <a:lnTo>
                    <a:pt x="378" y="187"/>
                  </a:lnTo>
                  <a:lnTo>
                    <a:pt x="364" y="165"/>
                  </a:lnTo>
                  <a:lnTo>
                    <a:pt x="360" y="170"/>
                  </a:lnTo>
                  <a:lnTo>
                    <a:pt x="348" y="168"/>
                  </a:lnTo>
                  <a:lnTo>
                    <a:pt x="343" y="161"/>
                  </a:lnTo>
                  <a:lnTo>
                    <a:pt x="331" y="154"/>
                  </a:lnTo>
                  <a:lnTo>
                    <a:pt x="326" y="147"/>
                  </a:lnTo>
                  <a:lnTo>
                    <a:pt x="312" y="144"/>
                  </a:lnTo>
                  <a:lnTo>
                    <a:pt x="307" y="139"/>
                  </a:lnTo>
                  <a:lnTo>
                    <a:pt x="303" y="142"/>
                  </a:lnTo>
                  <a:lnTo>
                    <a:pt x="303" y="147"/>
                  </a:lnTo>
                  <a:lnTo>
                    <a:pt x="310" y="154"/>
                  </a:lnTo>
                  <a:lnTo>
                    <a:pt x="310" y="156"/>
                  </a:lnTo>
                  <a:lnTo>
                    <a:pt x="303" y="156"/>
                  </a:lnTo>
                  <a:lnTo>
                    <a:pt x="303" y="163"/>
                  </a:lnTo>
                  <a:lnTo>
                    <a:pt x="298" y="168"/>
                  </a:lnTo>
                  <a:lnTo>
                    <a:pt x="303" y="173"/>
                  </a:lnTo>
                  <a:lnTo>
                    <a:pt x="296" y="175"/>
                  </a:lnTo>
                  <a:lnTo>
                    <a:pt x="300" y="177"/>
                  </a:lnTo>
                  <a:lnTo>
                    <a:pt x="296" y="184"/>
                  </a:lnTo>
                  <a:lnTo>
                    <a:pt x="289" y="184"/>
                  </a:lnTo>
                  <a:lnTo>
                    <a:pt x="291" y="194"/>
                  </a:lnTo>
                  <a:lnTo>
                    <a:pt x="284" y="199"/>
                  </a:lnTo>
                  <a:lnTo>
                    <a:pt x="281" y="199"/>
                  </a:lnTo>
                  <a:lnTo>
                    <a:pt x="265" y="182"/>
                  </a:lnTo>
                  <a:lnTo>
                    <a:pt x="267" y="170"/>
                  </a:lnTo>
                  <a:lnTo>
                    <a:pt x="251" y="149"/>
                  </a:lnTo>
                  <a:lnTo>
                    <a:pt x="225" y="139"/>
                  </a:lnTo>
                  <a:lnTo>
                    <a:pt x="215" y="144"/>
                  </a:lnTo>
                  <a:lnTo>
                    <a:pt x="203" y="142"/>
                  </a:lnTo>
                  <a:lnTo>
                    <a:pt x="177" y="132"/>
                  </a:lnTo>
                  <a:lnTo>
                    <a:pt x="168" y="135"/>
                  </a:lnTo>
                  <a:lnTo>
                    <a:pt x="151" y="120"/>
                  </a:lnTo>
                  <a:lnTo>
                    <a:pt x="154" y="106"/>
                  </a:lnTo>
                  <a:lnTo>
                    <a:pt x="149" y="106"/>
                  </a:lnTo>
                  <a:lnTo>
                    <a:pt x="139" y="106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3" y="116"/>
                  </a:lnTo>
                  <a:lnTo>
                    <a:pt x="123" y="120"/>
                  </a:lnTo>
                  <a:lnTo>
                    <a:pt x="120" y="120"/>
                  </a:lnTo>
                  <a:lnTo>
                    <a:pt x="118" y="125"/>
                  </a:lnTo>
                  <a:lnTo>
                    <a:pt x="111" y="128"/>
                  </a:lnTo>
                  <a:lnTo>
                    <a:pt x="111" y="132"/>
                  </a:lnTo>
                  <a:lnTo>
                    <a:pt x="106" y="132"/>
                  </a:lnTo>
                  <a:lnTo>
                    <a:pt x="106" y="137"/>
                  </a:lnTo>
                  <a:lnTo>
                    <a:pt x="97" y="137"/>
                  </a:lnTo>
                  <a:lnTo>
                    <a:pt x="97" y="144"/>
                  </a:lnTo>
                  <a:lnTo>
                    <a:pt x="87" y="147"/>
                  </a:lnTo>
                  <a:lnTo>
                    <a:pt x="87" y="154"/>
                  </a:lnTo>
                  <a:lnTo>
                    <a:pt x="80" y="149"/>
                  </a:lnTo>
                  <a:lnTo>
                    <a:pt x="76" y="149"/>
                  </a:lnTo>
                  <a:lnTo>
                    <a:pt x="76" y="158"/>
                  </a:lnTo>
                  <a:lnTo>
                    <a:pt x="57" y="151"/>
                  </a:lnTo>
                  <a:lnTo>
                    <a:pt x="5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2" y="151"/>
                  </a:lnTo>
                  <a:lnTo>
                    <a:pt x="42" y="156"/>
                  </a:lnTo>
                  <a:lnTo>
                    <a:pt x="38" y="161"/>
                  </a:lnTo>
                  <a:lnTo>
                    <a:pt x="33" y="154"/>
                  </a:lnTo>
                  <a:lnTo>
                    <a:pt x="14" y="161"/>
                  </a:lnTo>
                  <a:lnTo>
                    <a:pt x="14" y="154"/>
                  </a:lnTo>
                  <a:lnTo>
                    <a:pt x="12" y="151"/>
                  </a:lnTo>
                  <a:lnTo>
                    <a:pt x="2" y="158"/>
                  </a:lnTo>
                  <a:lnTo>
                    <a:pt x="2" y="14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7" name="Freeform 83"/>
            <p:cNvSpPr>
              <a:spLocks/>
            </p:cNvSpPr>
            <p:nvPr/>
          </p:nvSpPr>
          <p:spPr bwMode="auto">
            <a:xfrm>
              <a:off x="4135438" y="4001665"/>
              <a:ext cx="312738" cy="222250"/>
            </a:xfrm>
            <a:custGeom>
              <a:avLst/>
              <a:gdLst>
                <a:gd name="T0" fmla="*/ 3 w 197"/>
                <a:gd name="T1" fmla="*/ 107 h 140"/>
                <a:gd name="T2" fmla="*/ 12 w 197"/>
                <a:gd name="T3" fmla="*/ 93 h 140"/>
                <a:gd name="T4" fmla="*/ 3 w 197"/>
                <a:gd name="T5" fmla="*/ 83 h 140"/>
                <a:gd name="T6" fmla="*/ 8 w 197"/>
                <a:gd name="T7" fmla="*/ 69 h 140"/>
                <a:gd name="T8" fmla="*/ 10 w 197"/>
                <a:gd name="T9" fmla="*/ 69 h 140"/>
                <a:gd name="T10" fmla="*/ 12 w 197"/>
                <a:gd name="T11" fmla="*/ 59 h 140"/>
                <a:gd name="T12" fmla="*/ 19 w 197"/>
                <a:gd name="T13" fmla="*/ 57 h 140"/>
                <a:gd name="T14" fmla="*/ 17 w 197"/>
                <a:gd name="T15" fmla="*/ 41 h 140"/>
                <a:gd name="T16" fmla="*/ 17 w 197"/>
                <a:gd name="T17" fmla="*/ 31 h 140"/>
                <a:gd name="T18" fmla="*/ 34 w 197"/>
                <a:gd name="T19" fmla="*/ 17 h 140"/>
                <a:gd name="T20" fmla="*/ 50 w 197"/>
                <a:gd name="T21" fmla="*/ 22 h 140"/>
                <a:gd name="T22" fmla="*/ 57 w 197"/>
                <a:gd name="T23" fmla="*/ 7 h 140"/>
                <a:gd name="T24" fmla="*/ 67 w 197"/>
                <a:gd name="T25" fmla="*/ 5 h 140"/>
                <a:gd name="T26" fmla="*/ 67 w 197"/>
                <a:gd name="T27" fmla="*/ 17 h 140"/>
                <a:gd name="T28" fmla="*/ 60 w 197"/>
                <a:gd name="T29" fmla="*/ 31 h 140"/>
                <a:gd name="T30" fmla="*/ 67 w 197"/>
                <a:gd name="T31" fmla="*/ 26 h 140"/>
                <a:gd name="T32" fmla="*/ 76 w 197"/>
                <a:gd name="T33" fmla="*/ 41 h 140"/>
                <a:gd name="T34" fmla="*/ 88 w 197"/>
                <a:gd name="T35" fmla="*/ 41 h 140"/>
                <a:gd name="T36" fmla="*/ 86 w 197"/>
                <a:gd name="T37" fmla="*/ 24 h 140"/>
                <a:gd name="T38" fmla="*/ 90 w 197"/>
                <a:gd name="T39" fmla="*/ 17 h 140"/>
                <a:gd name="T40" fmla="*/ 95 w 197"/>
                <a:gd name="T41" fmla="*/ 17 h 140"/>
                <a:gd name="T42" fmla="*/ 102 w 197"/>
                <a:gd name="T43" fmla="*/ 5 h 140"/>
                <a:gd name="T44" fmla="*/ 109 w 197"/>
                <a:gd name="T45" fmla="*/ 0 h 140"/>
                <a:gd name="T46" fmla="*/ 116 w 197"/>
                <a:gd name="T47" fmla="*/ 7 h 140"/>
                <a:gd name="T48" fmla="*/ 135 w 197"/>
                <a:gd name="T49" fmla="*/ 7 h 140"/>
                <a:gd name="T50" fmla="*/ 140 w 197"/>
                <a:gd name="T51" fmla="*/ 10 h 140"/>
                <a:gd name="T52" fmla="*/ 135 w 197"/>
                <a:gd name="T53" fmla="*/ 14 h 140"/>
                <a:gd name="T54" fmla="*/ 138 w 197"/>
                <a:gd name="T55" fmla="*/ 19 h 140"/>
                <a:gd name="T56" fmla="*/ 142 w 197"/>
                <a:gd name="T57" fmla="*/ 17 h 140"/>
                <a:gd name="T58" fmla="*/ 152 w 197"/>
                <a:gd name="T59" fmla="*/ 19 h 140"/>
                <a:gd name="T60" fmla="*/ 161 w 197"/>
                <a:gd name="T61" fmla="*/ 14 h 140"/>
                <a:gd name="T62" fmla="*/ 173 w 197"/>
                <a:gd name="T63" fmla="*/ 26 h 140"/>
                <a:gd name="T64" fmla="*/ 187 w 197"/>
                <a:gd name="T65" fmla="*/ 29 h 140"/>
                <a:gd name="T66" fmla="*/ 194 w 197"/>
                <a:gd name="T67" fmla="*/ 45 h 140"/>
                <a:gd name="T68" fmla="*/ 197 w 197"/>
                <a:gd name="T69" fmla="*/ 55 h 140"/>
                <a:gd name="T70" fmla="*/ 194 w 197"/>
                <a:gd name="T71" fmla="*/ 57 h 140"/>
                <a:gd name="T72" fmla="*/ 183 w 197"/>
                <a:gd name="T73" fmla="*/ 59 h 140"/>
                <a:gd name="T74" fmla="*/ 171 w 197"/>
                <a:gd name="T75" fmla="*/ 55 h 140"/>
                <a:gd name="T76" fmla="*/ 164 w 197"/>
                <a:gd name="T77" fmla="*/ 64 h 140"/>
                <a:gd name="T78" fmla="*/ 164 w 197"/>
                <a:gd name="T79" fmla="*/ 81 h 140"/>
                <a:gd name="T80" fmla="*/ 157 w 197"/>
                <a:gd name="T81" fmla="*/ 93 h 140"/>
                <a:gd name="T82" fmla="*/ 166 w 197"/>
                <a:gd name="T83" fmla="*/ 100 h 140"/>
                <a:gd name="T84" fmla="*/ 157 w 197"/>
                <a:gd name="T85" fmla="*/ 104 h 140"/>
                <a:gd name="T86" fmla="*/ 154 w 197"/>
                <a:gd name="T87" fmla="*/ 112 h 140"/>
                <a:gd name="T88" fmla="*/ 157 w 197"/>
                <a:gd name="T89" fmla="*/ 116 h 140"/>
                <a:gd name="T90" fmla="*/ 157 w 197"/>
                <a:gd name="T91" fmla="*/ 126 h 140"/>
                <a:gd name="T92" fmla="*/ 128 w 197"/>
                <a:gd name="T93" fmla="*/ 128 h 140"/>
                <a:gd name="T94" fmla="*/ 123 w 197"/>
                <a:gd name="T95" fmla="*/ 133 h 140"/>
                <a:gd name="T96" fmla="*/ 119 w 197"/>
                <a:gd name="T97" fmla="*/ 130 h 140"/>
                <a:gd name="T98" fmla="*/ 105 w 197"/>
                <a:gd name="T99" fmla="*/ 140 h 140"/>
                <a:gd name="T100" fmla="*/ 81 w 197"/>
                <a:gd name="T101" fmla="*/ 130 h 140"/>
                <a:gd name="T102" fmla="*/ 74 w 197"/>
                <a:gd name="T103" fmla="*/ 121 h 140"/>
                <a:gd name="T104" fmla="*/ 64 w 197"/>
                <a:gd name="T105" fmla="*/ 123 h 140"/>
                <a:gd name="T106" fmla="*/ 60 w 197"/>
                <a:gd name="T107" fmla="*/ 128 h 140"/>
                <a:gd name="T108" fmla="*/ 48 w 197"/>
                <a:gd name="T109" fmla="*/ 116 h 140"/>
                <a:gd name="T110" fmla="*/ 43 w 197"/>
                <a:gd name="T111" fmla="*/ 119 h 140"/>
                <a:gd name="T112" fmla="*/ 41 w 197"/>
                <a:gd name="T113" fmla="*/ 114 h 140"/>
                <a:gd name="T114" fmla="*/ 34 w 197"/>
                <a:gd name="T115" fmla="*/ 116 h 140"/>
                <a:gd name="T116" fmla="*/ 31 w 197"/>
                <a:gd name="T117" fmla="*/ 121 h 140"/>
                <a:gd name="T118" fmla="*/ 26 w 197"/>
                <a:gd name="T119" fmla="*/ 116 h 140"/>
                <a:gd name="T120" fmla="*/ 19 w 197"/>
                <a:gd name="T121" fmla="*/ 119 h 140"/>
                <a:gd name="T122" fmla="*/ 0 w 197"/>
                <a:gd name="T123" fmla="*/ 109 h 140"/>
                <a:gd name="T124" fmla="*/ 3 w 197"/>
                <a:gd name="T125" fmla="*/ 10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" h="140">
                  <a:moveTo>
                    <a:pt x="3" y="107"/>
                  </a:moveTo>
                  <a:lnTo>
                    <a:pt x="12" y="93"/>
                  </a:lnTo>
                  <a:lnTo>
                    <a:pt x="3" y="83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2" y="59"/>
                  </a:lnTo>
                  <a:lnTo>
                    <a:pt x="19" y="57"/>
                  </a:lnTo>
                  <a:lnTo>
                    <a:pt x="17" y="41"/>
                  </a:lnTo>
                  <a:lnTo>
                    <a:pt x="17" y="31"/>
                  </a:lnTo>
                  <a:lnTo>
                    <a:pt x="34" y="17"/>
                  </a:lnTo>
                  <a:lnTo>
                    <a:pt x="50" y="22"/>
                  </a:lnTo>
                  <a:lnTo>
                    <a:pt x="57" y="7"/>
                  </a:lnTo>
                  <a:lnTo>
                    <a:pt x="67" y="5"/>
                  </a:lnTo>
                  <a:lnTo>
                    <a:pt x="67" y="17"/>
                  </a:lnTo>
                  <a:lnTo>
                    <a:pt x="60" y="31"/>
                  </a:lnTo>
                  <a:lnTo>
                    <a:pt x="67" y="26"/>
                  </a:lnTo>
                  <a:lnTo>
                    <a:pt x="76" y="41"/>
                  </a:lnTo>
                  <a:lnTo>
                    <a:pt x="88" y="41"/>
                  </a:lnTo>
                  <a:lnTo>
                    <a:pt x="86" y="24"/>
                  </a:lnTo>
                  <a:lnTo>
                    <a:pt x="90" y="17"/>
                  </a:lnTo>
                  <a:lnTo>
                    <a:pt x="95" y="17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6" y="7"/>
                  </a:lnTo>
                  <a:lnTo>
                    <a:pt x="135" y="7"/>
                  </a:lnTo>
                  <a:lnTo>
                    <a:pt x="140" y="10"/>
                  </a:lnTo>
                  <a:lnTo>
                    <a:pt x="135" y="14"/>
                  </a:lnTo>
                  <a:lnTo>
                    <a:pt x="138" y="19"/>
                  </a:lnTo>
                  <a:lnTo>
                    <a:pt x="142" y="17"/>
                  </a:lnTo>
                  <a:lnTo>
                    <a:pt x="152" y="19"/>
                  </a:lnTo>
                  <a:lnTo>
                    <a:pt x="161" y="14"/>
                  </a:lnTo>
                  <a:lnTo>
                    <a:pt x="173" y="26"/>
                  </a:lnTo>
                  <a:lnTo>
                    <a:pt x="187" y="29"/>
                  </a:lnTo>
                  <a:lnTo>
                    <a:pt x="194" y="4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83" y="59"/>
                  </a:lnTo>
                  <a:lnTo>
                    <a:pt x="171" y="55"/>
                  </a:lnTo>
                  <a:lnTo>
                    <a:pt x="164" y="64"/>
                  </a:lnTo>
                  <a:lnTo>
                    <a:pt x="164" y="81"/>
                  </a:lnTo>
                  <a:lnTo>
                    <a:pt x="157" y="93"/>
                  </a:lnTo>
                  <a:lnTo>
                    <a:pt x="166" y="100"/>
                  </a:lnTo>
                  <a:lnTo>
                    <a:pt x="157" y="104"/>
                  </a:lnTo>
                  <a:lnTo>
                    <a:pt x="154" y="112"/>
                  </a:lnTo>
                  <a:lnTo>
                    <a:pt x="157" y="116"/>
                  </a:lnTo>
                  <a:lnTo>
                    <a:pt x="157" y="126"/>
                  </a:lnTo>
                  <a:lnTo>
                    <a:pt x="128" y="128"/>
                  </a:lnTo>
                  <a:lnTo>
                    <a:pt x="123" y="133"/>
                  </a:lnTo>
                  <a:lnTo>
                    <a:pt x="119" y="130"/>
                  </a:lnTo>
                  <a:lnTo>
                    <a:pt x="105" y="140"/>
                  </a:lnTo>
                  <a:lnTo>
                    <a:pt x="81" y="130"/>
                  </a:lnTo>
                  <a:lnTo>
                    <a:pt x="74" y="121"/>
                  </a:lnTo>
                  <a:lnTo>
                    <a:pt x="64" y="123"/>
                  </a:lnTo>
                  <a:lnTo>
                    <a:pt x="60" y="128"/>
                  </a:lnTo>
                  <a:lnTo>
                    <a:pt x="48" y="116"/>
                  </a:lnTo>
                  <a:lnTo>
                    <a:pt x="43" y="119"/>
                  </a:lnTo>
                  <a:lnTo>
                    <a:pt x="41" y="114"/>
                  </a:lnTo>
                  <a:lnTo>
                    <a:pt x="34" y="116"/>
                  </a:lnTo>
                  <a:lnTo>
                    <a:pt x="31" y="121"/>
                  </a:lnTo>
                  <a:lnTo>
                    <a:pt x="26" y="116"/>
                  </a:lnTo>
                  <a:lnTo>
                    <a:pt x="19" y="119"/>
                  </a:lnTo>
                  <a:lnTo>
                    <a:pt x="0" y="109"/>
                  </a:lnTo>
                  <a:lnTo>
                    <a:pt x="3" y="10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8" name="Freeform 84"/>
            <p:cNvSpPr>
              <a:spLocks/>
            </p:cNvSpPr>
            <p:nvPr/>
          </p:nvSpPr>
          <p:spPr bwMode="auto">
            <a:xfrm>
              <a:off x="4154488" y="4520777"/>
              <a:ext cx="319088" cy="371475"/>
            </a:xfrm>
            <a:custGeom>
              <a:avLst/>
              <a:gdLst>
                <a:gd name="T0" fmla="*/ 5 w 201"/>
                <a:gd name="T1" fmla="*/ 166 h 234"/>
                <a:gd name="T2" fmla="*/ 19 w 201"/>
                <a:gd name="T3" fmla="*/ 135 h 234"/>
                <a:gd name="T4" fmla="*/ 22 w 201"/>
                <a:gd name="T5" fmla="*/ 104 h 234"/>
                <a:gd name="T6" fmla="*/ 24 w 201"/>
                <a:gd name="T7" fmla="*/ 88 h 234"/>
                <a:gd name="T8" fmla="*/ 36 w 201"/>
                <a:gd name="T9" fmla="*/ 59 h 234"/>
                <a:gd name="T10" fmla="*/ 81 w 201"/>
                <a:gd name="T11" fmla="*/ 45 h 234"/>
                <a:gd name="T12" fmla="*/ 95 w 201"/>
                <a:gd name="T13" fmla="*/ 28 h 234"/>
                <a:gd name="T14" fmla="*/ 97 w 201"/>
                <a:gd name="T15" fmla="*/ 19 h 234"/>
                <a:gd name="T16" fmla="*/ 107 w 201"/>
                <a:gd name="T17" fmla="*/ 0 h 234"/>
                <a:gd name="T18" fmla="*/ 135 w 201"/>
                <a:gd name="T19" fmla="*/ 17 h 234"/>
                <a:gd name="T20" fmla="*/ 142 w 201"/>
                <a:gd name="T21" fmla="*/ 24 h 234"/>
                <a:gd name="T22" fmla="*/ 140 w 201"/>
                <a:gd name="T23" fmla="*/ 33 h 234"/>
                <a:gd name="T24" fmla="*/ 145 w 201"/>
                <a:gd name="T25" fmla="*/ 43 h 234"/>
                <a:gd name="T26" fmla="*/ 149 w 201"/>
                <a:gd name="T27" fmla="*/ 66 h 234"/>
                <a:gd name="T28" fmla="*/ 140 w 201"/>
                <a:gd name="T29" fmla="*/ 97 h 234"/>
                <a:gd name="T30" fmla="*/ 173 w 201"/>
                <a:gd name="T31" fmla="*/ 85 h 234"/>
                <a:gd name="T32" fmla="*/ 187 w 201"/>
                <a:gd name="T33" fmla="*/ 92 h 234"/>
                <a:gd name="T34" fmla="*/ 197 w 201"/>
                <a:gd name="T35" fmla="*/ 109 h 234"/>
                <a:gd name="T36" fmla="*/ 197 w 201"/>
                <a:gd name="T37" fmla="*/ 116 h 234"/>
                <a:gd name="T38" fmla="*/ 161 w 201"/>
                <a:gd name="T39" fmla="*/ 144 h 234"/>
                <a:gd name="T40" fmla="*/ 149 w 201"/>
                <a:gd name="T41" fmla="*/ 125 h 234"/>
                <a:gd name="T42" fmla="*/ 138 w 201"/>
                <a:gd name="T43" fmla="*/ 123 h 234"/>
                <a:gd name="T44" fmla="*/ 107 w 201"/>
                <a:gd name="T45" fmla="*/ 116 h 234"/>
                <a:gd name="T46" fmla="*/ 62 w 201"/>
                <a:gd name="T47" fmla="*/ 125 h 234"/>
                <a:gd name="T48" fmla="*/ 62 w 201"/>
                <a:gd name="T49" fmla="*/ 149 h 234"/>
                <a:gd name="T50" fmla="*/ 71 w 201"/>
                <a:gd name="T51" fmla="*/ 166 h 234"/>
                <a:gd name="T52" fmla="*/ 64 w 201"/>
                <a:gd name="T53" fmla="*/ 170 h 234"/>
                <a:gd name="T54" fmla="*/ 43 w 201"/>
                <a:gd name="T55" fmla="*/ 194 h 234"/>
                <a:gd name="T56" fmla="*/ 40 w 201"/>
                <a:gd name="T57" fmla="*/ 234 h 234"/>
                <a:gd name="T58" fmla="*/ 33 w 201"/>
                <a:gd name="T59" fmla="*/ 230 h 234"/>
                <a:gd name="T60" fmla="*/ 22 w 201"/>
                <a:gd name="T61" fmla="*/ 222 h 234"/>
                <a:gd name="T62" fmla="*/ 12 w 201"/>
                <a:gd name="T63" fmla="*/ 222 h 234"/>
                <a:gd name="T64" fmla="*/ 10 w 201"/>
                <a:gd name="T65" fmla="*/ 218 h 234"/>
                <a:gd name="T66" fmla="*/ 10 w 201"/>
                <a:gd name="T67" fmla="*/ 211 h 234"/>
                <a:gd name="T68" fmla="*/ 7 w 201"/>
                <a:gd name="T69" fmla="*/ 189 h 234"/>
                <a:gd name="T70" fmla="*/ 3 w 201"/>
                <a:gd name="T71" fmla="*/ 18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1" h="234">
                  <a:moveTo>
                    <a:pt x="0" y="178"/>
                  </a:moveTo>
                  <a:lnTo>
                    <a:pt x="5" y="166"/>
                  </a:lnTo>
                  <a:lnTo>
                    <a:pt x="0" y="159"/>
                  </a:lnTo>
                  <a:lnTo>
                    <a:pt x="19" y="135"/>
                  </a:lnTo>
                  <a:lnTo>
                    <a:pt x="19" y="114"/>
                  </a:lnTo>
                  <a:lnTo>
                    <a:pt x="22" y="104"/>
                  </a:lnTo>
                  <a:lnTo>
                    <a:pt x="19" y="97"/>
                  </a:lnTo>
                  <a:lnTo>
                    <a:pt x="24" y="88"/>
                  </a:lnTo>
                  <a:lnTo>
                    <a:pt x="22" y="80"/>
                  </a:lnTo>
                  <a:lnTo>
                    <a:pt x="36" y="59"/>
                  </a:lnTo>
                  <a:lnTo>
                    <a:pt x="48" y="59"/>
                  </a:lnTo>
                  <a:lnTo>
                    <a:pt x="81" y="45"/>
                  </a:lnTo>
                  <a:lnTo>
                    <a:pt x="90" y="35"/>
                  </a:lnTo>
                  <a:lnTo>
                    <a:pt x="95" y="28"/>
                  </a:lnTo>
                  <a:lnTo>
                    <a:pt x="93" y="19"/>
                  </a:lnTo>
                  <a:lnTo>
                    <a:pt x="97" y="19"/>
                  </a:lnTo>
                  <a:lnTo>
                    <a:pt x="100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35" y="17"/>
                  </a:lnTo>
                  <a:lnTo>
                    <a:pt x="135" y="26"/>
                  </a:lnTo>
                  <a:lnTo>
                    <a:pt x="142" y="24"/>
                  </a:lnTo>
                  <a:lnTo>
                    <a:pt x="149" y="26"/>
                  </a:lnTo>
                  <a:lnTo>
                    <a:pt x="140" y="33"/>
                  </a:lnTo>
                  <a:lnTo>
                    <a:pt x="135" y="40"/>
                  </a:lnTo>
                  <a:lnTo>
                    <a:pt x="145" y="43"/>
                  </a:lnTo>
                  <a:lnTo>
                    <a:pt x="149" y="52"/>
                  </a:lnTo>
                  <a:lnTo>
                    <a:pt x="149" y="66"/>
                  </a:lnTo>
                  <a:lnTo>
                    <a:pt x="138" y="78"/>
                  </a:lnTo>
                  <a:lnTo>
                    <a:pt x="140" y="97"/>
                  </a:lnTo>
                  <a:lnTo>
                    <a:pt x="159" y="97"/>
                  </a:lnTo>
                  <a:lnTo>
                    <a:pt x="173" y="85"/>
                  </a:lnTo>
                  <a:lnTo>
                    <a:pt x="182" y="85"/>
                  </a:lnTo>
                  <a:lnTo>
                    <a:pt x="187" y="92"/>
                  </a:lnTo>
                  <a:lnTo>
                    <a:pt x="192" y="92"/>
                  </a:lnTo>
                  <a:lnTo>
                    <a:pt x="197" y="109"/>
                  </a:lnTo>
                  <a:lnTo>
                    <a:pt x="201" y="111"/>
                  </a:lnTo>
                  <a:lnTo>
                    <a:pt x="197" y="116"/>
                  </a:lnTo>
                  <a:lnTo>
                    <a:pt x="175" y="123"/>
                  </a:lnTo>
                  <a:lnTo>
                    <a:pt x="161" y="144"/>
                  </a:lnTo>
                  <a:lnTo>
                    <a:pt x="152" y="144"/>
                  </a:lnTo>
                  <a:lnTo>
                    <a:pt x="149" y="125"/>
                  </a:lnTo>
                  <a:lnTo>
                    <a:pt x="147" y="121"/>
                  </a:lnTo>
                  <a:lnTo>
                    <a:pt x="138" y="123"/>
                  </a:lnTo>
                  <a:lnTo>
                    <a:pt x="135" y="116"/>
                  </a:lnTo>
                  <a:lnTo>
                    <a:pt x="107" y="116"/>
                  </a:lnTo>
                  <a:lnTo>
                    <a:pt x="69" y="130"/>
                  </a:lnTo>
                  <a:lnTo>
                    <a:pt x="62" y="125"/>
                  </a:lnTo>
                  <a:lnTo>
                    <a:pt x="59" y="144"/>
                  </a:lnTo>
                  <a:lnTo>
                    <a:pt x="62" y="149"/>
                  </a:lnTo>
                  <a:lnTo>
                    <a:pt x="67" y="163"/>
                  </a:lnTo>
                  <a:lnTo>
                    <a:pt x="71" y="166"/>
                  </a:lnTo>
                  <a:lnTo>
                    <a:pt x="71" y="170"/>
                  </a:lnTo>
                  <a:lnTo>
                    <a:pt x="64" y="170"/>
                  </a:lnTo>
                  <a:lnTo>
                    <a:pt x="59" y="182"/>
                  </a:lnTo>
                  <a:lnTo>
                    <a:pt x="43" y="194"/>
                  </a:lnTo>
                  <a:lnTo>
                    <a:pt x="45" y="215"/>
                  </a:lnTo>
                  <a:lnTo>
                    <a:pt x="40" y="234"/>
                  </a:lnTo>
                  <a:lnTo>
                    <a:pt x="33" y="234"/>
                  </a:lnTo>
                  <a:lnTo>
                    <a:pt x="33" y="230"/>
                  </a:lnTo>
                  <a:lnTo>
                    <a:pt x="29" y="232"/>
                  </a:lnTo>
                  <a:lnTo>
                    <a:pt x="22" y="222"/>
                  </a:lnTo>
                  <a:lnTo>
                    <a:pt x="17" y="227"/>
                  </a:lnTo>
                  <a:lnTo>
                    <a:pt x="12" y="222"/>
                  </a:lnTo>
                  <a:lnTo>
                    <a:pt x="14" y="220"/>
                  </a:lnTo>
                  <a:lnTo>
                    <a:pt x="10" y="218"/>
                  </a:lnTo>
                  <a:lnTo>
                    <a:pt x="14" y="208"/>
                  </a:lnTo>
                  <a:lnTo>
                    <a:pt x="10" y="211"/>
                  </a:lnTo>
                  <a:lnTo>
                    <a:pt x="12" y="196"/>
                  </a:lnTo>
                  <a:lnTo>
                    <a:pt x="7" y="189"/>
                  </a:lnTo>
                  <a:lnTo>
                    <a:pt x="3" y="189"/>
                  </a:lnTo>
                  <a:lnTo>
                    <a:pt x="3" y="182"/>
                  </a:lnTo>
                  <a:lnTo>
                    <a:pt x="0" y="17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59" name="Freeform 85"/>
            <p:cNvSpPr>
              <a:spLocks/>
            </p:cNvSpPr>
            <p:nvPr/>
          </p:nvSpPr>
          <p:spPr bwMode="auto">
            <a:xfrm>
              <a:off x="4148138" y="4254077"/>
              <a:ext cx="319088" cy="365125"/>
            </a:xfrm>
            <a:custGeom>
              <a:avLst/>
              <a:gdLst>
                <a:gd name="T0" fmla="*/ 2 w 201"/>
                <a:gd name="T1" fmla="*/ 42 h 230"/>
                <a:gd name="T2" fmla="*/ 71 w 201"/>
                <a:gd name="T3" fmla="*/ 14 h 230"/>
                <a:gd name="T4" fmla="*/ 85 w 201"/>
                <a:gd name="T5" fmla="*/ 0 h 230"/>
                <a:gd name="T6" fmla="*/ 97 w 201"/>
                <a:gd name="T7" fmla="*/ 5 h 230"/>
                <a:gd name="T8" fmla="*/ 106 w 201"/>
                <a:gd name="T9" fmla="*/ 19 h 230"/>
                <a:gd name="T10" fmla="*/ 113 w 201"/>
                <a:gd name="T11" fmla="*/ 12 h 230"/>
                <a:gd name="T12" fmla="*/ 125 w 201"/>
                <a:gd name="T13" fmla="*/ 24 h 230"/>
                <a:gd name="T14" fmla="*/ 175 w 201"/>
                <a:gd name="T15" fmla="*/ 24 h 230"/>
                <a:gd name="T16" fmla="*/ 189 w 201"/>
                <a:gd name="T17" fmla="*/ 31 h 230"/>
                <a:gd name="T18" fmla="*/ 194 w 201"/>
                <a:gd name="T19" fmla="*/ 24 h 230"/>
                <a:gd name="T20" fmla="*/ 198 w 201"/>
                <a:gd name="T21" fmla="*/ 24 h 230"/>
                <a:gd name="T22" fmla="*/ 201 w 201"/>
                <a:gd name="T23" fmla="*/ 26 h 230"/>
                <a:gd name="T24" fmla="*/ 194 w 201"/>
                <a:gd name="T25" fmla="*/ 40 h 230"/>
                <a:gd name="T26" fmla="*/ 194 w 201"/>
                <a:gd name="T27" fmla="*/ 50 h 230"/>
                <a:gd name="T28" fmla="*/ 189 w 201"/>
                <a:gd name="T29" fmla="*/ 52 h 230"/>
                <a:gd name="T30" fmla="*/ 179 w 201"/>
                <a:gd name="T31" fmla="*/ 66 h 230"/>
                <a:gd name="T32" fmla="*/ 182 w 201"/>
                <a:gd name="T33" fmla="*/ 73 h 230"/>
                <a:gd name="T34" fmla="*/ 172 w 201"/>
                <a:gd name="T35" fmla="*/ 80 h 230"/>
                <a:gd name="T36" fmla="*/ 172 w 201"/>
                <a:gd name="T37" fmla="*/ 90 h 230"/>
                <a:gd name="T38" fmla="*/ 182 w 201"/>
                <a:gd name="T39" fmla="*/ 104 h 230"/>
                <a:gd name="T40" fmla="*/ 179 w 201"/>
                <a:gd name="T41" fmla="*/ 109 h 230"/>
                <a:gd name="T42" fmla="*/ 184 w 201"/>
                <a:gd name="T43" fmla="*/ 111 h 230"/>
                <a:gd name="T44" fmla="*/ 184 w 201"/>
                <a:gd name="T45" fmla="*/ 121 h 230"/>
                <a:gd name="T46" fmla="*/ 196 w 201"/>
                <a:gd name="T47" fmla="*/ 130 h 230"/>
                <a:gd name="T48" fmla="*/ 191 w 201"/>
                <a:gd name="T49" fmla="*/ 140 h 230"/>
                <a:gd name="T50" fmla="*/ 196 w 201"/>
                <a:gd name="T51" fmla="*/ 147 h 230"/>
                <a:gd name="T52" fmla="*/ 194 w 201"/>
                <a:gd name="T53" fmla="*/ 149 h 230"/>
                <a:gd name="T54" fmla="*/ 198 w 201"/>
                <a:gd name="T55" fmla="*/ 154 h 230"/>
                <a:gd name="T56" fmla="*/ 196 w 201"/>
                <a:gd name="T57" fmla="*/ 161 h 230"/>
                <a:gd name="T58" fmla="*/ 194 w 201"/>
                <a:gd name="T59" fmla="*/ 166 h 230"/>
                <a:gd name="T60" fmla="*/ 182 w 201"/>
                <a:gd name="T61" fmla="*/ 163 h 230"/>
                <a:gd name="T62" fmla="*/ 172 w 201"/>
                <a:gd name="T63" fmla="*/ 154 h 230"/>
                <a:gd name="T64" fmla="*/ 172 w 201"/>
                <a:gd name="T65" fmla="*/ 147 h 230"/>
                <a:gd name="T66" fmla="*/ 163 w 201"/>
                <a:gd name="T67" fmla="*/ 144 h 230"/>
                <a:gd name="T68" fmla="*/ 153 w 201"/>
                <a:gd name="T69" fmla="*/ 154 h 230"/>
                <a:gd name="T70" fmla="*/ 153 w 201"/>
                <a:gd name="T71" fmla="*/ 168 h 230"/>
                <a:gd name="T72" fmla="*/ 151 w 201"/>
                <a:gd name="T73" fmla="*/ 170 h 230"/>
                <a:gd name="T74" fmla="*/ 139 w 201"/>
                <a:gd name="T75" fmla="*/ 163 h 230"/>
                <a:gd name="T76" fmla="*/ 127 w 201"/>
                <a:gd name="T77" fmla="*/ 177 h 230"/>
                <a:gd name="T78" fmla="*/ 118 w 201"/>
                <a:gd name="T79" fmla="*/ 168 h 230"/>
                <a:gd name="T80" fmla="*/ 104 w 201"/>
                <a:gd name="T81" fmla="*/ 170 h 230"/>
                <a:gd name="T82" fmla="*/ 101 w 201"/>
                <a:gd name="T83" fmla="*/ 187 h 230"/>
                <a:gd name="T84" fmla="*/ 97 w 201"/>
                <a:gd name="T85" fmla="*/ 187 h 230"/>
                <a:gd name="T86" fmla="*/ 99 w 201"/>
                <a:gd name="T87" fmla="*/ 196 h 230"/>
                <a:gd name="T88" fmla="*/ 85 w 201"/>
                <a:gd name="T89" fmla="*/ 213 h 230"/>
                <a:gd name="T90" fmla="*/ 52 w 201"/>
                <a:gd name="T91" fmla="*/ 227 h 230"/>
                <a:gd name="T92" fmla="*/ 47 w 201"/>
                <a:gd name="T93" fmla="*/ 230 h 230"/>
                <a:gd name="T94" fmla="*/ 35 w 201"/>
                <a:gd name="T95" fmla="*/ 225 h 230"/>
                <a:gd name="T96" fmla="*/ 37 w 201"/>
                <a:gd name="T97" fmla="*/ 220 h 230"/>
                <a:gd name="T98" fmla="*/ 35 w 201"/>
                <a:gd name="T99" fmla="*/ 213 h 230"/>
                <a:gd name="T100" fmla="*/ 44 w 201"/>
                <a:gd name="T101" fmla="*/ 189 h 230"/>
                <a:gd name="T102" fmla="*/ 56 w 201"/>
                <a:gd name="T103" fmla="*/ 170 h 230"/>
                <a:gd name="T104" fmla="*/ 54 w 201"/>
                <a:gd name="T105" fmla="*/ 158 h 230"/>
                <a:gd name="T106" fmla="*/ 40 w 201"/>
                <a:gd name="T107" fmla="*/ 151 h 230"/>
                <a:gd name="T108" fmla="*/ 33 w 201"/>
                <a:gd name="T109" fmla="*/ 154 h 230"/>
                <a:gd name="T110" fmla="*/ 33 w 201"/>
                <a:gd name="T111" fmla="*/ 161 h 230"/>
                <a:gd name="T112" fmla="*/ 23 w 201"/>
                <a:gd name="T113" fmla="*/ 168 h 230"/>
                <a:gd name="T114" fmla="*/ 11 w 201"/>
                <a:gd name="T115" fmla="*/ 161 h 230"/>
                <a:gd name="T116" fmla="*/ 2 w 201"/>
                <a:gd name="T117" fmla="*/ 151 h 230"/>
                <a:gd name="T118" fmla="*/ 26 w 201"/>
                <a:gd name="T119" fmla="*/ 140 h 230"/>
                <a:gd name="T120" fmla="*/ 21 w 201"/>
                <a:gd name="T121" fmla="*/ 97 h 230"/>
                <a:gd name="T122" fmla="*/ 0 w 201"/>
                <a:gd name="T123" fmla="*/ 61 h 230"/>
                <a:gd name="T124" fmla="*/ 2 w 201"/>
                <a:gd name="T125" fmla="*/ 4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230">
                  <a:moveTo>
                    <a:pt x="2" y="42"/>
                  </a:moveTo>
                  <a:lnTo>
                    <a:pt x="71" y="14"/>
                  </a:lnTo>
                  <a:lnTo>
                    <a:pt x="85" y="0"/>
                  </a:lnTo>
                  <a:lnTo>
                    <a:pt x="97" y="5"/>
                  </a:lnTo>
                  <a:lnTo>
                    <a:pt x="106" y="19"/>
                  </a:lnTo>
                  <a:lnTo>
                    <a:pt x="113" y="12"/>
                  </a:lnTo>
                  <a:lnTo>
                    <a:pt x="125" y="24"/>
                  </a:lnTo>
                  <a:lnTo>
                    <a:pt x="175" y="24"/>
                  </a:lnTo>
                  <a:lnTo>
                    <a:pt x="189" y="31"/>
                  </a:lnTo>
                  <a:lnTo>
                    <a:pt x="194" y="24"/>
                  </a:lnTo>
                  <a:lnTo>
                    <a:pt x="198" y="24"/>
                  </a:lnTo>
                  <a:lnTo>
                    <a:pt x="201" y="26"/>
                  </a:lnTo>
                  <a:lnTo>
                    <a:pt x="194" y="40"/>
                  </a:lnTo>
                  <a:lnTo>
                    <a:pt x="194" y="50"/>
                  </a:lnTo>
                  <a:lnTo>
                    <a:pt x="189" y="52"/>
                  </a:lnTo>
                  <a:lnTo>
                    <a:pt x="179" y="66"/>
                  </a:lnTo>
                  <a:lnTo>
                    <a:pt x="182" y="73"/>
                  </a:lnTo>
                  <a:lnTo>
                    <a:pt x="172" y="80"/>
                  </a:lnTo>
                  <a:lnTo>
                    <a:pt x="172" y="90"/>
                  </a:lnTo>
                  <a:lnTo>
                    <a:pt x="182" y="104"/>
                  </a:lnTo>
                  <a:lnTo>
                    <a:pt x="179" y="109"/>
                  </a:lnTo>
                  <a:lnTo>
                    <a:pt x="184" y="111"/>
                  </a:lnTo>
                  <a:lnTo>
                    <a:pt x="184" y="121"/>
                  </a:lnTo>
                  <a:lnTo>
                    <a:pt x="196" y="130"/>
                  </a:lnTo>
                  <a:lnTo>
                    <a:pt x="191" y="140"/>
                  </a:lnTo>
                  <a:lnTo>
                    <a:pt x="196" y="147"/>
                  </a:lnTo>
                  <a:lnTo>
                    <a:pt x="194" y="149"/>
                  </a:lnTo>
                  <a:lnTo>
                    <a:pt x="198" y="154"/>
                  </a:lnTo>
                  <a:lnTo>
                    <a:pt x="196" y="161"/>
                  </a:lnTo>
                  <a:lnTo>
                    <a:pt x="194" y="166"/>
                  </a:lnTo>
                  <a:lnTo>
                    <a:pt x="182" y="163"/>
                  </a:lnTo>
                  <a:lnTo>
                    <a:pt x="172" y="154"/>
                  </a:lnTo>
                  <a:lnTo>
                    <a:pt x="172" y="147"/>
                  </a:lnTo>
                  <a:lnTo>
                    <a:pt x="163" y="144"/>
                  </a:lnTo>
                  <a:lnTo>
                    <a:pt x="153" y="154"/>
                  </a:lnTo>
                  <a:lnTo>
                    <a:pt x="153" y="168"/>
                  </a:lnTo>
                  <a:lnTo>
                    <a:pt x="151" y="170"/>
                  </a:lnTo>
                  <a:lnTo>
                    <a:pt x="139" y="163"/>
                  </a:lnTo>
                  <a:lnTo>
                    <a:pt x="127" y="177"/>
                  </a:lnTo>
                  <a:lnTo>
                    <a:pt x="118" y="168"/>
                  </a:lnTo>
                  <a:lnTo>
                    <a:pt x="104" y="170"/>
                  </a:lnTo>
                  <a:lnTo>
                    <a:pt x="101" y="187"/>
                  </a:lnTo>
                  <a:lnTo>
                    <a:pt x="97" y="187"/>
                  </a:lnTo>
                  <a:lnTo>
                    <a:pt x="99" y="196"/>
                  </a:lnTo>
                  <a:lnTo>
                    <a:pt x="85" y="213"/>
                  </a:lnTo>
                  <a:lnTo>
                    <a:pt x="52" y="227"/>
                  </a:lnTo>
                  <a:lnTo>
                    <a:pt x="47" y="230"/>
                  </a:lnTo>
                  <a:lnTo>
                    <a:pt x="35" y="225"/>
                  </a:lnTo>
                  <a:lnTo>
                    <a:pt x="37" y="220"/>
                  </a:lnTo>
                  <a:lnTo>
                    <a:pt x="35" y="213"/>
                  </a:lnTo>
                  <a:lnTo>
                    <a:pt x="44" y="189"/>
                  </a:lnTo>
                  <a:lnTo>
                    <a:pt x="56" y="170"/>
                  </a:lnTo>
                  <a:lnTo>
                    <a:pt x="54" y="158"/>
                  </a:lnTo>
                  <a:lnTo>
                    <a:pt x="40" y="151"/>
                  </a:lnTo>
                  <a:lnTo>
                    <a:pt x="33" y="154"/>
                  </a:lnTo>
                  <a:lnTo>
                    <a:pt x="33" y="161"/>
                  </a:lnTo>
                  <a:lnTo>
                    <a:pt x="23" y="168"/>
                  </a:lnTo>
                  <a:lnTo>
                    <a:pt x="11" y="161"/>
                  </a:lnTo>
                  <a:lnTo>
                    <a:pt x="2" y="151"/>
                  </a:lnTo>
                  <a:lnTo>
                    <a:pt x="26" y="140"/>
                  </a:lnTo>
                  <a:lnTo>
                    <a:pt x="21" y="97"/>
                  </a:lnTo>
                  <a:lnTo>
                    <a:pt x="0" y="61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0" name="Freeform 86"/>
            <p:cNvSpPr>
              <a:spLocks/>
            </p:cNvSpPr>
            <p:nvPr/>
          </p:nvSpPr>
          <p:spPr bwMode="auto">
            <a:xfrm>
              <a:off x="4140200" y="3355552"/>
              <a:ext cx="346075" cy="307975"/>
            </a:xfrm>
            <a:custGeom>
              <a:avLst/>
              <a:gdLst>
                <a:gd name="T0" fmla="*/ 23 w 218"/>
                <a:gd name="T1" fmla="*/ 5 h 194"/>
                <a:gd name="T2" fmla="*/ 57 w 218"/>
                <a:gd name="T3" fmla="*/ 0 h 194"/>
                <a:gd name="T4" fmla="*/ 71 w 218"/>
                <a:gd name="T5" fmla="*/ 7 h 194"/>
                <a:gd name="T6" fmla="*/ 87 w 218"/>
                <a:gd name="T7" fmla="*/ 5 h 194"/>
                <a:gd name="T8" fmla="*/ 109 w 218"/>
                <a:gd name="T9" fmla="*/ 2 h 194"/>
                <a:gd name="T10" fmla="*/ 116 w 218"/>
                <a:gd name="T11" fmla="*/ 10 h 194"/>
                <a:gd name="T12" fmla="*/ 142 w 218"/>
                <a:gd name="T13" fmla="*/ 17 h 194"/>
                <a:gd name="T14" fmla="*/ 130 w 218"/>
                <a:gd name="T15" fmla="*/ 55 h 194"/>
                <a:gd name="T16" fmla="*/ 132 w 218"/>
                <a:gd name="T17" fmla="*/ 73 h 194"/>
                <a:gd name="T18" fmla="*/ 149 w 218"/>
                <a:gd name="T19" fmla="*/ 78 h 194"/>
                <a:gd name="T20" fmla="*/ 163 w 218"/>
                <a:gd name="T21" fmla="*/ 81 h 194"/>
                <a:gd name="T22" fmla="*/ 180 w 218"/>
                <a:gd name="T23" fmla="*/ 81 h 194"/>
                <a:gd name="T24" fmla="*/ 206 w 218"/>
                <a:gd name="T25" fmla="*/ 76 h 194"/>
                <a:gd name="T26" fmla="*/ 213 w 218"/>
                <a:gd name="T27" fmla="*/ 81 h 194"/>
                <a:gd name="T28" fmla="*/ 213 w 218"/>
                <a:gd name="T29" fmla="*/ 104 h 194"/>
                <a:gd name="T30" fmla="*/ 201 w 218"/>
                <a:gd name="T31" fmla="*/ 135 h 194"/>
                <a:gd name="T32" fmla="*/ 194 w 218"/>
                <a:gd name="T33" fmla="*/ 133 h 194"/>
                <a:gd name="T34" fmla="*/ 191 w 218"/>
                <a:gd name="T35" fmla="*/ 137 h 194"/>
                <a:gd name="T36" fmla="*/ 184 w 218"/>
                <a:gd name="T37" fmla="*/ 142 h 194"/>
                <a:gd name="T38" fmla="*/ 170 w 218"/>
                <a:gd name="T39" fmla="*/ 152 h 194"/>
                <a:gd name="T40" fmla="*/ 165 w 218"/>
                <a:gd name="T41" fmla="*/ 159 h 194"/>
                <a:gd name="T42" fmla="*/ 149 w 218"/>
                <a:gd name="T43" fmla="*/ 161 h 194"/>
                <a:gd name="T44" fmla="*/ 144 w 218"/>
                <a:gd name="T45" fmla="*/ 166 h 194"/>
                <a:gd name="T46" fmla="*/ 135 w 218"/>
                <a:gd name="T47" fmla="*/ 166 h 194"/>
                <a:gd name="T48" fmla="*/ 128 w 218"/>
                <a:gd name="T49" fmla="*/ 173 h 194"/>
                <a:gd name="T50" fmla="*/ 123 w 218"/>
                <a:gd name="T51" fmla="*/ 171 h 194"/>
                <a:gd name="T52" fmla="*/ 123 w 218"/>
                <a:gd name="T53" fmla="*/ 182 h 194"/>
                <a:gd name="T54" fmla="*/ 109 w 218"/>
                <a:gd name="T55" fmla="*/ 175 h 194"/>
                <a:gd name="T56" fmla="*/ 92 w 218"/>
                <a:gd name="T57" fmla="*/ 187 h 194"/>
                <a:gd name="T58" fmla="*/ 78 w 218"/>
                <a:gd name="T59" fmla="*/ 192 h 194"/>
                <a:gd name="T60" fmla="*/ 78 w 218"/>
                <a:gd name="T61" fmla="*/ 175 h 194"/>
                <a:gd name="T62" fmla="*/ 83 w 218"/>
                <a:gd name="T63" fmla="*/ 130 h 194"/>
                <a:gd name="T64" fmla="*/ 54 w 218"/>
                <a:gd name="T65" fmla="*/ 104 h 194"/>
                <a:gd name="T66" fmla="*/ 33 w 218"/>
                <a:gd name="T67" fmla="*/ 111 h 194"/>
                <a:gd name="T68" fmla="*/ 19 w 218"/>
                <a:gd name="T69" fmla="*/ 114 h 194"/>
                <a:gd name="T70" fmla="*/ 14 w 218"/>
                <a:gd name="T71" fmla="*/ 97 h 194"/>
                <a:gd name="T72" fmla="*/ 5 w 218"/>
                <a:gd name="T73" fmla="*/ 78 h 194"/>
                <a:gd name="T74" fmla="*/ 7 w 218"/>
                <a:gd name="T75" fmla="*/ 59 h 194"/>
                <a:gd name="T76" fmla="*/ 0 w 218"/>
                <a:gd name="T77" fmla="*/ 43 h 194"/>
                <a:gd name="T78" fmla="*/ 14 w 218"/>
                <a:gd name="T79" fmla="*/ 1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194">
                  <a:moveTo>
                    <a:pt x="14" y="19"/>
                  </a:moveTo>
                  <a:lnTo>
                    <a:pt x="23" y="5"/>
                  </a:lnTo>
                  <a:lnTo>
                    <a:pt x="52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1" y="7"/>
                  </a:lnTo>
                  <a:lnTo>
                    <a:pt x="83" y="2"/>
                  </a:lnTo>
                  <a:lnTo>
                    <a:pt x="87" y="5"/>
                  </a:lnTo>
                  <a:lnTo>
                    <a:pt x="106" y="0"/>
                  </a:lnTo>
                  <a:lnTo>
                    <a:pt x="109" y="2"/>
                  </a:lnTo>
                  <a:lnTo>
                    <a:pt x="118" y="5"/>
                  </a:lnTo>
                  <a:lnTo>
                    <a:pt x="116" y="10"/>
                  </a:lnTo>
                  <a:lnTo>
                    <a:pt x="132" y="19"/>
                  </a:lnTo>
                  <a:lnTo>
                    <a:pt x="142" y="17"/>
                  </a:lnTo>
                  <a:lnTo>
                    <a:pt x="142" y="43"/>
                  </a:lnTo>
                  <a:lnTo>
                    <a:pt x="130" y="55"/>
                  </a:lnTo>
                  <a:lnTo>
                    <a:pt x="128" y="69"/>
                  </a:lnTo>
                  <a:lnTo>
                    <a:pt x="132" y="73"/>
                  </a:lnTo>
                  <a:lnTo>
                    <a:pt x="144" y="81"/>
                  </a:lnTo>
                  <a:lnTo>
                    <a:pt x="149" y="78"/>
                  </a:lnTo>
                  <a:lnTo>
                    <a:pt x="151" y="83"/>
                  </a:lnTo>
                  <a:lnTo>
                    <a:pt x="163" y="81"/>
                  </a:lnTo>
                  <a:lnTo>
                    <a:pt x="175" y="83"/>
                  </a:lnTo>
                  <a:lnTo>
                    <a:pt x="180" y="81"/>
                  </a:lnTo>
                  <a:lnTo>
                    <a:pt x="182" y="85"/>
                  </a:lnTo>
                  <a:lnTo>
                    <a:pt x="206" y="76"/>
                  </a:lnTo>
                  <a:lnTo>
                    <a:pt x="201" y="81"/>
                  </a:lnTo>
                  <a:lnTo>
                    <a:pt x="213" y="81"/>
                  </a:lnTo>
                  <a:lnTo>
                    <a:pt x="218" y="90"/>
                  </a:lnTo>
                  <a:lnTo>
                    <a:pt x="213" y="104"/>
                  </a:lnTo>
                  <a:lnTo>
                    <a:pt x="215" y="116"/>
                  </a:lnTo>
                  <a:lnTo>
                    <a:pt x="201" y="135"/>
                  </a:lnTo>
                  <a:lnTo>
                    <a:pt x="199" y="130"/>
                  </a:lnTo>
                  <a:lnTo>
                    <a:pt x="194" y="133"/>
                  </a:lnTo>
                  <a:lnTo>
                    <a:pt x="194" y="140"/>
                  </a:lnTo>
                  <a:lnTo>
                    <a:pt x="191" y="137"/>
                  </a:lnTo>
                  <a:lnTo>
                    <a:pt x="184" y="137"/>
                  </a:lnTo>
                  <a:lnTo>
                    <a:pt x="184" y="142"/>
                  </a:lnTo>
                  <a:lnTo>
                    <a:pt x="177" y="144"/>
                  </a:lnTo>
                  <a:lnTo>
                    <a:pt x="170" y="152"/>
                  </a:lnTo>
                  <a:lnTo>
                    <a:pt x="165" y="154"/>
                  </a:lnTo>
                  <a:lnTo>
                    <a:pt x="165" y="159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47" y="166"/>
                  </a:lnTo>
                  <a:lnTo>
                    <a:pt x="144" y="166"/>
                  </a:lnTo>
                  <a:lnTo>
                    <a:pt x="144" y="156"/>
                  </a:lnTo>
                  <a:lnTo>
                    <a:pt x="135" y="166"/>
                  </a:lnTo>
                  <a:lnTo>
                    <a:pt x="135" y="171"/>
                  </a:lnTo>
                  <a:lnTo>
                    <a:pt x="128" y="173"/>
                  </a:lnTo>
                  <a:lnTo>
                    <a:pt x="123" y="168"/>
                  </a:lnTo>
                  <a:lnTo>
                    <a:pt x="123" y="171"/>
                  </a:lnTo>
                  <a:lnTo>
                    <a:pt x="125" y="175"/>
                  </a:lnTo>
                  <a:lnTo>
                    <a:pt x="123" y="182"/>
                  </a:lnTo>
                  <a:lnTo>
                    <a:pt x="116" y="175"/>
                  </a:lnTo>
                  <a:lnTo>
                    <a:pt x="109" y="175"/>
                  </a:lnTo>
                  <a:lnTo>
                    <a:pt x="111" y="178"/>
                  </a:lnTo>
                  <a:lnTo>
                    <a:pt x="92" y="187"/>
                  </a:lnTo>
                  <a:lnTo>
                    <a:pt x="85" y="185"/>
                  </a:lnTo>
                  <a:lnTo>
                    <a:pt x="78" y="192"/>
                  </a:lnTo>
                  <a:lnTo>
                    <a:pt x="66" y="194"/>
                  </a:lnTo>
                  <a:lnTo>
                    <a:pt x="78" y="175"/>
                  </a:lnTo>
                  <a:lnTo>
                    <a:pt x="73" y="161"/>
                  </a:lnTo>
                  <a:lnTo>
                    <a:pt x="83" y="130"/>
                  </a:lnTo>
                  <a:lnTo>
                    <a:pt x="64" y="100"/>
                  </a:lnTo>
                  <a:lnTo>
                    <a:pt x="54" y="104"/>
                  </a:lnTo>
                  <a:lnTo>
                    <a:pt x="45" y="111"/>
                  </a:lnTo>
                  <a:lnTo>
                    <a:pt x="33" y="111"/>
                  </a:lnTo>
                  <a:lnTo>
                    <a:pt x="23" y="116"/>
                  </a:lnTo>
                  <a:lnTo>
                    <a:pt x="19" y="114"/>
                  </a:lnTo>
                  <a:lnTo>
                    <a:pt x="19" y="107"/>
                  </a:lnTo>
                  <a:lnTo>
                    <a:pt x="14" y="97"/>
                  </a:lnTo>
                  <a:lnTo>
                    <a:pt x="5" y="92"/>
                  </a:lnTo>
                  <a:lnTo>
                    <a:pt x="5" y="78"/>
                  </a:lnTo>
                  <a:lnTo>
                    <a:pt x="0" y="76"/>
                  </a:lnTo>
                  <a:lnTo>
                    <a:pt x="7" y="59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1" name="Freeform 87"/>
            <p:cNvSpPr>
              <a:spLocks/>
            </p:cNvSpPr>
            <p:nvPr/>
          </p:nvSpPr>
          <p:spPr bwMode="auto">
            <a:xfrm>
              <a:off x="4162425" y="3253952"/>
              <a:ext cx="180975" cy="131763"/>
            </a:xfrm>
            <a:custGeom>
              <a:avLst/>
              <a:gdLst>
                <a:gd name="T0" fmla="*/ 0 w 114"/>
                <a:gd name="T1" fmla="*/ 83 h 83"/>
                <a:gd name="T2" fmla="*/ 7 w 114"/>
                <a:gd name="T3" fmla="*/ 66 h 83"/>
                <a:gd name="T4" fmla="*/ 2 w 114"/>
                <a:gd name="T5" fmla="*/ 55 h 83"/>
                <a:gd name="T6" fmla="*/ 17 w 114"/>
                <a:gd name="T7" fmla="*/ 43 h 83"/>
                <a:gd name="T8" fmla="*/ 14 w 114"/>
                <a:gd name="T9" fmla="*/ 31 h 83"/>
                <a:gd name="T10" fmla="*/ 24 w 114"/>
                <a:gd name="T11" fmla="*/ 19 h 83"/>
                <a:gd name="T12" fmla="*/ 26 w 114"/>
                <a:gd name="T13" fmla="*/ 7 h 83"/>
                <a:gd name="T14" fmla="*/ 40 w 114"/>
                <a:gd name="T15" fmla="*/ 0 h 83"/>
                <a:gd name="T16" fmla="*/ 45 w 114"/>
                <a:gd name="T17" fmla="*/ 7 h 83"/>
                <a:gd name="T18" fmla="*/ 69 w 114"/>
                <a:gd name="T19" fmla="*/ 24 h 83"/>
                <a:gd name="T20" fmla="*/ 83 w 114"/>
                <a:gd name="T21" fmla="*/ 17 h 83"/>
                <a:gd name="T22" fmla="*/ 90 w 114"/>
                <a:gd name="T23" fmla="*/ 19 h 83"/>
                <a:gd name="T24" fmla="*/ 97 w 114"/>
                <a:gd name="T25" fmla="*/ 12 h 83"/>
                <a:gd name="T26" fmla="*/ 106 w 114"/>
                <a:gd name="T27" fmla="*/ 14 h 83"/>
                <a:gd name="T28" fmla="*/ 102 w 114"/>
                <a:gd name="T29" fmla="*/ 24 h 83"/>
                <a:gd name="T30" fmla="*/ 102 w 114"/>
                <a:gd name="T31" fmla="*/ 36 h 83"/>
                <a:gd name="T32" fmla="*/ 111 w 114"/>
                <a:gd name="T33" fmla="*/ 50 h 83"/>
                <a:gd name="T34" fmla="*/ 109 w 114"/>
                <a:gd name="T35" fmla="*/ 59 h 83"/>
                <a:gd name="T36" fmla="*/ 114 w 114"/>
                <a:gd name="T37" fmla="*/ 66 h 83"/>
                <a:gd name="T38" fmla="*/ 111 w 114"/>
                <a:gd name="T39" fmla="*/ 69 h 83"/>
                <a:gd name="T40" fmla="*/ 95 w 114"/>
                <a:gd name="T41" fmla="*/ 66 h 83"/>
                <a:gd name="T42" fmla="*/ 92 w 114"/>
                <a:gd name="T43" fmla="*/ 64 h 83"/>
                <a:gd name="T44" fmla="*/ 73 w 114"/>
                <a:gd name="T45" fmla="*/ 69 h 83"/>
                <a:gd name="T46" fmla="*/ 69 w 114"/>
                <a:gd name="T47" fmla="*/ 66 h 83"/>
                <a:gd name="T48" fmla="*/ 57 w 114"/>
                <a:gd name="T49" fmla="*/ 71 h 83"/>
                <a:gd name="T50" fmla="*/ 54 w 114"/>
                <a:gd name="T51" fmla="*/ 64 h 83"/>
                <a:gd name="T52" fmla="*/ 43 w 114"/>
                <a:gd name="T53" fmla="*/ 64 h 83"/>
                <a:gd name="T54" fmla="*/ 38 w 114"/>
                <a:gd name="T55" fmla="*/ 66 h 83"/>
                <a:gd name="T56" fmla="*/ 9 w 114"/>
                <a:gd name="T57" fmla="*/ 69 h 83"/>
                <a:gd name="T58" fmla="*/ 0 w 114"/>
                <a:gd name="T5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" h="83">
                  <a:moveTo>
                    <a:pt x="0" y="83"/>
                  </a:moveTo>
                  <a:lnTo>
                    <a:pt x="7" y="66"/>
                  </a:lnTo>
                  <a:lnTo>
                    <a:pt x="2" y="55"/>
                  </a:lnTo>
                  <a:lnTo>
                    <a:pt x="17" y="43"/>
                  </a:lnTo>
                  <a:lnTo>
                    <a:pt x="14" y="31"/>
                  </a:lnTo>
                  <a:lnTo>
                    <a:pt x="24" y="19"/>
                  </a:lnTo>
                  <a:lnTo>
                    <a:pt x="26" y="7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69" y="24"/>
                  </a:lnTo>
                  <a:lnTo>
                    <a:pt x="83" y="17"/>
                  </a:lnTo>
                  <a:lnTo>
                    <a:pt x="90" y="19"/>
                  </a:lnTo>
                  <a:lnTo>
                    <a:pt x="97" y="12"/>
                  </a:lnTo>
                  <a:lnTo>
                    <a:pt x="106" y="1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11" y="50"/>
                  </a:lnTo>
                  <a:lnTo>
                    <a:pt x="109" y="59"/>
                  </a:lnTo>
                  <a:lnTo>
                    <a:pt x="114" y="66"/>
                  </a:lnTo>
                  <a:lnTo>
                    <a:pt x="111" y="69"/>
                  </a:lnTo>
                  <a:lnTo>
                    <a:pt x="95" y="66"/>
                  </a:lnTo>
                  <a:lnTo>
                    <a:pt x="92" y="64"/>
                  </a:lnTo>
                  <a:lnTo>
                    <a:pt x="73" y="69"/>
                  </a:lnTo>
                  <a:lnTo>
                    <a:pt x="69" y="66"/>
                  </a:lnTo>
                  <a:lnTo>
                    <a:pt x="57" y="71"/>
                  </a:lnTo>
                  <a:lnTo>
                    <a:pt x="54" y="64"/>
                  </a:lnTo>
                  <a:lnTo>
                    <a:pt x="43" y="64"/>
                  </a:lnTo>
                  <a:lnTo>
                    <a:pt x="38" y="66"/>
                  </a:lnTo>
                  <a:lnTo>
                    <a:pt x="9" y="69"/>
                  </a:lnTo>
                  <a:lnTo>
                    <a:pt x="0" y="8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2" name="Freeform 88"/>
            <p:cNvSpPr>
              <a:spLocks/>
            </p:cNvSpPr>
            <p:nvPr/>
          </p:nvSpPr>
          <p:spPr bwMode="auto">
            <a:xfrm>
              <a:off x="4162425" y="3514302"/>
              <a:ext cx="109538" cy="153988"/>
            </a:xfrm>
            <a:custGeom>
              <a:avLst/>
              <a:gdLst>
                <a:gd name="T0" fmla="*/ 2 w 69"/>
                <a:gd name="T1" fmla="*/ 4 h 97"/>
                <a:gd name="T2" fmla="*/ 5 w 69"/>
                <a:gd name="T3" fmla="*/ 14 h 97"/>
                <a:gd name="T4" fmla="*/ 9 w 69"/>
                <a:gd name="T5" fmla="*/ 16 h 97"/>
                <a:gd name="T6" fmla="*/ 19 w 69"/>
                <a:gd name="T7" fmla="*/ 11 h 97"/>
                <a:gd name="T8" fmla="*/ 31 w 69"/>
                <a:gd name="T9" fmla="*/ 11 h 97"/>
                <a:gd name="T10" fmla="*/ 40 w 69"/>
                <a:gd name="T11" fmla="*/ 4 h 97"/>
                <a:gd name="T12" fmla="*/ 50 w 69"/>
                <a:gd name="T13" fmla="*/ 0 h 97"/>
                <a:gd name="T14" fmla="*/ 69 w 69"/>
                <a:gd name="T15" fmla="*/ 30 h 97"/>
                <a:gd name="T16" fmla="*/ 59 w 69"/>
                <a:gd name="T17" fmla="*/ 61 h 97"/>
                <a:gd name="T18" fmla="*/ 64 w 69"/>
                <a:gd name="T19" fmla="*/ 75 h 97"/>
                <a:gd name="T20" fmla="*/ 52 w 69"/>
                <a:gd name="T21" fmla="*/ 94 h 97"/>
                <a:gd name="T22" fmla="*/ 40 w 69"/>
                <a:gd name="T23" fmla="*/ 89 h 97"/>
                <a:gd name="T24" fmla="*/ 31 w 69"/>
                <a:gd name="T25" fmla="*/ 97 h 97"/>
                <a:gd name="T26" fmla="*/ 24 w 69"/>
                <a:gd name="T27" fmla="*/ 89 h 97"/>
                <a:gd name="T28" fmla="*/ 35 w 69"/>
                <a:gd name="T29" fmla="*/ 68 h 97"/>
                <a:gd name="T30" fmla="*/ 28 w 69"/>
                <a:gd name="T31" fmla="*/ 52 h 97"/>
                <a:gd name="T32" fmla="*/ 21 w 69"/>
                <a:gd name="T33" fmla="*/ 52 h 97"/>
                <a:gd name="T34" fmla="*/ 17 w 69"/>
                <a:gd name="T35" fmla="*/ 42 h 97"/>
                <a:gd name="T36" fmla="*/ 7 w 69"/>
                <a:gd name="T37" fmla="*/ 37 h 97"/>
                <a:gd name="T38" fmla="*/ 5 w 69"/>
                <a:gd name="T39" fmla="*/ 18 h 97"/>
                <a:gd name="T40" fmla="*/ 0 w 69"/>
                <a:gd name="T41" fmla="*/ 9 h 97"/>
                <a:gd name="T42" fmla="*/ 2 w 69"/>
                <a:gd name="T4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97">
                  <a:moveTo>
                    <a:pt x="2" y="4"/>
                  </a:moveTo>
                  <a:lnTo>
                    <a:pt x="5" y="14"/>
                  </a:lnTo>
                  <a:lnTo>
                    <a:pt x="9" y="16"/>
                  </a:lnTo>
                  <a:lnTo>
                    <a:pt x="19" y="11"/>
                  </a:lnTo>
                  <a:lnTo>
                    <a:pt x="31" y="11"/>
                  </a:lnTo>
                  <a:lnTo>
                    <a:pt x="40" y="4"/>
                  </a:lnTo>
                  <a:lnTo>
                    <a:pt x="50" y="0"/>
                  </a:lnTo>
                  <a:lnTo>
                    <a:pt x="69" y="30"/>
                  </a:lnTo>
                  <a:lnTo>
                    <a:pt x="59" y="61"/>
                  </a:lnTo>
                  <a:lnTo>
                    <a:pt x="64" y="75"/>
                  </a:lnTo>
                  <a:lnTo>
                    <a:pt x="52" y="94"/>
                  </a:lnTo>
                  <a:lnTo>
                    <a:pt x="40" y="89"/>
                  </a:lnTo>
                  <a:lnTo>
                    <a:pt x="31" y="97"/>
                  </a:lnTo>
                  <a:lnTo>
                    <a:pt x="24" y="89"/>
                  </a:lnTo>
                  <a:lnTo>
                    <a:pt x="35" y="68"/>
                  </a:lnTo>
                  <a:lnTo>
                    <a:pt x="28" y="52"/>
                  </a:lnTo>
                  <a:lnTo>
                    <a:pt x="21" y="52"/>
                  </a:lnTo>
                  <a:lnTo>
                    <a:pt x="17" y="42"/>
                  </a:lnTo>
                  <a:lnTo>
                    <a:pt x="7" y="37"/>
                  </a:lnTo>
                  <a:lnTo>
                    <a:pt x="5" y="18"/>
                  </a:lnTo>
                  <a:lnTo>
                    <a:pt x="0" y="9"/>
                  </a:lnTo>
                  <a:lnTo>
                    <a:pt x="2" y="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3" name="Freeform 89"/>
            <p:cNvSpPr>
              <a:spLocks/>
            </p:cNvSpPr>
            <p:nvPr/>
          </p:nvSpPr>
          <p:spPr bwMode="auto">
            <a:xfrm>
              <a:off x="4200525" y="4974802"/>
              <a:ext cx="292100" cy="238125"/>
            </a:xfrm>
            <a:custGeom>
              <a:avLst/>
              <a:gdLst>
                <a:gd name="T0" fmla="*/ 0 w 184"/>
                <a:gd name="T1" fmla="*/ 93 h 150"/>
                <a:gd name="T2" fmla="*/ 11 w 184"/>
                <a:gd name="T3" fmla="*/ 90 h 150"/>
                <a:gd name="T4" fmla="*/ 9 w 184"/>
                <a:gd name="T5" fmla="*/ 83 h 150"/>
                <a:gd name="T6" fmla="*/ 9 w 184"/>
                <a:gd name="T7" fmla="*/ 74 h 150"/>
                <a:gd name="T8" fmla="*/ 2 w 184"/>
                <a:gd name="T9" fmla="*/ 64 h 150"/>
                <a:gd name="T10" fmla="*/ 11 w 184"/>
                <a:gd name="T11" fmla="*/ 69 h 150"/>
                <a:gd name="T12" fmla="*/ 26 w 184"/>
                <a:gd name="T13" fmla="*/ 64 h 150"/>
                <a:gd name="T14" fmla="*/ 21 w 184"/>
                <a:gd name="T15" fmla="*/ 52 h 150"/>
                <a:gd name="T16" fmla="*/ 33 w 184"/>
                <a:gd name="T17" fmla="*/ 50 h 150"/>
                <a:gd name="T18" fmla="*/ 49 w 184"/>
                <a:gd name="T19" fmla="*/ 41 h 150"/>
                <a:gd name="T20" fmla="*/ 66 w 184"/>
                <a:gd name="T21" fmla="*/ 24 h 150"/>
                <a:gd name="T22" fmla="*/ 71 w 184"/>
                <a:gd name="T23" fmla="*/ 34 h 150"/>
                <a:gd name="T24" fmla="*/ 64 w 184"/>
                <a:gd name="T25" fmla="*/ 12 h 150"/>
                <a:gd name="T26" fmla="*/ 85 w 184"/>
                <a:gd name="T27" fmla="*/ 10 h 150"/>
                <a:gd name="T28" fmla="*/ 92 w 184"/>
                <a:gd name="T29" fmla="*/ 17 h 150"/>
                <a:gd name="T30" fmla="*/ 94 w 184"/>
                <a:gd name="T31" fmla="*/ 15 h 150"/>
                <a:gd name="T32" fmla="*/ 104 w 184"/>
                <a:gd name="T33" fmla="*/ 8 h 150"/>
                <a:gd name="T34" fmla="*/ 111 w 184"/>
                <a:gd name="T35" fmla="*/ 5 h 150"/>
                <a:gd name="T36" fmla="*/ 135 w 184"/>
                <a:gd name="T37" fmla="*/ 15 h 150"/>
                <a:gd name="T38" fmla="*/ 144 w 184"/>
                <a:gd name="T39" fmla="*/ 24 h 150"/>
                <a:gd name="T40" fmla="*/ 156 w 184"/>
                <a:gd name="T41" fmla="*/ 31 h 150"/>
                <a:gd name="T42" fmla="*/ 170 w 184"/>
                <a:gd name="T43" fmla="*/ 45 h 150"/>
                <a:gd name="T44" fmla="*/ 163 w 184"/>
                <a:gd name="T45" fmla="*/ 69 h 150"/>
                <a:gd name="T46" fmla="*/ 184 w 184"/>
                <a:gd name="T47" fmla="*/ 107 h 150"/>
                <a:gd name="T48" fmla="*/ 137 w 184"/>
                <a:gd name="T49" fmla="*/ 102 h 150"/>
                <a:gd name="T50" fmla="*/ 139 w 184"/>
                <a:gd name="T51" fmla="*/ 126 h 150"/>
                <a:gd name="T52" fmla="*/ 118 w 184"/>
                <a:gd name="T53" fmla="*/ 128 h 150"/>
                <a:gd name="T54" fmla="*/ 97 w 184"/>
                <a:gd name="T55" fmla="*/ 128 h 150"/>
                <a:gd name="T56" fmla="*/ 90 w 184"/>
                <a:gd name="T57" fmla="*/ 109 h 150"/>
                <a:gd name="T58" fmla="*/ 66 w 184"/>
                <a:gd name="T59" fmla="*/ 102 h 150"/>
                <a:gd name="T60" fmla="*/ 45 w 184"/>
                <a:gd name="T61" fmla="*/ 95 h 150"/>
                <a:gd name="T62" fmla="*/ 30 w 184"/>
                <a:gd name="T63" fmla="*/ 102 h 150"/>
                <a:gd name="T64" fmla="*/ 2 w 184"/>
                <a:gd name="T65" fmla="*/ 10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50">
                  <a:moveTo>
                    <a:pt x="0" y="97"/>
                  </a:moveTo>
                  <a:lnTo>
                    <a:pt x="0" y="93"/>
                  </a:lnTo>
                  <a:lnTo>
                    <a:pt x="7" y="93"/>
                  </a:lnTo>
                  <a:lnTo>
                    <a:pt x="11" y="90"/>
                  </a:lnTo>
                  <a:lnTo>
                    <a:pt x="7" y="88"/>
                  </a:lnTo>
                  <a:lnTo>
                    <a:pt x="9" y="83"/>
                  </a:lnTo>
                  <a:lnTo>
                    <a:pt x="4" y="86"/>
                  </a:lnTo>
                  <a:lnTo>
                    <a:pt x="9" y="74"/>
                  </a:lnTo>
                  <a:lnTo>
                    <a:pt x="4" y="69"/>
                  </a:lnTo>
                  <a:lnTo>
                    <a:pt x="2" y="64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26" y="64"/>
                  </a:lnTo>
                  <a:lnTo>
                    <a:pt x="28" y="60"/>
                  </a:lnTo>
                  <a:lnTo>
                    <a:pt x="21" y="52"/>
                  </a:lnTo>
                  <a:lnTo>
                    <a:pt x="23" y="48"/>
                  </a:lnTo>
                  <a:lnTo>
                    <a:pt x="33" y="50"/>
                  </a:lnTo>
                  <a:lnTo>
                    <a:pt x="35" y="38"/>
                  </a:lnTo>
                  <a:lnTo>
                    <a:pt x="49" y="41"/>
                  </a:lnTo>
                  <a:lnTo>
                    <a:pt x="59" y="24"/>
                  </a:lnTo>
                  <a:lnTo>
                    <a:pt x="66" y="24"/>
                  </a:lnTo>
                  <a:lnTo>
                    <a:pt x="64" y="31"/>
                  </a:lnTo>
                  <a:lnTo>
                    <a:pt x="71" y="34"/>
                  </a:lnTo>
                  <a:lnTo>
                    <a:pt x="75" y="19"/>
                  </a:lnTo>
                  <a:lnTo>
                    <a:pt x="64" y="12"/>
                  </a:lnTo>
                  <a:lnTo>
                    <a:pt x="82" y="19"/>
                  </a:lnTo>
                  <a:lnTo>
                    <a:pt x="85" y="10"/>
                  </a:lnTo>
                  <a:lnTo>
                    <a:pt x="87" y="17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4" y="15"/>
                  </a:lnTo>
                  <a:lnTo>
                    <a:pt x="104" y="15"/>
                  </a:lnTo>
                  <a:lnTo>
                    <a:pt x="104" y="8"/>
                  </a:lnTo>
                  <a:lnTo>
                    <a:pt x="109" y="0"/>
                  </a:lnTo>
                  <a:lnTo>
                    <a:pt x="111" y="5"/>
                  </a:lnTo>
                  <a:lnTo>
                    <a:pt x="116" y="3"/>
                  </a:lnTo>
                  <a:lnTo>
                    <a:pt x="135" y="15"/>
                  </a:lnTo>
                  <a:lnTo>
                    <a:pt x="139" y="24"/>
                  </a:lnTo>
                  <a:lnTo>
                    <a:pt x="144" y="24"/>
                  </a:lnTo>
                  <a:lnTo>
                    <a:pt x="149" y="31"/>
                  </a:lnTo>
                  <a:lnTo>
                    <a:pt x="156" y="31"/>
                  </a:lnTo>
                  <a:lnTo>
                    <a:pt x="163" y="34"/>
                  </a:lnTo>
                  <a:lnTo>
                    <a:pt x="170" y="45"/>
                  </a:lnTo>
                  <a:lnTo>
                    <a:pt x="180" y="52"/>
                  </a:lnTo>
                  <a:lnTo>
                    <a:pt x="163" y="69"/>
                  </a:lnTo>
                  <a:lnTo>
                    <a:pt x="161" y="83"/>
                  </a:lnTo>
                  <a:lnTo>
                    <a:pt x="184" y="107"/>
                  </a:lnTo>
                  <a:lnTo>
                    <a:pt x="139" y="95"/>
                  </a:lnTo>
                  <a:lnTo>
                    <a:pt x="137" y="102"/>
                  </a:lnTo>
                  <a:lnTo>
                    <a:pt x="144" y="116"/>
                  </a:lnTo>
                  <a:lnTo>
                    <a:pt x="139" y="126"/>
                  </a:lnTo>
                  <a:lnTo>
                    <a:pt x="137" y="150"/>
                  </a:lnTo>
                  <a:lnTo>
                    <a:pt x="118" y="128"/>
                  </a:lnTo>
                  <a:lnTo>
                    <a:pt x="101" y="131"/>
                  </a:lnTo>
                  <a:lnTo>
                    <a:pt x="97" y="128"/>
                  </a:lnTo>
                  <a:lnTo>
                    <a:pt x="90" y="119"/>
                  </a:lnTo>
                  <a:lnTo>
                    <a:pt x="90" y="109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49" y="93"/>
                  </a:lnTo>
                  <a:lnTo>
                    <a:pt x="45" y="95"/>
                  </a:lnTo>
                  <a:lnTo>
                    <a:pt x="33" y="95"/>
                  </a:lnTo>
                  <a:lnTo>
                    <a:pt x="30" y="102"/>
                  </a:lnTo>
                  <a:lnTo>
                    <a:pt x="11" y="105"/>
                  </a:lnTo>
                  <a:lnTo>
                    <a:pt x="2" y="102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4" name="Freeform 90"/>
            <p:cNvSpPr>
              <a:spLocks/>
            </p:cNvSpPr>
            <p:nvPr/>
          </p:nvSpPr>
          <p:spPr bwMode="auto">
            <a:xfrm>
              <a:off x="4148138" y="2277640"/>
              <a:ext cx="273050" cy="368300"/>
            </a:xfrm>
            <a:custGeom>
              <a:avLst/>
              <a:gdLst>
                <a:gd name="T0" fmla="*/ 94 w 172"/>
                <a:gd name="T1" fmla="*/ 64 h 232"/>
                <a:gd name="T2" fmla="*/ 101 w 172"/>
                <a:gd name="T3" fmla="*/ 42 h 232"/>
                <a:gd name="T4" fmla="*/ 108 w 172"/>
                <a:gd name="T5" fmla="*/ 23 h 232"/>
                <a:gd name="T6" fmla="*/ 101 w 172"/>
                <a:gd name="T7" fmla="*/ 4 h 232"/>
                <a:gd name="T8" fmla="*/ 94 w 172"/>
                <a:gd name="T9" fmla="*/ 7 h 232"/>
                <a:gd name="T10" fmla="*/ 106 w 172"/>
                <a:gd name="T11" fmla="*/ 2 h 232"/>
                <a:gd name="T12" fmla="*/ 115 w 172"/>
                <a:gd name="T13" fmla="*/ 7 h 232"/>
                <a:gd name="T14" fmla="*/ 134 w 172"/>
                <a:gd name="T15" fmla="*/ 14 h 232"/>
                <a:gd name="T16" fmla="*/ 142 w 172"/>
                <a:gd name="T17" fmla="*/ 11 h 232"/>
                <a:gd name="T18" fmla="*/ 146 w 172"/>
                <a:gd name="T19" fmla="*/ 7 h 232"/>
                <a:gd name="T20" fmla="*/ 156 w 172"/>
                <a:gd name="T21" fmla="*/ 26 h 232"/>
                <a:gd name="T22" fmla="*/ 139 w 172"/>
                <a:gd name="T23" fmla="*/ 28 h 232"/>
                <a:gd name="T24" fmla="*/ 142 w 172"/>
                <a:gd name="T25" fmla="*/ 42 h 232"/>
                <a:gd name="T26" fmla="*/ 130 w 172"/>
                <a:gd name="T27" fmla="*/ 59 h 232"/>
                <a:gd name="T28" fmla="*/ 130 w 172"/>
                <a:gd name="T29" fmla="*/ 73 h 232"/>
                <a:gd name="T30" fmla="*/ 123 w 172"/>
                <a:gd name="T31" fmla="*/ 90 h 232"/>
                <a:gd name="T32" fmla="*/ 132 w 172"/>
                <a:gd name="T33" fmla="*/ 92 h 232"/>
                <a:gd name="T34" fmla="*/ 132 w 172"/>
                <a:gd name="T35" fmla="*/ 101 h 232"/>
                <a:gd name="T36" fmla="*/ 142 w 172"/>
                <a:gd name="T37" fmla="*/ 106 h 232"/>
                <a:gd name="T38" fmla="*/ 142 w 172"/>
                <a:gd name="T39" fmla="*/ 135 h 232"/>
                <a:gd name="T40" fmla="*/ 144 w 172"/>
                <a:gd name="T41" fmla="*/ 144 h 232"/>
                <a:gd name="T42" fmla="*/ 149 w 172"/>
                <a:gd name="T43" fmla="*/ 146 h 232"/>
                <a:gd name="T44" fmla="*/ 160 w 172"/>
                <a:gd name="T45" fmla="*/ 149 h 232"/>
                <a:gd name="T46" fmla="*/ 153 w 172"/>
                <a:gd name="T47" fmla="*/ 161 h 232"/>
                <a:gd name="T48" fmla="*/ 153 w 172"/>
                <a:gd name="T49" fmla="*/ 170 h 232"/>
                <a:gd name="T50" fmla="*/ 163 w 172"/>
                <a:gd name="T51" fmla="*/ 172 h 232"/>
                <a:gd name="T52" fmla="*/ 158 w 172"/>
                <a:gd name="T53" fmla="*/ 187 h 232"/>
                <a:gd name="T54" fmla="*/ 172 w 172"/>
                <a:gd name="T55" fmla="*/ 194 h 232"/>
                <a:gd name="T56" fmla="*/ 158 w 172"/>
                <a:gd name="T57" fmla="*/ 199 h 232"/>
                <a:gd name="T58" fmla="*/ 149 w 172"/>
                <a:gd name="T59" fmla="*/ 206 h 232"/>
                <a:gd name="T60" fmla="*/ 130 w 172"/>
                <a:gd name="T61" fmla="*/ 206 h 232"/>
                <a:gd name="T62" fmla="*/ 113 w 172"/>
                <a:gd name="T63" fmla="*/ 210 h 232"/>
                <a:gd name="T64" fmla="*/ 108 w 172"/>
                <a:gd name="T65" fmla="*/ 213 h 232"/>
                <a:gd name="T66" fmla="*/ 108 w 172"/>
                <a:gd name="T67" fmla="*/ 220 h 232"/>
                <a:gd name="T68" fmla="*/ 106 w 172"/>
                <a:gd name="T69" fmla="*/ 225 h 232"/>
                <a:gd name="T70" fmla="*/ 106 w 172"/>
                <a:gd name="T71" fmla="*/ 232 h 232"/>
                <a:gd name="T72" fmla="*/ 66 w 172"/>
                <a:gd name="T73" fmla="*/ 194 h 232"/>
                <a:gd name="T74" fmla="*/ 56 w 172"/>
                <a:gd name="T75" fmla="*/ 191 h 232"/>
                <a:gd name="T76" fmla="*/ 44 w 172"/>
                <a:gd name="T77" fmla="*/ 165 h 232"/>
                <a:gd name="T78" fmla="*/ 37 w 172"/>
                <a:gd name="T79" fmla="*/ 158 h 232"/>
                <a:gd name="T80" fmla="*/ 18 w 172"/>
                <a:gd name="T81" fmla="*/ 156 h 232"/>
                <a:gd name="T82" fmla="*/ 14 w 172"/>
                <a:gd name="T83" fmla="*/ 144 h 232"/>
                <a:gd name="T84" fmla="*/ 14 w 172"/>
                <a:gd name="T85" fmla="*/ 116 h 232"/>
                <a:gd name="T86" fmla="*/ 7 w 172"/>
                <a:gd name="T87" fmla="*/ 104 h 232"/>
                <a:gd name="T88" fmla="*/ 4 w 172"/>
                <a:gd name="T89" fmla="*/ 7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" h="232">
                  <a:moveTo>
                    <a:pt x="0" y="54"/>
                  </a:moveTo>
                  <a:lnTo>
                    <a:pt x="94" y="64"/>
                  </a:lnTo>
                  <a:lnTo>
                    <a:pt x="99" y="59"/>
                  </a:lnTo>
                  <a:lnTo>
                    <a:pt x="101" y="42"/>
                  </a:lnTo>
                  <a:lnTo>
                    <a:pt x="106" y="35"/>
                  </a:lnTo>
                  <a:lnTo>
                    <a:pt x="108" y="23"/>
                  </a:lnTo>
                  <a:lnTo>
                    <a:pt x="99" y="14"/>
                  </a:lnTo>
                  <a:lnTo>
                    <a:pt x="101" y="4"/>
                  </a:lnTo>
                  <a:lnTo>
                    <a:pt x="97" y="2"/>
                  </a:lnTo>
                  <a:lnTo>
                    <a:pt x="94" y="7"/>
                  </a:lnTo>
                  <a:lnTo>
                    <a:pt x="94" y="0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5" y="7"/>
                  </a:lnTo>
                  <a:lnTo>
                    <a:pt x="130" y="7"/>
                  </a:lnTo>
                  <a:lnTo>
                    <a:pt x="134" y="14"/>
                  </a:lnTo>
                  <a:lnTo>
                    <a:pt x="139" y="14"/>
                  </a:lnTo>
                  <a:lnTo>
                    <a:pt x="142" y="11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1" y="21"/>
                  </a:lnTo>
                  <a:lnTo>
                    <a:pt x="156" y="26"/>
                  </a:lnTo>
                  <a:lnTo>
                    <a:pt x="149" y="33"/>
                  </a:lnTo>
                  <a:lnTo>
                    <a:pt x="139" y="28"/>
                  </a:lnTo>
                  <a:lnTo>
                    <a:pt x="134" y="33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30" y="59"/>
                  </a:lnTo>
                  <a:lnTo>
                    <a:pt x="125" y="68"/>
                  </a:lnTo>
                  <a:lnTo>
                    <a:pt x="130" y="73"/>
                  </a:lnTo>
                  <a:lnTo>
                    <a:pt x="120" y="85"/>
                  </a:lnTo>
                  <a:lnTo>
                    <a:pt x="123" y="90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27" y="99"/>
                  </a:lnTo>
                  <a:lnTo>
                    <a:pt x="132" y="101"/>
                  </a:lnTo>
                  <a:lnTo>
                    <a:pt x="134" y="106"/>
                  </a:lnTo>
                  <a:lnTo>
                    <a:pt x="142" y="106"/>
                  </a:lnTo>
                  <a:lnTo>
                    <a:pt x="153" y="118"/>
                  </a:lnTo>
                  <a:lnTo>
                    <a:pt x="142" y="135"/>
                  </a:lnTo>
                  <a:lnTo>
                    <a:pt x="137" y="137"/>
                  </a:lnTo>
                  <a:lnTo>
                    <a:pt x="144" y="144"/>
                  </a:lnTo>
                  <a:lnTo>
                    <a:pt x="149" y="137"/>
                  </a:lnTo>
                  <a:lnTo>
                    <a:pt x="149" y="146"/>
                  </a:lnTo>
                  <a:lnTo>
                    <a:pt x="156" y="144"/>
                  </a:lnTo>
                  <a:lnTo>
                    <a:pt x="160" y="149"/>
                  </a:lnTo>
                  <a:lnTo>
                    <a:pt x="158" y="156"/>
                  </a:lnTo>
                  <a:lnTo>
                    <a:pt x="153" y="161"/>
                  </a:lnTo>
                  <a:lnTo>
                    <a:pt x="156" y="165"/>
                  </a:lnTo>
                  <a:lnTo>
                    <a:pt x="153" y="170"/>
                  </a:lnTo>
                  <a:lnTo>
                    <a:pt x="158" y="175"/>
                  </a:lnTo>
                  <a:lnTo>
                    <a:pt x="163" y="172"/>
                  </a:lnTo>
                  <a:lnTo>
                    <a:pt x="163" y="182"/>
                  </a:lnTo>
                  <a:lnTo>
                    <a:pt x="158" y="187"/>
                  </a:lnTo>
                  <a:lnTo>
                    <a:pt x="165" y="187"/>
                  </a:lnTo>
                  <a:lnTo>
                    <a:pt x="172" y="194"/>
                  </a:lnTo>
                  <a:lnTo>
                    <a:pt x="163" y="194"/>
                  </a:lnTo>
                  <a:lnTo>
                    <a:pt x="158" y="199"/>
                  </a:lnTo>
                  <a:lnTo>
                    <a:pt x="153" y="208"/>
                  </a:lnTo>
                  <a:lnTo>
                    <a:pt x="149" y="206"/>
                  </a:lnTo>
                  <a:lnTo>
                    <a:pt x="146" y="210"/>
                  </a:lnTo>
                  <a:lnTo>
                    <a:pt x="130" y="206"/>
                  </a:lnTo>
                  <a:lnTo>
                    <a:pt x="123" y="210"/>
                  </a:lnTo>
                  <a:lnTo>
                    <a:pt x="113" y="210"/>
                  </a:lnTo>
                  <a:lnTo>
                    <a:pt x="113" y="213"/>
                  </a:lnTo>
                  <a:lnTo>
                    <a:pt x="108" y="213"/>
                  </a:lnTo>
                  <a:lnTo>
                    <a:pt x="111" y="220"/>
                  </a:lnTo>
                  <a:lnTo>
                    <a:pt x="108" y="220"/>
                  </a:lnTo>
                  <a:lnTo>
                    <a:pt x="108" y="225"/>
                  </a:lnTo>
                  <a:lnTo>
                    <a:pt x="106" y="225"/>
                  </a:lnTo>
                  <a:lnTo>
                    <a:pt x="108" y="227"/>
                  </a:lnTo>
                  <a:lnTo>
                    <a:pt x="106" y="232"/>
                  </a:lnTo>
                  <a:lnTo>
                    <a:pt x="66" y="199"/>
                  </a:lnTo>
                  <a:lnTo>
                    <a:pt x="66" y="194"/>
                  </a:lnTo>
                  <a:lnTo>
                    <a:pt x="63" y="196"/>
                  </a:lnTo>
                  <a:lnTo>
                    <a:pt x="56" y="191"/>
                  </a:lnTo>
                  <a:lnTo>
                    <a:pt x="56" y="180"/>
                  </a:lnTo>
                  <a:lnTo>
                    <a:pt x="44" y="165"/>
                  </a:lnTo>
                  <a:lnTo>
                    <a:pt x="37" y="163"/>
                  </a:lnTo>
                  <a:lnTo>
                    <a:pt x="37" y="158"/>
                  </a:lnTo>
                  <a:lnTo>
                    <a:pt x="35" y="161"/>
                  </a:lnTo>
                  <a:lnTo>
                    <a:pt x="18" y="156"/>
                  </a:lnTo>
                  <a:lnTo>
                    <a:pt x="16" y="144"/>
                  </a:lnTo>
                  <a:lnTo>
                    <a:pt x="14" y="144"/>
                  </a:lnTo>
                  <a:lnTo>
                    <a:pt x="18" y="135"/>
                  </a:lnTo>
                  <a:lnTo>
                    <a:pt x="14" y="116"/>
                  </a:lnTo>
                  <a:lnTo>
                    <a:pt x="4" y="109"/>
                  </a:lnTo>
                  <a:lnTo>
                    <a:pt x="7" y="104"/>
                  </a:lnTo>
                  <a:lnTo>
                    <a:pt x="2" y="92"/>
                  </a:lnTo>
                  <a:lnTo>
                    <a:pt x="4" y="73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5" name="Freeform 91"/>
            <p:cNvSpPr>
              <a:spLocks/>
            </p:cNvSpPr>
            <p:nvPr/>
          </p:nvSpPr>
          <p:spPr bwMode="auto">
            <a:xfrm>
              <a:off x="4214813" y="5546302"/>
              <a:ext cx="236538" cy="211138"/>
            </a:xfrm>
            <a:custGeom>
              <a:avLst/>
              <a:gdLst>
                <a:gd name="T0" fmla="*/ 7 w 149"/>
                <a:gd name="T1" fmla="*/ 14 h 133"/>
                <a:gd name="T2" fmla="*/ 14 w 149"/>
                <a:gd name="T3" fmla="*/ 12 h 133"/>
                <a:gd name="T4" fmla="*/ 19 w 149"/>
                <a:gd name="T5" fmla="*/ 17 h 133"/>
                <a:gd name="T6" fmla="*/ 26 w 149"/>
                <a:gd name="T7" fmla="*/ 7 h 133"/>
                <a:gd name="T8" fmla="*/ 43 w 149"/>
                <a:gd name="T9" fmla="*/ 3 h 133"/>
                <a:gd name="T10" fmla="*/ 50 w 149"/>
                <a:gd name="T11" fmla="*/ 0 h 133"/>
                <a:gd name="T12" fmla="*/ 66 w 149"/>
                <a:gd name="T13" fmla="*/ 5 h 133"/>
                <a:gd name="T14" fmla="*/ 83 w 149"/>
                <a:gd name="T15" fmla="*/ 17 h 133"/>
                <a:gd name="T16" fmla="*/ 95 w 149"/>
                <a:gd name="T17" fmla="*/ 29 h 133"/>
                <a:gd name="T18" fmla="*/ 111 w 149"/>
                <a:gd name="T19" fmla="*/ 64 h 133"/>
                <a:gd name="T20" fmla="*/ 142 w 149"/>
                <a:gd name="T21" fmla="*/ 67 h 133"/>
                <a:gd name="T22" fmla="*/ 142 w 149"/>
                <a:gd name="T23" fmla="*/ 76 h 133"/>
                <a:gd name="T24" fmla="*/ 140 w 149"/>
                <a:gd name="T25" fmla="*/ 83 h 133"/>
                <a:gd name="T26" fmla="*/ 140 w 149"/>
                <a:gd name="T27" fmla="*/ 93 h 133"/>
                <a:gd name="T28" fmla="*/ 147 w 149"/>
                <a:gd name="T29" fmla="*/ 97 h 133"/>
                <a:gd name="T30" fmla="*/ 147 w 149"/>
                <a:gd name="T31" fmla="*/ 102 h 133"/>
                <a:gd name="T32" fmla="*/ 149 w 149"/>
                <a:gd name="T33" fmla="*/ 107 h 133"/>
                <a:gd name="T34" fmla="*/ 142 w 149"/>
                <a:gd name="T35" fmla="*/ 107 h 133"/>
                <a:gd name="T36" fmla="*/ 144 w 149"/>
                <a:gd name="T37" fmla="*/ 116 h 133"/>
                <a:gd name="T38" fmla="*/ 135 w 149"/>
                <a:gd name="T39" fmla="*/ 119 h 133"/>
                <a:gd name="T40" fmla="*/ 130 w 149"/>
                <a:gd name="T41" fmla="*/ 130 h 133"/>
                <a:gd name="T42" fmla="*/ 123 w 149"/>
                <a:gd name="T43" fmla="*/ 133 h 133"/>
                <a:gd name="T44" fmla="*/ 114 w 149"/>
                <a:gd name="T45" fmla="*/ 128 h 133"/>
                <a:gd name="T46" fmla="*/ 107 w 149"/>
                <a:gd name="T47" fmla="*/ 130 h 133"/>
                <a:gd name="T48" fmla="*/ 83 w 149"/>
                <a:gd name="T49" fmla="*/ 116 h 133"/>
                <a:gd name="T50" fmla="*/ 73 w 149"/>
                <a:gd name="T51" fmla="*/ 123 h 133"/>
                <a:gd name="T52" fmla="*/ 62 w 149"/>
                <a:gd name="T53" fmla="*/ 123 h 133"/>
                <a:gd name="T54" fmla="*/ 43 w 149"/>
                <a:gd name="T55" fmla="*/ 119 h 133"/>
                <a:gd name="T56" fmla="*/ 38 w 149"/>
                <a:gd name="T57" fmla="*/ 114 h 133"/>
                <a:gd name="T58" fmla="*/ 17 w 149"/>
                <a:gd name="T59" fmla="*/ 114 h 133"/>
                <a:gd name="T60" fmla="*/ 17 w 149"/>
                <a:gd name="T61" fmla="*/ 109 h 133"/>
                <a:gd name="T62" fmla="*/ 7 w 149"/>
                <a:gd name="T63" fmla="*/ 102 h 133"/>
                <a:gd name="T64" fmla="*/ 17 w 149"/>
                <a:gd name="T65" fmla="*/ 85 h 133"/>
                <a:gd name="T66" fmla="*/ 10 w 149"/>
                <a:gd name="T67" fmla="*/ 76 h 133"/>
                <a:gd name="T68" fmla="*/ 10 w 149"/>
                <a:gd name="T69" fmla="*/ 67 h 133"/>
                <a:gd name="T70" fmla="*/ 12 w 149"/>
                <a:gd name="T71" fmla="*/ 59 h 133"/>
                <a:gd name="T72" fmla="*/ 7 w 149"/>
                <a:gd name="T73" fmla="*/ 40 h 133"/>
                <a:gd name="T74" fmla="*/ 0 w 149"/>
                <a:gd name="T75" fmla="*/ 33 h 133"/>
                <a:gd name="T76" fmla="*/ 0 w 149"/>
                <a:gd name="T77" fmla="*/ 26 h 133"/>
                <a:gd name="T78" fmla="*/ 7 w 149"/>
                <a:gd name="T79" fmla="*/ 22 h 133"/>
                <a:gd name="T80" fmla="*/ 7 w 149"/>
                <a:gd name="T81" fmla="*/ 1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3">
                  <a:moveTo>
                    <a:pt x="7" y="14"/>
                  </a:moveTo>
                  <a:lnTo>
                    <a:pt x="14" y="12"/>
                  </a:lnTo>
                  <a:lnTo>
                    <a:pt x="19" y="17"/>
                  </a:lnTo>
                  <a:lnTo>
                    <a:pt x="26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66" y="5"/>
                  </a:lnTo>
                  <a:lnTo>
                    <a:pt x="83" y="17"/>
                  </a:lnTo>
                  <a:lnTo>
                    <a:pt x="95" y="29"/>
                  </a:lnTo>
                  <a:lnTo>
                    <a:pt x="111" y="64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0" y="83"/>
                  </a:lnTo>
                  <a:lnTo>
                    <a:pt x="140" y="93"/>
                  </a:lnTo>
                  <a:lnTo>
                    <a:pt x="147" y="97"/>
                  </a:lnTo>
                  <a:lnTo>
                    <a:pt x="147" y="102"/>
                  </a:lnTo>
                  <a:lnTo>
                    <a:pt x="149" y="107"/>
                  </a:lnTo>
                  <a:lnTo>
                    <a:pt x="142" y="107"/>
                  </a:lnTo>
                  <a:lnTo>
                    <a:pt x="144" y="116"/>
                  </a:lnTo>
                  <a:lnTo>
                    <a:pt x="135" y="119"/>
                  </a:lnTo>
                  <a:lnTo>
                    <a:pt x="130" y="130"/>
                  </a:lnTo>
                  <a:lnTo>
                    <a:pt x="123" y="133"/>
                  </a:lnTo>
                  <a:lnTo>
                    <a:pt x="114" y="128"/>
                  </a:lnTo>
                  <a:lnTo>
                    <a:pt x="107" y="130"/>
                  </a:lnTo>
                  <a:lnTo>
                    <a:pt x="83" y="116"/>
                  </a:lnTo>
                  <a:lnTo>
                    <a:pt x="73" y="123"/>
                  </a:lnTo>
                  <a:lnTo>
                    <a:pt x="62" y="123"/>
                  </a:lnTo>
                  <a:lnTo>
                    <a:pt x="43" y="119"/>
                  </a:lnTo>
                  <a:lnTo>
                    <a:pt x="38" y="114"/>
                  </a:lnTo>
                  <a:lnTo>
                    <a:pt x="17" y="114"/>
                  </a:lnTo>
                  <a:lnTo>
                    <a:pt x="17" y="109"/>
                  </a:lnTo>
                  <a:lnTo>
                    <a:pt x="7" y="102"/>
                  </a:lnTo>
                  <a:lnTo>
                    <a:pt x="17" y="85"/>
                  </a:lnTo>
                  <a:lnTo>
                    <a:pt x="10" y="76"/>
                  </a:lnTo>
                  <a:lnTo>
                    <a:pt x="10" y="67"/>
                  </a:lnTo>
                  <a:lnTo>
                    <a:pt x="12" y="59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22"/>
                  </a:lnTo>
                  <a:lnTo>
                    <a:pt x="7" y="1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6" name="Freeform 92"/>
            <p:cNvSpPr>
              <a:spLocks/>
            </p:cNvSpPr>
            <p:nvPr/>
          </p:nvSpPr>
          <p:spPr bwMode="auto">
            <a:xfrm>
              <a:off x="4184650" y="3982615"/>
              <a:ext cx="173038" cy="84138"/>
            </a:xfrm>
            <a:custGeom>
              <a:avLst/>
              <a:gdLst>
                <a:gd name="T0" fmla="*/ 76 w 109"/>
                <a:gd name="T1" fmla="*/ 3 h 53"/>
                <a:gd name="T2" fmla="*/ 83 w 109"/>
                <a:gd name="T3" fmla="*/ 5 h 53"/>
                <a:gd name="T4" fmla="*/ 88 w 109"/>
                <a:gd name="T5" fmla="*/ 0 h 53"/>
                <a:gd name="T6" fmla="*/ 97 w 109"/>
                <a:gd name="T7" fmla="*/ 5 h 53"/>
                <a:gd name="T8" fmla="*/ 107 w 109"/>
                <a:gd name="T9" fmla="*/ 5 h 53"/>
                <a:gd name="T10" fmla="*/ 109 w 109"/>
                <a:gd name="T11" fmla="*/ 22 h 53"/>
                <a:gd name="T12" fmla="*/ 104 w 109"/>
                <a:gd name="T13" fmla="*/ 19 h 53"/>
                <a:gd name="T14" fmla="*/ 85 w 109"/>
                <a:gd name="T15" fmla="*/ 19 h 53"/>
                <a:gd name="T16" fmla="*/ 78 w 109"/>
                <a:gd name="T17" fmla="*/ 12 h 53"/>
                <a:gd name="T18" fmla="*/ 74 w 109"/>
                <a:gd name="T19" fmla="*/ 12 h 53"/>
                <a:gd name="T20" fmla="*/ 64 w 109"/>
                <a:gd name="T21" fmla="*/ 29 h 53"/>
                <a:gd name="T22" fmla="*/ 59 w 109"/>
                <a:gd name="T23" fmla="*/ 29 h 53"/>
                <a:gd name="T24" fmla="*/ 55 w 109"/>
                <a:gd name="T25" fmla="*/ 36 h 53"/>
                <a:gd name="T26" fmla="*/ 57 w 109"/>
                <a:gd name="T27" fmla="*/ 53 h 53"/>
                <a:gd name="T28" fmla="*/ 45 w 109"/>
                <a:gd name="T29" fmla="*/ 53 h 53"/>
                <a:gd name="T30" fmla="*/ 36 w 109"/>
                <a:gd name="T31" fmla="*/ 38 h 53"/>
                <a:gd name="T32" fmla="*/ 29 w 109"/>
                <a:gd name="T33" fmla="*/ 43 h 53"/>
                <a:gd name="T34" fmla="*/ 36 w 109"/>
                <a:gd name="T35" fmla="*/ 29 h 53"/>
                <a:gd name="T36" fmla="*/ 36 w 109"/>
                <a:gd name="T37" fmla="*/ 17 h 53"/>
                <a:gd name="T38" fmla="*/ 26 w 109"/>
                <a:gd name="T39" fmla="*/ 19 h 53"/>
                <a:gd name="T40" fmla="*/ 19 w 109"/>
                <a:gd name="T41" fmla="*/ 34 h 53"/>
                <a:gd name="T42" fmla="*/ 3 w 109"/>
                <a:gd name="T43" fmla="*/ 29 h 53"/>
                <a:gd name="T44" fmla="*/ 5 w 109"/>
                <a:gd name="T45" fmla="*/ 24 h 53"/>
                <a:gd name="T46" fmla="*/ 0 w 109"/>
                <a:gd name="T47" fmla="*/ 12 h 53"/>
                <a:gd name="T48" fmla="*/ 7 w 109"/>
                <a:gd name="T49" fmla="*/ 3 h 53"/>
                <a:gd name="T50" fmla="*/ 26 w 109"/>
                <a:gd name="T51" fmla="*/ 3 h 53"/>
                <a:gd name="T52" fmla="*/ 33 w 109"/>
                <a:gd name="T53" fmla="*/ 8 h 53"/>
                <a:gd name="T54" fmla="*/ 48 w 109"/>
                <a:gd name="T55" fmla="*/ 10 h 53"/>
                <a:gd name="T56" fmla="*/ 64 w 109"/>
                <a:gd name="T57" fmla="*/ 10 h 53"/>
                <a:gd name="T58" fmla="*/ 76 w 109"/>
                <a:gd name="T5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53">
                  <a:moveTo>
                    <a:pt x="76" y="3"/>
                  </a:moveTo>
                  <a:lnTo>
                    <a:pt x="83" y="5"/>
                  </a:lnTo>
                  <a:lnTo>
                    <a:pt x="88" y="0"/>
                  </a:lnTo>
                  <a:lnTo>
                    <a:pt x="97" y="5"/>
                  </a:lnTo>
                  <a:lnTo>
                    <a:pt x="107" y="5"/>
                  </a:lnTo>
                  <a:lnTo>
                    <a:pt x="109" y="22"/>
                  </a:lnTo>
                  <a:lnTo>
                    <a:pt x="104" y="19"/>
                  </a:lnTo>
                  <a:lnTo>
                    <a:pt x="85" y="19"/>
                  </a:lnTo>
                  <a:lnTo>
                    <a:pt x="78" y="12"/>
                  </a:lnTo>
                  <a:lnTo>
                    <a:pt x="74" y="12"/>
                  </a:lnTo>
                  <a:lnTo>
                    <a:pt x="64" y="29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7" y="53"/>
                  </a:lnTo>
                  <a:lnTo>
                    <a:pt x="45" y="53"/>
                  </a:lnTo>
                  <a:lnTo>
                    <a:pt x="36" y="38"/>
                  </a:lnTo>
                  <a:lnTo>
                    <a:pt x="29" y="43"/>
                  </a:lnTo>
                  <a:lnTo>
                    <a:pt x="36" y="29"/>
                  </a:lnTo>
                  <a:lnTo>
                    <a:pt x="36" y="17"/>
                  </a:lnTo>
                  <a:lnTo>
                    <a:pt x="26" y="19"/>
                  </a:lnTo>
                  <a:lnTo>
                    <a:pt x="19" y="34"/>
                  </a:lnTo>
                  <a:lnTo>
                    <a:pt x="3" y="29"/>
                  </a:lnTo>
                  <a:lnTo>
                    <a:pt x="5" y="24"/>
                  </a:lnTo>
                  <a:lnTo>
                    <a:pt x="0" y="12"/>
                  </a:lnTo>
                  <a:lnTo>
                    <a:pt x="7" y="3"/>
                  </a:lnTo>
                  <a:lnTo>
                    <a:pt x="26" y="3"/>
                  </a:lnTo>
                  <a:lnTo>
                    <a:pt x="33" y="8"/>
                  </a:lnTo>
                  <a:lnTo>
                    <a:pt x="48" y="10"/>
                  </a:lnTo>
                  <a:lnTo>
                    <a:pt x="64" y="10"/>
                  </a:lnTo>
                  <a:lnTo>
                    <a:pt x="76" y="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7" name="Freeform 93"/>
            <p:cNvSpPr>
              <a:spLocks/>
            </p:cNvSpPr>
            <p:nvPr/>
          </p:nvSpPr>
          <p:spPr bwMode="auto">
            <a:xfrm>
              <a:off x="4214813" y="3138065"/>
              <a:ext cx="288925" cy="198438"/>
            </a:xfrm>
            <a:custGeom>
              <a:avLst/>
              <a:gdLst>
                <a:gd name="T0" fmla="*/ 0 w 182"/>
                <a:gd name="T1" fmla="*/ 78 h 125"/>
                <a:gd name="T2" fmla="*/ 12 w 182"/>
                <a:gd name="T3" fmla="*/ 61 h 125"/>
                <a:gd name="T4" fmla="*/ 5 w 182"/>
                <a:gd name="T5" fmla="*/ 57 h 125"/>
                <a:gd name="T6" fmla="*/ 7 w 182"/>
                <a:gd name="T7" fmla="*/ 47 h 125"/>
                <a:gd name="T8" fmla="*/ 14 w 182"/>
                <a:gd name="T9" fmla="*/ 38 h 125"/>
                <a:gd name="T10" fmla="*/ 5 w 182"/>
                <a:gd name="T11" fmla="*/ 28 h 125"/>
                <a:gd name="T12" fmla="*/ 7 w 182"/>
                <a:gd name="T13" fmla="*/ 21 h 125"/>
                <a:gd name="T14" fmla="*/ 21 w 182"/>
                <a:gd name="T15" fmla="*/ 16 h 125"/>
                <a:gd name="T16" fmla="*/ 31 w 182"/>
                <a:gd name="T17" fmla="*/ 9 h 125"/>
                <a:gd name="T18" fmla="*/ 52 w 182"/>
                <a:gd name="T19" fmla="*/ 9 h 125"/>
                <a:gd name="T20" fmla="*/ 66 w 182"/>
                <a:gd name="T21" fmla="*/ 14 h 125"/>
                <a:gd name="T22" fmla="*/ 71 w 182"/>
                <a:gd name="T23" fmla="*/ 12 h 125"/>
                <a:gd name="T24" fmla="*/ 78 w 182"/>
                <a:gd name="T25" fmla="*/ 12 h 125"/>
                <a:gd name="T26" fmla="*/ 78 w 182"/>
                <a:gd name="T27" fmla="*/ 9 h 125"/>
                <a:gd name="T28" fmla="*/ 88 w 182"/>
                <a:gd name="T29" fmla="*/ 14 h 125"/>
                <a:gd name="T30" fmla="*/ 88 w 182"/>
                <a:gd name="T31" fmla="*/ 12 h 125"/>
                <a:gd name="T32" fmla="*/ 90 w 182"/>
                <a:gd name="T33" fmla="*/ 14 h 125"/>
                <a:gd name="T34" fmla="*/ 92 w 182"/>
                <a:gd name="T35" fmla="*/ 9 h 125"/>
                <a:gd name="T36" fmla="*/ 100 w 182"/>
                <a:gd name="T37" fmla="*/ 14 h 125"/>
                <a:gd name="T38" fmla="*/ 107 w 182"/>
                <a:gd name="T39" fmla="*/ 9 h 125"/>
                <a:gd name="T40" fmla="*/ 109 w 182"/>
                <a:gd name="T41" fmla="*/ 12 h 125"/>
                <a:gd name="T42" fmla="*/ 111 w 182"/>
                <a:gd name="T43" fmla="*/ 9 h 125"/>
                <a:gd name="T44" fmla="*/ 114 w 182"/>
                <a:gd name="T45" fmla="*/ 12 h 125"/>
                <a:gd name="T46" fmla="*/ 123 w 182"/>
                <a:gd name="T47" fmla="*/ 7 h 125"/>
                <a:gd name="T48" fmla="*/ 126 w 182"/>
                <a:gd name="T49" fmla="*/ 9 h 125"/>
                <a:gd name="T50" fmla="*/ 137 w 182"/>
                <a:gd name="T51" fmla="*/ 5 h 125"/>
                <a:gd name="T52" fmla="*/ 144 w 182"/>
                <a:gd name="T53" fmla="*/ 12 h 125"/>
                <a:gd name="T54" fmla="*/ 156 w 182"/>
                <a:gd name="T55" fmla="*/ 2 h 125"/>
                <a:gd name="T56" fmla="*/ 163 w 182"/>
                <a:gd name="T57" fmla="*/ 2 h 125"/>
                <a:gd name="T58" fmla="*/ 166 w 182"/>
                <a:gd name="T59" fmla="*/ 0 h 125"/>
                <a:gd name="T60" fmla="*/ 171 w 182"/>
                <a:gd name="T61" fmla="*/ 0 h 125"/>
                <a:gd name="T62" fmla="*/ 175 w 182"/>
                <a:gd name="T63" fmla="*/ 9 h 125"/>
                <a:gd name="T64" fmla="*/ 175 w 182"/>
                <a:gd name="T65" fmla="*/ 5 h 125"/>
                <a:gd name="T66" fmla="*/ 182 w 182"/>
                <a:gd name="T67" fmla="*/ 2 h 125"/>
                <a:gd name="T68" fmla="*/ 135 w 182"/>
                <a:gd name="T69" fmla="*/ 80 h 125"/>
                <a:gd name="T70" fmla="*/ 147 w 182"/>
                <a:gd name="T71" fmla="*/ 83 h 125"/>
                <a:gd name="T72" fmla="*/ 147 w 182"/>
                <a:gd name="T73" fmla="*/ 87 h 125"/>
                <a:gd name="T74" fmla="*/ 142 w 182"/>
                <a:gd name="T75" fmla="*/ 92 h 125"/>
                <a:gd name="T76" fmla="*/ 144 w 182"/>
                <a:gd name="T77" fmla="*/ 97 h 125"/>
                <a:gd name="T78" fmla="*/ 137 w 182"/>
                <a:gd name="T79" fmla="*/ 97 h 125"/>
                <a:gd name="T80" fmla="*/ 135 w 182"/>
                <a:gd name="T81" fmla="*/ 104 h 125"/>
                <a:gd name="T82" fmla="*/ 128 w 182"/>
                <a:gd name="T83" fmla="*/ 102 h 125"/>
                <a:gd name="T84" fmla="*/ 95 w 182"/>
                <a:gd name="T85" fmla="*/ 125 h 125"/>
                <a:gd name="T86" fmla="*/ 73 w 182"/>
                <a:gd name="T87" fmla="*/ 118 h 125"/>
                <a:gd name="T88" fmla="*/ 69 w 182"/>
                <a:gd name="T89" fmla="*/ 97 h 125"/>
                <a:gd name="T90" fmla="*/ 73 w 182"/>
                <a:gd name="T91" fmla="*/ 87 h 125"/>
                <a:gd name="T92" fmla="*/ 64 w 182"/>
                <a:gd name="T93" fmla="*/ 85 h 125"/>
                <a:gd name="T94" fmla="*/ 57 w 182"/>
                <a:gd name="T95" fmla="*/ 92 h 125"/>
                <a:gd name="T96" fmla="*/ 50 w 182"/>
                <a:gd name="T97" fmla="*/ 90 h 125"/>
                <a:gd name="T98" fmla="*/ 36 w 182"/>
                <a:gd name="T99" fmla="*/ 97 h 125"/>
                <a:gd name="T100" fmla="*/ 12 w 182"/>
                <a:gd name="T101" fmla="*/ 80 h 125"/>
                <a:gd name="T102" fmla="*/ 7 w 182"/>
                <a:gd name="T103" fmla="*/ 73 h 125"/>
                <a:gd name="T104" fmla="*/ 0 w 182"/>
                <a:gd name="T105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25">
                  <a:moveTo>
                    <a:pt x="0" y="78"/>
                  </a:moveTo>
                  <a:lnTo>
                    <a:pt x="12" y="61"/>
                  </a:lnTo>
                  <a:lnTo>
                    <a:pt x="5" y="57"/>
                  </a:lnTo>
                  <a:lnTo>
                    <a:pt x="7" y="47"/>
                  </a:lnTo>
                  <a:lnTo>
                    <a:pt x="14" y="38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21" y="16"/>
                  </a:lnTo>
                  <a:lnTo>
                    <a:pt x="31" y="9"/>
                  </a:lnTo>
                  <a:lnTo>
                    <a:pt x="52" y="9"/>
                  </a:lnTo>
                  <a:lnTo>
                    <a:pt x="66" y="14"/>
                  </a:lnTo>
                  <a:lnTo>
                    <a:pt x="71" y="12"/>
                  </a:lnTo>
                  <a:lnTo>
                    <a:pt x="78" y="12"/>
                  </a:lnTo>
                  <a:lnTo>
                    <a:pt x="78" y="9"/>
                  </a:lnTo>
                  <a:lnTo>
                    <a:pt x="88" y="14"/>
                  </a:lnTo>
                  <a:lnTo>
                    <a:pt x="88" y="12"/>
                  </a:lnTo>
                  <a:lnTo>
                    <a:pt x="90" y="14"/>
                  </a:lnTo>
                  <a:lnTo>
                    <a:pt x="92" y="9"/>
                  </a:lnTo>
                  <a:lnTo>
                    <a:pt x="100" y="14"/>
                  </a:lnTo>
                  <a:lnTo>
                    <a:pt x="107" y="9"/>
                  </a:lnTo>
                  <a:lnTo>
                    <a:pt x="109" y="12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23" y="7"/>
                  </a:lnTo>
                  <a:lnTo>
                    <a:pt x="126" y="9"/>
                  </a:lnTo>
                  <a:lnTo>
                    <a:pt x="137" y="5"/>
                  </a:lnTo>
                  <a:lnTo>
                    <a:pt x="144" y="1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5" y="9"/>
                  </a:lnTo>
                  <a:lnTo>
                    <a:pt x="175" y="5"/>
                  </a:lnTo>
                  <a:lnTo>
                    <a:pt x="182" y="2"/>
                  </a:lnTo>
                  <a:lnTo>
                    <a:pt x="135" y="80"/>
                  </a:lnTo>
                  <a:lnTo>
                    <a:pt x="147" y="83"/>
                  </a:lnTo>
                  <a:lnTo>
                    <a:pt x="147" y="87"/>
                  </a:lnTo>
                  <a:lnTo>
                    <a:pt x="142" y="92"/>
                  </a:lnTo>
                  <a:lnTo>
                    <a:pt x="144" y="97"/>
                  </a:lnTo>
                  <a:lnTo>
                    <a:pt x="137" y="97"/>
                  </a:lnTo>
                  <a:lnTo>
                    <a:pt x="135" y="104"/>
                  </a:lnTo>
                  <a:lnTo>
                    <a:pt x="128" y="102"/>
                  </a:lnTo>
                  <a:lnTo>
                    <a:pt x="95" y="125"/>
                  </a:lnTo>
                  <a:lnTo>
                    <a:pt x="73" y="118"/>
                  </a:lnTo>
                  <a:lnTo>
                    <a:pt x="69" y="97"/>
                  </a:lnTo>
                  <a:lnTo>
                    <a:pt x="73" y="87"/>
                  </a:lnTo>
                  <a:lnTo>
                    <a:pt x="64" y="85"/>
                  </a:lnTo>
                  <a:lnTo>
                    <a:pt x="57" y="92"/>
                  </a:lnTo>
                  <a:lnTo>
                    <a:pt x="50" y="90"/>
                  </a:lnTo>
                  <a:lnTo>
                    <a:pt x="36" y="97"/>
                  </a:lnTo>
                  <a:lnTo>
                    <a:pt x="12" y="80"/>
                  </a:lnTo>
                  <a:lnTo>
                    <a:pt x="7" y="73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8" name="Freeform 94"/>
            <p:cNvSpPr>
              <a:spLocks/>
            </p:cNvSpPr>
            <p:nvPr/>
          </p:nvSpPr>
          <p:spPr bwMode="auto">
            <a:xfrm>
              <a:off x="4217988" y="3066627"/>
              <a:ext cx="173038" cy="115888"/>
            </a:xfrm>
            <a:custGeom>
              <a:avLst/>
              <a:gdLst>
                <a:gd name="T0" fmla="*/ 93 w 109"/>
                <a:gd name="T1" fmla="*/ 9 h 73"/>
                <a:gd name="T2" fmla="*/ 95 w 109"/>
                <a:gd name="T3" fmla="*/ 16 h 73"/>
                <a:gd name="T4" fmla="*/ 102 w 109"/>
                <a:gd name="T5" fmla="*/ 19 h 73"/>
                <a:gd name="T6" fmla="*/ 95 w 109"/>
                <a:gd name="T7" fmla="*/ 28 h 73"/>
                <a:gd name="T8" fmla="*/ 98 w 109"/>
                <a:gd name="T9" fmla="*/ 42 h 73"/>
                <a:gd name="T10" fmla="*/ 102 w 109"/>
                <a:gd name="T11" fmla="*/ 45 h 73"/>
                <a:gd name="T12" fmla="*/ 109 w 109"/>
                <a:gd name="T13" fmla="*/ 57 h 73"/>
                <a:gd name="T14" fmla="*/ 105 w 109"/>
                <a:gd name="T15" fmla="*/ 54 h 73"/>
                <a:gd name="T16" fmla="*/ 98 w 109"/>
                <a:gd name="T17" fmla="*/ 59 h 73"/>
                <a:gd name="T18" fmla="*/ 90 w 109"/>
                <a:gd name="T19" fmla="*/ 54 h 73"/>
                <a:gd name="T20" fmla="*/ 88 w 109"/>
                <a:gd name="T21" fmla="*/ 59 h 73"/>
                <a:gd name="T22" fmla="*/ 86 w 109"/>
                <a:gd name="T23" fmla="*/ 57 h 73"/>
                <a:gd name="T24" fmla="*/ 81 w 109"/>
                <a:gd name="T25" fmla="*/ 59 h 73"/>
                <a:gd name="T26" fmla="*/ 76 w 109"/>
                <a:gd name="T27" fmla="*/ 54 h 73"/>
                <a:gd name="T28" fmla="*/ 76 w 109"/>
                <a:gd name="T29" fmla="*/ 57 h 73"/>
                <a:gd name="T30" fmla="*/ 69 w 109"/>
                <a:gd name="T31" fmla="*/ 57 h 73"/>
                <a:gd name="T32" fmla="*/ 64 w 109"/>
                <a:gd name="T33" fmla="*/ 59 h 73"/>
                <a:gd name="T34" fmla="*/ 50 w 109"/>
                <a:gd name="T35" fmla="*/ 54 h 73"/>
                <a:gd name="T36" fmla="*/ 29 w 109"/>
                <a:gd name="T37" fmla="*/ 54 h 73"/>
                <a:gd name="T38" fmla="*/ 19 w 109"/>
                <a:gd name="T39" fmla="*/ 61 h 73"/>
                <a:gd name="T40" fmla="*/ 8 w 109"/>
                <a:gd name="T41" fmla="*/ 66 h 73"/>
                <a:gd name="T42" fmla="*/ 3 w 109"/>
                <a:gd name="T43" fmla="*/ 73 h 73"/>
                <a:gd name="T44" fmla="*/ 0 w 109"/>
                <a:gd name="T45" fmla="*/ 66 h 73"/>
                <a:gd name="T46" fmla="*/ 5 w 109"/>
                <a:gd name="T47" fmla="*/ 45 h 73"/>
                <a:gd name="T48" fmla="*/ 34 w 109"/>
                <a:gd name="T49" fmla="*/ 23 h 73"/>
                <a:gd name="T50" fmla="*/ 43 w 109"/>
                <a:gd name="T51" fmla="*/ 26 h 73"/>
                <a:gd name="T52" fmla="*/ 43 w 109"/>
                <a:gd name="T53" fmla="*/ 16 h 73"/>
                <a:gd name="T54" fmla="*/ 60 w 109"/>
                <a:gd name="T55" fmla="*/ 9 h 73"/>
                <a:gd name="T56" fmla="*/ 64 w 109"/>
                <a:gd name="T57" fmla="*/ 5 h 73"/>
                <a:gd name="T58" fmla="*/ 62 w 109"/>
                <a:gd name="T59" fmla="*/ 2 h 73"/>
                <a:gd name="T60" fmla="*/ 69 w 109"/>
                <a:gd name="T61" fmla="*/ 0 h 73"/>
                <a:gd name="T62" fmla="*/ 71 w 109"/>
                <a:gd name="T63" fmla="*/ 7 h 73"/>
                <a:gd name="T64" fmla="*/ 76 w 109"/>
                <a:gd name="T65" fmla="*/ 9 h 73"/>
                <a:gd name="T66" fmla="*/ 93 w 109"/>
                <a:gd name="T6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73">
                  <a:moveTo>
                    <a:pt x="93" y="9"/>
                  </a:moveTo>
                  <a:lnTo>
                    <a:pt x="95" y="16"/>
                  </a:lnTo>
                  <a:lnTo>
                    <a:pt x="102" y="19"/>
                  </a:lnTo>
                  <a:lnTo>
                    <a:pt x="95" y="28"/>
                  </a:lnTo>
                  <a:lnTo>
                    <a:pt x="98" y="42"/>
                  </a:lnTo>
                  <a:lnTo>
                    <a:pt x="102" y="45"/>
                  </a:lnTo>
                  <a:lnTo>
                    <a:pt x="109" y="57"/>
                  </a:lnTo>
                  <a:lnTo>
                    <a:pt x="105" y="54"/>
                  </a:lnTo>
                  <a:lnTo>
                    <a:pt x="98" y="59"/>
                  </a:lnTo>
                  <a:lnTo>
                    <a:pt x="90" y="54"/>
                  </a:lnTo>
                  <a:lnTo>
                    <a:pt x="88" y="59"/>
                  </a:lnTo>
                  <a:lnTo>
                    <a:pt x="86" y="57"/>
                  </a:lnTo>
                  <a:lnTo>
                    <a:pt x="81" y="59"/>
                  </a:lnTo>
                  <a:lnTo>
                    <a:pt x="76" y="54"/>
                  </a:lnTo>
                  <a:lnTo>
                    <a:pt x="76" y="57"/>
                  </a:lnTo>
                  <a:lnTo>
                    <a:pt x="69" y="57"/>
                  </a:lnTo>
                  <a:lnTo>
                    <a:pt x="64" y="59"/>
                  </a:lnTo>
                  <a:lnTo>
                    <a:pt x="50" y="54"/>
                  </a:lnTo>
                  <a:lnTo>
                    <a:pt x="29" y="54"/>
                  </a:lnTo>
                  <a:lnTo>
                    <a:pt x="19" y="61"/>
                  </a:lnTo>
                  <a:lnTo>
                    <a:pt x="8" y="66"/>
                  </a:lnTo>
                  <a:lnTo>
                    <a:pt x="3" y="73"/>
                  </a:lnTo>
                  <a:lnTo>
                    <a:pt x="0" y="66"/>
                  </a:lnTo>
                  <a:lnTo>
                    <a:pt x="5" y="45"/>
                  </a:lnTo>
                  <a:lnTo>
                    <a:pt x="34" y="23"/>
                  </a:lnTo>
                  <a:lnTo>
                    <a:pt x="43" y="26"/>
                  </a:lnTo>
                  <a:lnTo>
                    <a:pt x="43" y="16"/>
                  </a:lnTo>
                  <a:lnTo>
                    <a:pt x="60" y="9"/>
                  </a:lnTo>
                  <a:lnTo>
                    <a:pt x="64" y="5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1" y="7"/>
                  </a:lnTo>
                  <a:lnTo>
                    <a:pt x="76" y="9"/>
                  </a:lnTo>
                  <a:lnTo>
                    <a:pt x="93" y="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69" name="Freeform 95"/>
            <p:cNvSpPr>
              <a:spLocks/>
            </p:cNvSpPr>
            <p:nvPr/>
          </p:nvSpPr>
          <p:spPr bwMode="auto">
            <a:xfrm>
              <a:off x="4233863" y="3671465"/>
              <a:ext cx="293688" cy="477838"/>
            </a:xfrm>
            <a:custGeom>
              <a:avLst/>
              <a:gdLst>
                <a:gd name="T0" fmla="*/ 2 w 185"/>
                <a:gd name="T1" fmla="*/ 104 h 301"/>
                <a:gd name="T2" fmla="*/ 31 w 185"/>
                <a:gd name="T3" fmla="*/ 88 h 301"/>
                <a:gd name="T4" fmla="*/ 35 w 185"/>
                <a:gd name="T5" fmla="*/ 83 h 301"/>
                <a:gd name="T6" fmla="*/ 45 w 185"/>
                <a:gd name="T7" fmla="*/ 80 h 301"/>
                <a:gd name="T8" fmla="*/ 57 w 185"/>
                <a:gd name="T9" fmla="*/ 83 h 301"/>
                <a:gd name="T10" fmla="*/ 71 w 185"/>
                <a:gd name="T11" fmla="*/ 85 h 301"/>
                <a:gd name="T12" fmla="*/ 73 w 185"/>
                <a:gd name="T13" fmla="*/ 88 h 301"/>
                <a:gd name="T14" fmla="*/ 85 w 185"/>
                <a:gd name="T15" fmla="*/ 78 h 301"/>
                <a:gd name="T16" fmla="*/ 95 w 185"/>
                <a:gd name="T17" fmla="*/ 61 h 301"/>
                <a:gd name="T18" fmla="*/ 102 w 185"/>
                <a:gd name="T19" fmla="*/ 52 h 301"/>
                <a:gd name="T20" fmla="*/ 111 w 185"/>
                <a:gd name="T21" fmla="*/ 43 h 301"/>
                <a:gd name="T22" fmla="*/ 104 w 185"/>
                <a:gd name="T23" fmla="*/ 26 h 301"/>
                <a:gd name="T24" fmla="*/ 99 w 185"/>
                <a:gd name="T25" fmla="*/ 9 h 301"/>
                <a:gd name="T26" fmla="*/ 159 w 185"/>
                <a:gd name="T27" fmla="*/ 7 h 301"/>
                <a:gd name="T28" fmla="*/ 161 w 185"/>
                <a:gd name="T29" fmla="*/ 17 h 301"/>
                <a:gd name="T30" fmla="*/ 166 w 185"/>
                <a:gd name="T31" fmla="*/ 26 h 301"/>
                <a:gd name="T32" fmla="*/ 166 w 185"/>
                <a:gd name="T33" fmla="*/ 33 h 301"/>
                <a:gd name="T34" fmla="*/ 163 w 185"/>
                <a:gd name="T35" fmla="*/ 50 h 301"/>
                <a:gd name="T36" fmla="*/ 163 w 185"/>
                <a:gd name="T37" fmla="*/ 78 h 301"/>
                <a:gd name="T38" fmla="*/ 180 w 185"/>
                <a:gd name="T39" fmla="*/ 111 h 301"/>
                <a:gd name="T40" fmla="*/ 177 w 185"/>
                <a:gd name="T41" fmla="*/ 130 h 301"/>
                <a:gd name="T42" fmla="*/ 182 w 185"/>
                <a:gd name="T43" fmla="*/ 149 h 301"/>
                <a:gd name="T44" fmla="*/ 130 w 185"/>
                <a:gd name="T45" fmla="*/ 201 h 301"/>
                <a:gd name="T46" fmla="*/ 130 w 185"/>
                <a:gd name="T47" fmla="*/ 222 h 301"/>
                <a:gd name="T48" fmla="*/ 140 w 185"/>
                <a:gd name="T49" fmla="*/ 244 h 301"/>
                <a:gd name="T50" fmla="*/ 140 w 185"/>
                <a:gd name="T51" fmla="*/ 275 h 301"/>
                <a:gd name="T52" fmla="*/ 144 w 185"/>
                <a:gd name="T53" fmla="*/ 282 h 301"/>
                <a:gd name="T54" fmla="*/ 149 w 185"/>
                <a:gd name="T55" fmla="*/ 298 h 301"/>
                <a:gd name="T56" fmla="*/ 121 w 185"/>
                <a:gd name="T57" fmla="*/ 296 h 301"/>
                <a:gd name="T58" fmla="*/ 116 w 185"/>
                <a:gd name="T59" fmla="*/ 286 h 301"/>
                <a:gd name="T60" fmla="*/ 102 w 185"/>
                <a:gd name="T61" fmla="*/ 275 h 301"/>
                <a:gd name="T62" fmla="*/ 121 w 185"/>
                <a:gd name="T63" fmla="*/ 267 h 301"/>
                <a:gd name="T64" fmla="*/ 130 w 185"/>
                <a:gd name="T65" fmla="*/ 244 h 301"/>
                <a:gd name="T66" fmla="*/ 111 w 185"/>
                <a:gd name="T67" fmla="*/ 234 h 301"/>
                <a:gd name="T68" fmla="*/ 90 w 185"/>
                <a:gd name="T69" fmla="*/ 227 h 301"/>
                <a:gd name="T70" fmla="*/ 76 w 185"/>
                <a:gd name="T71" fmla="*/ 227 h 301"/>
                <a:gd name="T72" fmla="*/ 80 w 185"/>
                <a:gd name="T73" fmla="*/ 211 h 301"/>
                <a:gd name="T74" fmla="*/ 66 w 185"/>
                <a:gd name="T75" fmla="*/ 201 h 301"/>
                <a:gd name="T76" fmla="*/ 52 w 185"/>
                <a:gd name="T77" fmla="*/ 201 h 301"/>
                <a:gd name="T78" fmla="*/ 31 w 185"/>
                <a:gd name="T79" fmla="*/ 189 h 301"/>
                <a:gd name="T80" fmla="*/ 2 w 185"/>
                <a:gd name="T81" fmla="*/ 180 h 301"/>
                <a:gd name="T82" fmla="*/ 5 w 185"/>
                <a:gd name="T83" fmla="*/ 142 h 301"/>
                <a:gd name="T84" fmla="*/ 5 w 185"/>
                <a:gd name="T85" fmla="*/ 12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301">
                  <a:moveTo>
                    <a:pt x="0" y="109"/>
                  </a:moveTo>
                  <a:lnTo>
                    <a:pt x="2" y="104"/>
                  </a:lnTo>
                  <a:lnTo>
                    <a:pt x="17" y="102"/>
                  </a:lnTo>
                  <a:lnTo>
                    <a:pt x="31" y="88"/>
                  </a:lnTo>
                  <a:lnTo>
                    <a:pt x="35" y="88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80"/>
                  </a:lnTo>
                  <a:lnTo>
                    <a:pt x="47" y="83"/>
                  </a:lnTo>
                  <a:lnTo>
                    <a:pt x="57" y="83"/>
                  </a:lnTo>
                  <a:lnTo>
                    <a:pt x="61" y="88"/>
                  </a:lnTo>
                  <a:lnTo>
                    <a:pt x="71" y="85"/>
                  </a:lnTo>
                  <a:lnTo>
                    <a:pt x="73" y="90"/>
                  </a:lnTo>
                  <a:lnTo>
                    <a:pt x="73" y="88"/>
                  </a:lnTo>
                  <a:lnTo>
                    <a:pt x="80" y="90"/>
                  </a:lnTo>
                  <a:lnTo>
                    <a:pt x="85" y="78"/>
                  </a:lnTo>
                  <a:lnTo>
                    <a:pt x="92" y="69"/>
                  </a:lnTo>
                  <a:lnTo>
                    <a:pt x="95" y="61"/>
                  </a:lnTo>
                  <a:lnTo>
                    <a:pt x="92" y="52"/>
                  </a:lnTo>
                  <a:lnTo>
                    <a:pt x="102" y="52"/>
                  </a:lnTo>
                  <a:lnTo>
                    <a:pt x="104" y="47"/>
                  </a:lnTo>
                  <a:lnTo>
                    <a:pt x="111" y="43"/>
                  </a:lnTo>
                  <a:lnTo>
                    <a:pt x="111" y="35"/>
                  </a:lnTo>
                  <a:lnTo>
                    <a:pt x="104" y="26"/>
                  </a:lnTo>
                  <a:lnTo>
                    <a:pt x="106" y="14"/>
                  </a:lnTo>
                  <a:lnTo>
                    <a:pt x="99" y="9"/>
                  </a:lnTo>
                  <a:lnTo>
                    <a:pt x="109" y="0"/>
                  </a:lnTo>
                  <a:lnTo>
                    <a:pt x="159" y="7"/>
                  </a:lnTo>
                  <a:lnTo>
                    <a:pt x="159" y="17"/>
                  </a:lnTo>
                  <a:lnTo>
                    <a:pt x="161" y="17"/>
                  </a:lnTo>
                  <a:lnTo>
                    <a:pt x="161" y="24"/>
                  </a:lnTo>
                  <a:lnTo>
                    <a:pt x="166" y="26"/>
                  </a:lnTo>
                  <a:lnTo>
                    <a:pt x="161" y="31"/>
                  </a:lnTo>
                  <a:lnTo>
                    <a:pt x="166" y="33"/>
                  </a:lnTo>
                  <a:lnTo>
                    <a:pt x="166" y="43"/>
                  </a:lnTo>
                  <a:lnTo>
                    <a:pt x="163" y="50"/>
                  </a:lnTo>
                  <a:lnTo>
                    <a:pt x="170" y="57"/>
                  </a:lnTo>
                  <a:lnTo>
                    <a:pt x="163" y="78"/>
                  </a:lnTo>
                  <a:lnTo>
                    <a:pt x="185" y="106"/>
                  </a:lnTo>
                  <a:lnTo>
                    <a:pt x="180" y="111"/>
                  </a:lnTo>
                  <a:lnTo>
                    <a:pt x="166" y="116"/>
                  </a:lnTo>
                  <a:lnTo>
                    <a:pt x="177" y="130"/>
                  </a:lnTo>
                  <a:lnTo>
                    <a:pt x="175" y="144"/>
                  </a:lnTo>
                  <a:lnTo>
                    <a:pt x="182" y="149"/>
                  </a:lnTo>
                  <a:lnTo>
                    <a:pt x="140" y="185"/>
                  </a:lnTo>
                  <a:lnTo>
                    <a:pt x="130" y="201"/>
                  </a:lnTo>
                  <a:lnTo>
                    <a:pt x="132" y="218"/>
                  </a:lnTo>
                  <a:lnTo>
                    <a:pt x="130" y="222"/>
                  </a:lnTo>
                  <a:lnTo>
                    <a:pt x="140" y="230"/>
                  </a:lnTo>
                  <a:lnTo>
                    <a:pt x="140" y="244"/>
                  </a:lnTo>
                  <a:lnTo>
                    <a:pt x="144" y="249"/>
                  </a:lnTo>
                  <a:lnTo>
                    <a:pt x="140" y="275"/>
                  </a:lnTo>
                  <a:lnTo>
                    <a:pt x="144" y="275"/>
                  </a:lnTo>
                  <a:lnTo>
                    <a:pt x="144" y="282"/>
                  </a:lnTo>
                  <a:lnTo>
                    <a:pt x="149" y="291"/>
                  </a:lnTo>
                  <a:lnTo>
                    <a:pt x="149" y="298"/>
                  </a:lnTo>
                  <a:lnTo>
                    <a:pt x="137" y="301"/>
                  </a:lnTo>
                  <a:lnTo>
                    <a:pt x="121" y="296"/>
                  </a:lnTo>
                  <a:lnTo>
                    <a:pt x="123" y="291"/>
                  </a:lnTo>
                  <a:lnTo>
                    <a:pt x="116" y="286"/>
                  </a:lnTo>
                  <a:lnTo>
                    <a:pt x="106" y="282"/>
                  </a:lnTo>
                  <a:lnTo>
                    <a:pt x="102" y="275"/>
                  </a:lnTo>
                  <a:lnTo>
                    <a:pt x="109" y="263"/>
                  </a:lnTo>
                  <a:lnTo>
                    <a:pt x="121" y="267"/>
                  </a:lnTo>
                  <a:lnTo>
                    <a:pt x="135" y="263"/>
                  </a:lnTo>
                  <a:lnTo>
                    <a:pt x="130" y="244"/>
                  </a:lnTo>
                  <a:lnTo>
                    <a:pt x="125" y="237"/>
                  </a:lnTo>
                  <a:lnTo>
                    <a:pt x="111" y="234"/>
                  </a:lnTo>
                  <a:lnTo>
                    <a:pt x="99" y="222"/>
                  </a:lnTo>
                  <a:lnTo>
                    <a:pt x="90" y="227"/>
                  </a:lnTo>
                  <a:lnTo>
                    <a:pt x="80" y="225"/>
                  </a:lnTo>
                  <a:lnTo>
                    <a:pt x="76" y="227"/>
                  </a:lnTo>
                  <a:lnTo>
                    <a:pt x="73" y="222"/>
                  </a:lnTo>
                  <a:lnTo>
                    <a:pt x="80" y="211"/>
                  </a:lnTo>
                  <a:lnTo>
                    <a:pt x="76" y="201"/>
                  </a:lnTo>
                  <a:lnTo>
                    <a:pt x="66" y="201"/>
                  </a:lnTo>
                  <a:lnTo>
                    <a:pt x="57" y="196"/>
                  </a:lnTo>
                  <a:lnTo>
                    <a:pt x="52" y="201"/>
                  </a:lnTo>
                  <a:lnTo>
                    <a:pt x="38" y="196"/>
                  </a:lnTo>
                  <a:lnTo>
                    <a:pt x="31" y="189"/>
                  </a:lnTo>
                  <a:lnTo>
                    <a:pt x="19" y="189"/>
                  </a:lnTo>
                  <a:lnTo>
                    <a:pt x="2" y="180"/>
                  </a:lnTo>
                  <a:lnTo>
                    <a:pt x="0" y="156"/>
                  </a:lnTo>
                  <a:lnTo>
                    <a:pt x="5" y="142"/>
                  </a:lnTo>
                  <a:lnTo>
                    <a:pt x="0" y="137"/>
                  </a:lnTo>
                  <a:lnTo>
                    <a:pt x="5" y="128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0" name="Freeform 96"/>
            <p:cNvSpPr>
              <a:spLocks/>
            </p:cNvSpPr>
            <p:nvPr/>
          </p:nvSpPr>
          <p:spPr bwMode="auto">
            <a:xfrm>
              <a:off x="4278313" y="5362152"/>
              <a:ext cx="744538" cy="398463"/>
            </a:xfrm>
            <a:custGeom>
              <a:avLst/>
              <a:gdLst>
                <a:gd name="T0" fmla="*/ 26 w 469"/>
                <a:gd name="T1" fmla="*/ 95 h 251"/>
                <a:gd name="T2" fmla="*/ 52 w 469"/>
                <a:gd name="T3" fmla="*/ 76 h 251"/>
                <a:gd name="T4" fmla="*/ 104 w 469"/>
                <a:gd name="T5" fmla="*/ 50 h 251"/>
                <a:gd name="T6" fmla="*/ 131 w 469"/>
                <a:gd name="T7" fmla="*/ 71 h 251"/>
                <a:gd name="T8" fmla="*/ 183 w 469"/>
                <a:gd name="T9" fmla="*/ 100 h 251"/>
                <a:gd name="T10" fmla="*/ 180 w 469"/>
                <a:gd name="T11" fmla="*/ 83 h 251"/>
                <a:gd name="T12" fmla="*/ 187 w 469"/>
                <a:gd name="T13" fmla="*/ 83 h 251"/>
                <a:gd name="T14" fmla="*/ 192 w 469"/>
                <a:gd name="T15" fmla="*/ 74 h 251"/>
                <a:gd name="T16" fmla="*/ 204 w 469"/>
                <a:gd name="T17" fmla="*/ 55 h 251"/>
                <a:gd name="T18" fmla="*/ 228 w 469"/>
                <a:gd name="T19" fmla="*/ 64 h 251"/>
                <a:gd name="T20" fmla="*/ 258 w 469"/>
                <a:gd name="T21" fmla="*/ 85 h 251"/>
                <a:gd name="T22" fmla="*/ 275 w 469"/>
                <a:gd name="T23" fmla="*/ 100 h 251"/>
                <a:gd name="T24" fmla="*/ 282 w 469"/>
                <a:gd name="T25" fmla="*/ 85 h 251"/>
                <a:gd name="T26" fmla="*/ 301 w 469"/>
                <a:gd name="T27" fmla="*/ 74 h 251"/>
                <a:gd name="T28" fmla="*/ 334 w 469"/>
                <a:gd name="T29" fmla="*/ 57 h 251"/>
                <a:gd name="T30" fmla="*/ 339 w 469"/>
                <a:gd name="T31" fmla="*/ 43 h 251"/>
                <a:gd name="T32" fmla="*/ 334 w 469"/>
                <a:gd name="T33" fmla="*/ 29 h 251"/>
                <a:gd name="T34" fmla="*/ 379 w 469"/>
                <a:gd name="T35" fmla="*/ 10 h 251"/>
                <a:gd name="T36" fmla="*/ 405 w 469"/>
                <a:gd name="T37" fmla="*/ 0 h 251"/>
                <a:gd name="T38" fmla="*/ 426 w 469"/>
                <a:gd name="T39" fmla="*/ 43 h 251"/>
                <a:gd name="T40" fmla="*/ 445 w 469"/>
                <a:gd name="T41" fmla="*/ 48 h 251"/>
                <a:gd name="T42" fmla="*/ 457 w 469"/>
                <a:gd name="T43" fmla="*/ 74 h 251"/>
                <a:gd name="T44" fmla="*/ 457 w 469"/>
                <a:gd name="T45" fmla="*/ 85 h 251"/>
                <a:gd name="T46" fmla="*/ 457 w 469"/>
                <a:gd name="T47" fmla="*/ 109 h 251"/>
                <a:gd name="T48" fmla="*/ 452 w 469"/>
                <a:gd name="T49" fmla="*/ 123 h 251"/>
                <a:gd name="T50" fmla="*/ 429 w 469"/>
                <a:gd name="T51" fmla="*/ 135 h 251"/>
                <a:gd name="T52" fmla="*/ 400 w 469"/>
                <a:gd name="T53" fmla="*/ 128 h 251"/>
                <a:gd name="T54" fmla="*/ 355 w 469"/>
                <a:gd name="T55" fmla="*/ 142 h 251"/>
                <a:gd name="T56" fmla="*/ 346 w 469"/>
                <a:gd name="T57" fmla="*/ 173 h 251"/>
                <a:gd name="T58" fmla="*/ 315 w 469"/>
                <a:gd name="T59" fmla="*/ 213 h 251"/>
                <a:gd name="T60" fmla="*/ 282 w 469"/>
                <a:gd name="T61" fmla="*/ 237 h 251"/>
                <a:gd name="T62" fmla="*/ 258 w 469"/>
                <a:gd name="T63" fmla="*/ 246 h 251"/>
                <a:gd name="T64" fmla="*/ 228 w 469"/>
                <a:gd name="T65" fmla="*/ 197 h 251"/>
                <a:gd name="T66" fmla="*/ 256 w 469"/>
                <a:gd name="T67" fmla="*/ 159 h 251"/>
                <a:gd name="T68" fmla="*/ 199 w 469"/>
                <a:gd name="T69" fmla="*/ 149 h 251"/>
                <a:gd name="T70" fmla="*/ 183 w 469"/>
                <a:gd name="T71" fmla="*/ 152 h 251"/>
                <a:gd name="T72" fmla="*/ 173 w 469"/>
                <a:gd name="T73" fmla="*/ 159 h 251"/>
                <a:gd name="T74" fmla="*/ 126 w 469"/>
                <a:gd name="T75" fmla="*/ 142 h 251"/>
                <a:gd name="T76" fmla="*/ 102 w 469"/>
                <a:gd name="T77" fmla="*/ 147 h 251"/>
                <a:gd name="T78" fmla="*/ 95 w 469"/>
                <a:gd name="T79" fmla="*/ 180 h 251"/>
                <a:gd name="T80" fmla="*/ 55 w 469"/>
                <a:gd name="T81" fmla="*/ 145 h 251"/>
                <a:gd name="T82" fmla="*/ 0 w 469"/>
                <a:gd name="T83" fmla="*/ 121 h 251"/>
                <a:gd name="T84" fmla="*/ 7 w 469"/>
                <a:gd name="T85" fmla="*/ 109 h 251"/>
                <a:gd name="T86" fmla="*/ 22 w 469"/>
                <a:gd name="T87" fmla="*/ 9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9" h="251">
                  <a:moveTo>
                    <a:pt x="22" y="95"/>
                  </a:moveTo>
                  <a:lnTo>
                    <a:pt x="22" y="93"/>
                  </a:lnTo>
                  <a:lnTo>
                    <a:pt x="26" y="95"/>
                  </a:lnTo>
                  <a:lnTo>
                    <a:pt x="31" y="88"/>
                  </a:lnTo>
                  <a:lnTo>
                    <a:pt x="45" y="85"/>
                  </a:lnTo>
                  <a:lnTo>
                    <a:pt x="52" y="76"/>
                  </a:lnTo>
                  <a:lnTo>
                    <a:pt x="78" y="57"/>
                  </a:lnTo>
                  <a:lnTo>
                    <a:pt x="83" y="59"/>
                  </a:lnTo>
                  <a:lnTo>
                    <a:pt x="104" y="50"/>
                  </a:lnTo>
                  <a:lnTo>
                    <a:pt x="116" y="57"/>
                  </a:lnTo>
                  <a:lnTo>
                    <a:pt x="126" y="57"/>
                  </a:lnTo>
                  <a:lnTo>
                    <a:pt x="131" y="71"/>
                  </a:lnTo>
                  <a:lnTo>
                    <a:pt x="154" y="78"/>
                  </a:lnTo>
                  <a:lnTo>
                    <a:pt x="183" y="95"/>
                  </a:lnTo>
                  <a:lnTo>
                    <a:pt x="183" y="100"/>
                  </a:lnTo>
                  <a:lnTo>
                    <a:pt x="185" y="93"/>
                  </a:lnTo>
                  <a:lnTo>
                    <a:pt x="176" y="85"/>
                  </a:lnTo>
                  <a:lnTo>
                    <a:pt x="180" y="83"/>
                  </a:lnTo>
                  <a:lnTo>
                    <a:pt x="185" y="88"/>
                  </a:lnTo>
                  <a:lnTo>
                    <a:pt x="185" y="83"/>
                  </a:lnTo>
                  <a:lnTo>
                    <a:pt x="187" y="83"/>
                  </a:lnTo>
                  <a:lnTo>
                    <a:pt x="190" y="81"/>
                  </a:lnTo>
                  <a:lnTo>
                    <a:pt x="185" y="76"/>
                  </a:lnTo>
                  <a:lnTo>
                    <a:pt x="192" y="74"/>
                  </a:lnTo>
                  <a:lnTo>
                    <a:pt x="190" y="55"/>
                  </a:lnTo>
                  <a:lnTo>
                    <a:pt x="194" y="52"/>
                  </a:lnTo>
                  <a:lnTo>
                    <a:pt x="204" y="55"/>
                  </a:lnTo>
                  <a:lnTo>
                    <a:pt x="209" y="50"/>
                  </a:lnTo>
                  <a:lnTo>
                    <a:pt x="216" y="50"/>
                  </a:lnTo>
                  <a:lnTo>
                    <a:pt x="228" y="64"/>
                  </a:lnTo>
                  <a:lnTo>
                    <a:pt x="230" y="78"/>
                  </a:lnTo>
                  <a:lnTo>
                    <a:pt x="235" y="76"/>
                  </a:lnTo>
                  <a:lnTo>
                    <a:pt x="258" y="85"/>
                  </a:lnTo>
                  <a:lnTo>
                    <a:pt x="263" y="109"/>
                  </a:lnTo>
                  <a:lnTo>
                    <a:pt x="270" y="107"/>
                  </a:lnTo>
                  <a:lnTo>
                    <a:pt x="275" y="100"/>
                  </a:lnTo>
                  <a:lnTo>
                    <a:pt x="273" y="97"/>
                  </a:lnTo>
                  <a:lnTo>
                    <a:pt x="277" y="95"/>
                  </a:lnTo>
                  <a:lnTo>
                    <a:pt x="282" y="85"/>
                  </a:lnTo>
                  <a:lnTo>
                    <a:pt x="294" y="85"/>
                  </a:lnTo>
                  <a:lnTo>
                    <a:pt x="301" y="81"/>
                  </a:lnTo>
                  <a:lnTo>
                    <a:pt x="301" y="74"/>
                  </a:lnTo>
                  <a:lnTo>
                    <a:pt x="315" y="64"/>
                  </a:lnTo>
                  <a:lnTo>
                    <a:pt x="320" y="57"/>
                  </a:lnTo>
                  <a:lnTo>
                    <a:pt x="334" y="57"/>
                  </a:lnTo>
                  <a:lnTo>
                    <a:pt x="341" y="55"/>
                  </a:lnTo>
                  <a:lnTo>
                    <a:pt x="341" y="45"/>
                  </a:lnTo>
                  <a:lnTo>
                    <a:pt x="339" y="43"/>
                  </a:lnTo>
                  <a:lnTo>
                    <a:pt x="336" y="45"/>
                  </a:lnTo>
                  <a:lnTo>
                    <a:pt x="332" y="40"/>
                  </a:lnTo>
                  <a:lnTo>
                    <a:pt x="334" y="29"/>
                  </a:lnTo>
                  <a:lnTo>
                    <a:pt x="346" y="33"/>
                  </a:lnTo>
                  <a:lnTo>
                    <a:pt x="365" y="29"/>
                  </a:lnTo>
                  <a:lnTo>
                    <a:pt x="379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405" y="0"/>
                  </a:lnTo>
                  <a:lnTo>
                    <a:pt x="407" y="24"/>
                  </a:lnTo>
                  <a:lnTo>
                    <a:pt x="417" y="36"/>
                  </a:lnTo>
                  <a:lnTo>
                    <a:pt x="426" y="43"/>
                  </a:lnTo>
                  <a:lnTo>
                    <a:pt x="441" y="45"/>
                  </a:lnTo>
                  <a:lnTo>
                    <a:pt x="441" y="48"/>
                  </a:lnTo>
                  <a:lnTo>
                    <a:pt x="445" y="48"/>
                  </a:lnTo>
                  <a:lnTo>
                    <a:pt x="452" y="62"/>
                  </a:lnTo>
                  <a:lnTo>
                    <a:pt x="452" y="71"/>
                  </a:lnTo>
                  <a:lnTo>
                    <a:pt x="457" y="74"/>
                  </a:lnTo>
                  <a:lnTo>
                    <a:pt x="455" y="81"/>
                  </a:lnTo>
                  <a:lnTo>
                    <a:pt x="457" y="81"/>
                  </a:lnTo>
                  <a:lnTo>
                    <a:pt x="457" y="85"/>
                  </a:lnTo>
                  <a:lnTo>
                    <a:pt x="469" y="102"/>
                  </a:lnTo>
                  <a:lnTo>
                    <a:pt x="462" y="109"/>
                  </a:lnTo>
                  <a:lnTo>
                    <a:pt x="457" y="109"/>
                  </a:lnTo>
                  <a:lnTo>
                    <a:pt x="460" y="116"/>
                  </a:lnTo>
                  <a:lnTo>
                    <a:pt x="455" y="116"/>
                  </a:lnTo>
                  <a:lnTo>
                    <a:pt x="452" y="123"/>
                  </a:lnTo>
                  <a:lnTo>
                    <a:pt x="436" y="121"/>
                  </a:lnTo>
                  <a:lnTo>
                    <a:pt x="431" y="126"/>
                  </a:lnTo>
                  <a:lnTo>
                    <a:pt x="429" y="135"/>
                  </a:lnTo>
                  <a:lnTo>
                    <a:pt x="415" y="145"/>
                  </a:lnTo>
                  <a:lnTo>
                    <a:pt x="398" y="138"/>
                  </a:lnTo>
                  <a:lnTo>
                    <a:pt x="400" y="128"/>
                  </a:lnTo>
                  <a:lnTo>
                    <a:pt x="391" y="128"/>
                  </a:lnTo>
                  <a:lnTo>
                    <a:pt x="377" y="142"/>
                  </a:lnTo>
                  <a:lnTo>
                    <a:pt x="355" y="142"/>
                  </a:lnTo>
                  <a:lnTo>
                    <a:pt x="353" y="147"/>
                  </a:lnTo>
                  <a:lnTo>
                    <a:pt x="362" y="159"/>
                  </a:lnTo>
                  <a:lnTo>
                    <a:pt x="346" y="173"/>
                  </a:lnTo>
                  <a:lnTo>
                    <a:pt x="336" y="192"/>
                  </a:lnTo>
                  <a:lnTo>
                    <a:pt x="320" y="199"/>
                  </a:lnTo>
                  <a:lnTo>
                    <a:pt x="315" y="213"/>
                  </a:lnTo>
                  <a:lnTo>
                    <a:pt x="301" y="211"/>
                  </a:lnTo>
                  <a:lnTo>
                    <a:pt x="291" y="228"/>
                  </a:lnTo>
                  <a:lnTo>
                    <a:pt x="282" y="237"/>
                  </a:lnTo>
                  <a:lnTo>
                    <a:pt x="277" y="249"/>
                  </a:lnTo>
                  <a:lnTo>
                    <a:pt x="268" y="251"/>
                  </a:lnTo>
                  <a:lnTo>
                    <a:pt x="258" y="246"/>
                  </a:lnTo>
                  <a:lnTo>
                    <a:pt x="251" y="232"/>
                  </a:lnTo>
                  <a:lnTo>
                    <a:pt x="228" y="206"/>
                  </a:lnTo>
                  <a:lnTo>
                    <a:pt x="228" y="197"/>
                  </a:lnTo>
                  <a:lnTo>
                    <a:pt x="244" y="201"/>
                  </a:lnTo>
                  <a:lnTo>
                    <a:pt x="256" y="194"/>
                  </a:lnTo>
                  <a:lnTo>
                    <a:pt x="256" y="159"/>
                  </a:lnTo>
                  <a:lnTo>
                    <a:pt x="218" y="140"/>
                  </a:lnTo>
                  <a:lnTo>
                    <a:pt x="206" y="142"/>
                  </a:lnTo>
                  <a:lnTo>
                    <a:pt x="199" y="149"/>
                  </a:lnTo>
                  <a:lnTo>
                    <a:pt x="192" y="147"/>
                  </a:lnTo>
                  <a:lnTo>
                    <a:pt x="187" y="154"/>
                  </a:lnTo>
                  <a:lnTo>
                    <a:pt x="183" y="152"/>
                  </a:lnTo>
                  <a:lnTo>
                    <a:pt x="180" y="156"/>
                  </a:lnTo>
                  <a:lnTo>
                    <a:pt x="176" y="154"/>
                  </a:lnTo>
                  <a:lnTo>
                    <a:pt x="173" y="159"/>
                  </a:lnTo>
                  <a:lnTo>
                    <a:pt x="171" y="154"/>
                  </a:lnTo>
                  <a:lnTo>
                    <a:pt x="161" y="161"/>
                  </a:lnTo>
                  <a:lnTo>
                    <a:pt x="126" y="142"/>
                  </a:lnTo>
                  <a:lnTo>
                    <a:pt x="107" y="121"/>
                  </a:lnTo>
                  <a:lnTo>
                    <a:pt x="100" y="138"/>
                  </a:lnTo>
                  <a:lnTo>
                    <a:pt x="102" y="147"/>
                  </a:lnTo>
                  <a:lnTo>
                    <a:pt x="93" y="156"/>
                  </a:lnTo>
                  <a:lnTo>
                    <a:pt x="95" y="166"/>
                  </a:lnTo>
                  <a:lnTo>
                    <a:pt x="95" y="180"/>
                  </a:lnTo>
                  <a:lnTo>
                    <a:pt x="76" y="183"/>
                  </a:lnTo>
                  <a:lnTo>
                    <a:pt x="71" y="180"/>
                  </a:lnTo>
                  <a:lnTo>
                    <a:pt x="55" y="145"/>
                  </a:lnTo>
                  <a:lnTo>
                    <a:pt x="43" y="133"/>
                  </a:lnTo>
                  <a:lnTo>
                    <a:pt x="15" y="116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7" y="114"/>
                  </a:lnTo>
                  <a:lnTo>
                    <a:pt x="7" y="109"/>
                  </a:lnTo>
                  <a:lnTo>
                    <a:pt x="19" y="102"/>
                  </a:lnTo>
                  <a:lnTo>
                    <a:pt x="17" y="95"/>
                  </a:lnTo>
                  <a:lnTo>
                    <a:pt x="22" y="9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1" name="Freeform 97"/>
            <p:cNvSpPr>
              <a:spLocks/>
            </p:cNvSpPr>
            <p:nvPr/>
          </p:nvSpPr>
          <p:spPr bwMode="auto">
            <a:xfrm>
              <a:off x="4260850" y="4201690"/>
              <a:ext cx="201613" cy="101600"/>
            </a:xfrm>
            <a:custGeom>
              <a:avLst/>
              <a:gdLst>
                <a:gd name="T0" fmla="*/ 0 w 127"/>
                <a:gd name="T1" fmla="*/ 47 h 64"/>
                <a:gd name="T2" fmla="*/ 2 w 127"/>
                <a:gd name="T3" fmla="*/ 4 h 64"/>
                <a:gd name="T4" fmla="*/ 26 w 127"/>
                <a:gd name="T5" fmla="*/ 14 h 64"/>
                <a:gd name="T6" fmla="*/ 40 w 127"/>
                <a:gd name="T7" fmla="*/ 4 h 64"/>
                <a:gd name="T8" fmla="*/ 44 w 127"/>
                <a:gd name="T9" fmla="*/ 7 h 64"/>
                <a:gd name="T10" fmla="*/ 49 w 127"/>
                <a:gd name="T11" fmla="*/ 2 h 64"/>
                <a:gd name="T12" fmla="*/ 73 w 127"/>
                <a:gd name="T13" fmla="*/ 0 h 64"/>
                <a:gd name="T14" fmla="*/ 94 w 127"/>
                <a:gd name="T15" fmla="*/ 0 h 64"/>
                <a:gd name="T16" fmla="*/ 106 w 127"/>
                <a:gd name="T17" fmla="*/ 19 h 64"/>
                <a:gd name="T18" fmla="*/ 118 w 127"/>
                <a:gd name="T19" fmla="*/ 26 h 64"/>
                <a:gd name="T20" fmla="*/ 125 w 127"/>
                <a:gd name="T21" fmla="*/ 28 h 64"/>
                <a:gd name="T22" fmla="*/ 125 w 127"/>
                <a:gd name="T23" fmla="*/ 38 h 64"/>
                <a:gd name="T24" fmla="*/ 123 w 127"/>
                <a:gd name="T25" fmla="*/ 42 h 64"/>
                <a:gd name="T26" fmla="*/ 125 w 127"/>
                <a:gd name="T27" fmla="*/ 45 h 64"/>
                <a:gd name="T28" fmla="*/ 123 w 127"/>
                <a:gd name="T29" fmla="*/ 52 h 64"/>
                <a:gd name="T30" fmla="*/ 127 w 127"/>
                <a:gd name="T31" fmla="*/ 54 h 64"/>
                <a:gd name="T32" fmla="*/ 118 w 127"/>
                <a:gd name="T33" fmla="*/ 64 h 64"/>
                <a:gd name="T34" fmla="*/ 104 w 127"/>
                <a:gd name="T35" fmla="*/ 57 h 64"/>
                <a:gd name="T36" fmla="*/ 54 w 127"/>
                <a:gd name="T37" fmla="*/ 57 h 64"/>
                <a:gd name="T38" fmla="*/ 42 w 127"/>
                <a:gd name="T39" fmla="*/ 45 h 64"/>
                <a:gd name="T40" fmla="*/ 35 w 127"/>
                <a:gd name="T41" fmla="*/ 52 h 64"/>
                <a:gd name="T42" fmla="*/ 26 w 127"/>
                <a:gd name="T43" fmla="*/ 38 h 64"/>
                <a:gd name="T44" fmla="*/ 14 w 127"/>
                <a:gd name="T45" fmla="*/ 33 h 64"/>
                <a:gd name="T46" fmla="*/ 0 w 127"/>
                <a:gd name="T4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7" h="64">
                  <a:moveTo>
                    <a:pt x="0" y="47"/>
                  </a:moveTo>
                  <a:lnTo>
                    <a:pt x="2" y="4"/>
                  </a:lnTo>
                  <a:lnTo>
                    <a:pt x="26" y="14"/>
                  </a:lnTo>
                  <a:lnTo>
                    <a:pt x="40" y="4"/>
                  </a:lnTo>
                  <a:lnTo>
                    <a:pt x="44" y="7"/>
                  </a:lnTo>
                  <a:lnTo>
                    <a:pt x="49" y="2"/>
                  </a:lnTo>
                  <a:lnTo>
                    <a:pt x="73" y="0"/>
                  </a:lnTo>
                  <a:lnTo>
                    <a:pt x="94" y="0"/>
                  </a:lnTo>
                  <a:lnTo>
                    <a:pt x="106" y="19"/>
                  </a:lnTo>
                  <a:lnTo>
                    <a:pt x="118" y="26"/>
                  </a:lnTo>
                  <a:lnTo>
                    <a:pt x="125" y="28"/>
                  </a:lnTo>
                  <a:lnTo>
                    <a:pt x="125" y="38"/>
                  </a:lnTo>
                  <a:lnTo>
                    <a:pt x="123" y="42"/>
                  </a:lnTo>
                  <a:lnTo>
                    <a:pt x="125" y="45"/>
                  </a:lnTo>
                  <a:lnTo>
                    <a:pt x="123" y="52"/>
                  </a:lnTo>
                  <a:lnTo>
                    <a:pt x="127" y="54"/>
                  </a:lnTo>
                  <a:lnTo>
                    <a:pt x="118" y="64"/>
                  </a:lnTo>
                  <a:lnTo>
                    <a:pt x="104" y="57"/>
                  </a:lnTo>
                  <a:lnTo>
                    <a:pt x="54" y="57"/>
                  </a:lnTo>
                  <a:lnTo>
                    <a:pt x="42" y="45"/>
                  </a:lnTo>
                  <a:lnTo>
                    <a:pt x="35" y="52"/>
                  </a:lnTo>
                  <a:lnTo>
                    <a:pt x="26" y="38"/>
                  </a:lnTo>
                  <a:lnTo>
                    <a:pt x="14" y="33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2" name="Freeform 98"/>
            <p:cNvSpPr>
              <a:spLocks/>
            </p:cNvSpPr>
            <p:nvPr/>
          </p:nvSpPr>
          <p:spPr bwMode="auto">
            <a:xfrm>
              <a:off x="4316413" y="4696990"/>
              <a:ext cx="222250" cy="307975"/>
            </a:xfrm>
            <a:custGeom>
              <a:avLst/>
              <a:gdLst>
                <a:gd name="T0" fmla="*/ 9 w 140"/>
                <a:gd name="T1" fmla="*/ 180 h 194"/>
                <a:gd name="T2" fmla="*/ 17 w 140"/>
                <a:gd name="T3" fmla="*/ 147 h 194"/>
                <a:gd name="T4" fmla="*/ 43 w 140"/>
                <a:gd name="T5" fmla="*/ 140 h 194"/>
                <a:gd name="T6" fmla="*/ 69 w 140"/>
                <a:gd name="T7" fmla="*/ 123 h 194"/>
                <a:gd name="T8" fmla="*/ 83 w 140"/>
                <a:gd name="T9" fmla="*/ 119 h 194"/>
                <a:gd name="T10" fmla="*/ 99 w 140"/>
                <a:gd name="T11" fmla="*/ 119 h 194"/>
                <a:gd name="T12" fmla="*/ 90 w 140"/>
                <a:gd name="T13" fmla="*/ 102 h 194"/>
                <a:gd name="T14" fmla="*/ 73 w 140"/>
                <a:gd name="T15" fmla="*/ 88 h 194"/>
                <a:gd name="T16" fmla="*/ 85 w 140"/>
                <a:gd name="T17" fmla="*/ 76 h 194"/>
                <a:gd name="T18" fmla="*/ 59 w 140"/>
                <a:gd name="T19" fmla="*/ 59 h 194"/>
                <a:gd name="T20" fmla="*/ 59 w 140"/>
                <a:gd name="T21" fmla="*/ 33 h 194"/>
                <a:gd name="T22" fmla="*/ 73 w 140"/>
                <a:gd name="T23" fmla="*/ 12 h 194"/>
                <a:gd name="T24" fmla="*/ 99 w 140"/>
                <a:gd name="T25" fmla="*/ 0 h 194"/>
                <a:gd name="T26" fmla="*/ 109 w 140"/>
                <a:gd name="T27" fmla="*/ 10 h 194"/>
                <a:gd name="T28" fmla="*/ 123 w 140"/>
                <a:gd name="T29" fmla="*/ 26 h 194"/>
                <a:gd name="T30" fmla="*/ 125 w 140"/>
                <a:gd name="T31" fmla="*/ 52 h 194"/>
                <a:gd name="T32" fmla="*/ 125 w 140"/>
                <a:gd name="T33" fmla="*/ 85 h 194"/>
                <a:gd name="T34" fmla="*/ 125 w 140"/>
                <a:gd name="T35" fmla="*/ 90 h 194"/>
                <a:gd name="T36" fmla="*/ 135 w 140"/>
                <a:gd name="T37" fmla="*/ 93 h 194"/>
                <a:gd name="T38" fmla="*/ 130 w 140"/>
                <a:gd name="T39" fmla="*/ 97 h 194"/>
                <a:gd name="T40" fmla="*/ 140 w 140"/>
                <a:gd name="T41" fmla="*/ 104 h 194"/>
                <a:gd name="T42" fmla="*/ 133 w 140"/>
                <a:gd name="T43" fmla="*/ 116 h 194"/>
                <a:gd name="T44" fmla="*/ 125 w 140"/>
                <a:gd name="T45" fmla="*/ 114 h 194"/>
                <a:gd name="T46" fmla="*/ 128 w 140"/>
                <a:gd name="T47" fmla="*/ 121 h 194"/>
                <a:gd name="T48" fmla="*/ 128 w 140"/>
                <a:gd name="T49" fmla="*/ 130 h 194"/>
                <a:gd name="T50" fmla="*/ 133 w 140"/>
                <a:gd name="T51" fmla="*/ 133 h 194"/>
                <a:gd name="T52" fmla="*/ 118 w 140"/>
                <a:gd name="T53" fmla="*/ 138 h 194"/>
                <a:gd name="T54" fmla="*/ 128 w 140"/>
                <a:gd name="T55" fmla="*/ 149 h 194"/>
                <a:gd name="T56" fmla="*/ 111 w 140"/>
                <a:gd name="T57" fmla="*/ 161 h 194"/>
                <a:gd name="T58" fmla="*/ 92 w 140"/>
                <a:gd name="T59" fmla="*/ 166 h 194"/>
                <a:gd name="T60" fmla="*/ 62 w 140"/>
                <a:gd name="T61" fmla="*/ 175 h 194"/>
                <a:gd name="T62" fmla="*/ 57 w 140"/>
                <a:gd name="T63" fmla="*/ 180 h 194"/>
                <a:gd name="T64" fmla="*/ 47 w 140"/>
                <a:gd name="T65" fmla="*/ 180 h 194"/>
                <a:gd name="T66" fmla="*/ 31 w 140"/>
                <a:gd name="T67" fmla="*/ 183 h 194"/>
                <a:gd name="T68" fmla="*/ 21 w 140"/>
                <a:gd name="T69" fmla="*/ 190 h 194"/>
                <a:gd name="T70" fmla="*/ 19 w 140"/>
                <a:gd name="T71" fmla="*/ 192 h 194"/>
                <a:gd name="T72" fmla="*/ 12 w 140"/>
                <a:gd name="T73" fmla="*/ 185 h 194"/>
                <a:gd name="T74" fmla="*/ 0 w 140"/>
                <a:gd name="T75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94">
                  <a:moveTo>
                    <a:pt x="0" y="190"/>
                  </a:moveTo>
                  <a:lnTo>
                    <a:pt x="9" y="180"/>
                  </a:lnTo>
                  <a:lnTo>
                    <a:pt x="17" y="154"/>
                  </a:lnTo>
                  <a:lnTo>
                    <a:pt x="17" y="147"/>
                  </a:lnTo>
                  <a:lnTo>
                    <a:pt x="19" y="142"/>
                  </a:lnTo>
                  <a:lnTo>
                    <a:pt x="43" y="140"/>
                  </a:lnTo>
                  <a:lnTo>
                    <a:pt x="59" y="133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83" y="119"/>
                  </a:lnTo>
                  <a:lnTo>
                    <a:pt x="90" y="123"/>
                  </a:lnTo>
                  <a:lnTo>
                    <a:pt x="99" y="119"/>
                  </a:lnTo>
                  <a:lnTo>
                    <a:pt x="88" y="114"/>
                  </a:lnTo>
                  <a:lnTo>
                    <a:pt x="90" y="102"/>
                  </a:lnTo>
                  <a:lnTo>
                    <a:pt x="73" y="95"/>
                  </a:lnTo>
                  <a:lnTo>
                    <a:pt x="73" y="88"/>
                  </a:lnTo>
                  <a:lnTo>
                    <a:pt x="83" y="83"/>
                  </a:lnTo>
                  <a:lnTo>
                    <a:pt x="85" y="76"/>
                  </a:lnTo>
                  <a:lnTo>
                    <a:pt x="83" y="59"/>
                  </a:lnTo>
                  <a:lnTo>
                    <a:pt x="59" y="59"/>
                  </a:lnTo>
                  <a:lnTo>
                    <a:pt x="64" y="50"/>
                  </a:lnTo>
                  <a:lnTo>
                    <a:pt x="59" y="33"/>
                  </a:lnTo>
                  <a:lnTo>
                    <a:pt x="62" y="29"/>
                  </a:lnTo>
                  <a:lnTo>
                    <a:pt x="73" y="12"/>
                  </a:lnTo>
                  <a:lnTo>
                    <a:pt x="95" y="5"/>
                  </a:lnTo>
                  <a:lnTo>
                    <a:pt x="99" y="0"/>
                  </a:lnTo>
                  <a:lnTo>
                    <a:pt x="99" y="5"/>
                  </a:lnTo>
                  <a:lnTo>
                    <a:pt x="109" y="10"/>
                  </a:lnTo>
                  <a:lnTo>
                    <a:pt x="114" y="22"/>
                  </a:lnTo>
                  <a:lnTo>
                    <a:pt x="123" y="26"/>
                  </a:lnTo>
                  <a:lnTo>
                    <a:pt x="130" y="48"/>
                  </a:lnTo>
                  <a:lnTo>
                    <a:pt x="125" y="52"/>
                  </a:lnTo>
                  <a:lnTo>
                    <a:pt x="133" y="83"/>
                  </a:lnTo>
                  <a:lnTo>
                    <a:pt x="125" y="85"/>
                  </a:lnTo>
                  <a:lnTo>
                    <a:pt x="128" y="90"/>
                  </a:lnTo>
                  <a:lnTo>
                    <a:pt x="125" y="90"/>
                  </a:lnTo>
                  <a:lnTo>
                    <a:pt x="130" y="95"/>
                  </a:lnTo>
                  <a:lnTo>
                    <a:pt x="135" y="93"/>
                  </a:lnTo>
                  <a:lnTo>
                    <a:pt x="135" y="95"/>
                  </a:lnTo>
                  <a:lnTo>
                    <a:pt x="130" y="97"/>
                  </a:lnTo>
                  <a:lnTo>
                    <a:pt x="133" y="102"/>
                  </a:lnTo>
                  <a:lnTo>
                    <a:pt x="140" y="104"/>
                  </a:lnTo>
                  <a:lnTo>
                    <a:pt x="137" y="114"/>
                  </a:lnTo>
                  <a:lnTo>
                    <a:pt x="133" y="116"/>
                  </a:lnTo>
                  <a:lnTo>
                    <a:pt x="128" y="109"/>
                  </a:lnTo>
                  <a:lnTo>
                    <a:pt x="125" y="114"/>
                  </a:lnTo>
                  <a:lnTo>
                    <a:pt x="128" y="119"/>
                  </a:lnTo>
                  <a:lnTo>
                    <a:pt x="128" y="121"/>
                  </a:lnTo>
                  <a:lnTo>
                    <a:pt x="133" y="123"/>
                  </a:lnTo>
                  <a:lnTo>
                    <a:pt x="128" y="130"/>
                  </a:lnTo>
                  <a:lnTo>
                    <a:pt x="137" y="133"/>
                  </a:lnTo>
                  <a:lnTo>
                    <a:pt x="133" y="133"/>
                  </a:lnTo>
                  <a:lnTo>
                    <a:pt x="128" y="138"/>
                  </a:lnTo>
                  <a:lnTo>
                    <a:pt x="118" y="138"/>
                  </a:lnTo>
                  <a:lnTo>
                    <a:pt x="118" y="140"/>
                  </a:lnTo>
                  <a:lnTo>
                    <a:pt x="128" y="149"/>
                  </a:lnTo>
                  <a:lnTo>
                    <a:pt x="118" y="149"/>
                  </a:lnTo>
                  <a:lnTo>
                    <a:pt x="111" y="161"/>
                  </a:lnTo>
                  <a:lnTo>
                    <a:pt x="114" y="164"/>
                  </a:lnTo>
                  <a:lnTo>
                    <a:pt x="92" y="166"/>
                  </a:lnTo>
                  <a:lnTo>
                    <a:pt x="76" y="180"/>
                  </a:lnTo>
                  <a:lnTo>
                    <a:pt x="62" y="175"/>
                  </a:lnTo>
                  <a:lnTo>
                    <a:pt x="62" y="180"/>
                  </a:lnTo>
                  <a:lnTo>
                    <a:pt x="57" y="180"/>
                  </a:lnTo>
                  <a:lnTo>
                    <a:pt x="52" y="175"/>
                  </a:lnTo>
                  <a:lnTo>
                    <a:pt x="47" y="180"/>
                  </a:lnTo>
                  <a:lnTo>
                    <a:pt x="36" y="175"/>
                  </a:lnTo>
                  <a:lnTo>
                    <a:pt x="31" y="183"/>
                  </a:lnTo>
                  <a:lnTo>
                    <a:pt x="31" y="190"/>
                  </a:lnTo>
                  <a:lnTo>
                    <a:pt x="21" y="190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4" y="192"/>
                  </a:lnTo>
                  <a:lnTo>
                    <a:pt x="12" y="185"/>
                  </a:lnTo>
                  <a:lnTo>
                    <a:pt x="9" y="194"/>
                  </a:lnTo>
                  <a:lnTo>
                    <a:pt x="0" y="19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3" name="Freeform 99"/>
            <p:cNvSpPr>
              <a:spLocks/>
            </p:cNvSpPr>
            <p:nvPr/>
          </p:nvSpPr>
          <p:spPr bwMode="auto">
            <a:xfrm>
              <a:off x="4283075" y="2126827"/>
              <a:ext cx="555625" cy="236538"/>
            </a:xfrm>
            <a:custGeom>
              <a:avLst/>
              <a:gdLst>
                <a:gd name="T0" fmla="*/ 9 w 350"/>
                <a:gd name="T1" fmla="*/ 14 h 149"/>
                <a:gd name="T2" fmla="*/ 16 w 350"/>
                <a:gd name="T3" fmla="*/ 7 h 149"/>
                <a:gd name="T4" fmla="*/ 26 w 350"/>
                <a:gd name="T5" fmla="*/ 5 h 149"/>
                <a:gd name="T6" fmla="*/ 40 w 350"/>
                <a:gd name="T7" fmla="*/ 7 h 149"/>
                <a:gd name="T8" fmla="*/ 45 w 350"/>
                <a:gd name="T9" fmla="*/ 7 h 149"/>
                <a:gd name="T10" fmla="*/ 54 w 350"/>
                <a:gd name="T11" fmla="*/ 7 h 149"/>
                <a:gd name="T12" fmla="*/ 64 w 350"/>
                <a:gd name="T13" fmla="*/ 2 h 149"/>
                <a:gd name="T14" fmla="*/ 68 w 350"/>
                <a:gd name="T15" fmla="*/ 5 h 149"/>
                <a:gd name="T16" fmla="*/ 71 w 350"/>
                <a:gd name="T17" fmla="*/ 12 h 149"/>
                <a:gd name="T18" fmla="*/ 75 w 350"/>
                <a:gd name="T19" fmla="*/ 12 h 149"/>
                <a:gd name="T20" fmla="*/ 83 w 350"/>
                <a:gd name="T21" fmla="*/ 19 h 149"/>
                <a:gd name="T22" fmla="*/ 92 w 350"/>
                <a:gd name="T23" fmla="*/ 19 h 149"/>
                <a:gd name="T24" fmla="*/ 97 w 350"/>
                <a:gd name="T25" fmla="*/ 21 h 149"/>
                <a:gd name="T26" fmla="*/ 125 w 350"/>
                <a:gd name="T27" fmla="*/ 35 h 149"/>
                <a:gd name="T28" fmla="*/ 132 w 350"/>
                <a:gd name="T29" fmla="*/ 33 h 149"/>
                <a:gd name="T30" fmla="*/ 144 w 350"/>
                <a:gd name="T31" fmla="*/ 21 h 149"/>
                <a:gd name="T32" fmla="*/ 158 w 350"/>
                <a:gd name="T33" fmla="*/ 28 h 149"/>
                <a:gd name="T34" fmla="*/ 163 w 350"/>
                <a:gd name="T35" fmla="*/ 35 h 149"/>
                <a:gd name="T36" fmla="*/ 168 w 350"/>
                <a:gd name="T37" fmla="*/ 31 h 149"/>
                <a:gd name="T38" fmla="*/ 175 w 350"/>
                <a:gd name="T39" fmla="*/ 28 h 149"/>
                <a:gd name="T40" fmla="*/ 180 w 350"/>
                <a:gd name="T41" fmla="*/ 38 h 149"/>
                <a:gd name="T42" fmla="*/ 177 w 350"/>
                <a:gd name="T43" fmla="*/ 47 h 149"/>
                <a:gd name="T44" fmla="*/ 191 w 350"/>
                <a:gd name="T45" fmla="*/ 57 h 149"/>
                <a:gd name="T46" fmla="*/ 199 w 350"/>
                <a:gd name="T47" fmla="*/ 66 h 149"/>
                <a:gd name="T48" fmla="*/ 213 w 350"/>
                <a:gd name="T49" fmla="*/ 69 h 149"/>
                <a:gd name="T50" fmla="*/ 236 w 350"/>
                <a:gd name="T51" fmla="*/ 62 h 149"/>
                <a:gd name="T52" fmla="*/ 241 w 350"/>
                <a:gd name="T53" fmla="*/ 62 h 149"/>
                <a:gd name="T54" fmla="*/ 248 w 350"/>
                <a:gd name="T55" fmla="*/ 64 h 149"/>
                <a:gd name="T56" fmla="*/ 265 w 350"/>
                <a:gd name="T57" fmla="*/ 52 h 149"/>
                <a:gd name="T58" fmla="*/ 281 w 350"/>
                <a:gd name="T59" fmla="*/ 43 h 149"/>
                <a:gd name="T60" fmla="*/ 319 w 350"/>
                <a:gd name="T61" fmla="*/ 54 h 149"/>
                <a:gd name="T62" fmla="*/ 350 w 350"/>
                <a:gd name="T63" fmla="*/ 76 h 149"/>
                <a:gd name="T64" fmla="*/ 329 w 350"/>
                <a:gd name="T65" fmla="*/ 102 h 149"/>
                <a:gd name="T66" fmla="*/ 326 w 350"/>
                <a:gd name="T67" fmla="*/ 130 h 149"/>
                <a:gd name="T68" fmla="*/ 312 w 350"/>
                <a:gd name="T69" fmla="*/ 144 h 149"/>
                <a:gd name="T70" fmla="*/ 300 w 350"/>
                <a:gd name="T71" fmla="*/ 149 h 149"/>
                <a:gd name="T72" fmla="*/ 286 w 350"/>
                <a:gd name="T73" fmla="*/ 144 h 149"/>
                <a:gd name="T74" fmla="*/ 279 w 350"/>
                <a:gd name="T75" fmla="*/ 130 h 149"/>
                <a:gd name="T76" fmla="*/ 277 w 350"/>
                <a:gd name="T77" fmla="*/ 121 h 149"/>
                <a:gd name="T78" fmla="*/ 265 w 350"/>
                <a:gd name="T79" fmla="*/ 128 h 149"/>
                <a:gd name="T80" fmla="*/ 239 w 350"/>
                <a:gd name="T81" fmla="*/ 144 h 149"/>
                <a:gd name="T82" fmla="*/ 206 w 350"/>
                <a:gd name="T83" fmla="*/ 142 h 149"/>
                <a:gd name="T84" fmla="*/ 168 w 350"/>
                <a:gd name="T85" fmla="*/ 109 h 149"/>
                <a:gd name="T86" fmla="*/ 137 w 350"/>
                <a:gd name="T87" fmla="*/ 73 h 149"/>
                <a:gd name="T88" fmla="*/ 90 w 350"/>
                <a:gd name="T89" fmla="*/ 78 h 149"/>
                <a:gd name="T90" fmla="*/ 75 w 350"/>
                <a:gd name="T91" fmla="*/ 95 h 149"/>
                <a:gd name="T92" fmla="*/ 66 w 350"/>
                <a:gd name="T93" fmla="*/ 106 h 149"/>
                <a:gd name="T94" fmla="*/ 54 w 350"/>
                <a:gd name="T95" fmla="*/ 109 h 149"/>
                <a:gd name="T96" fmla="*/ 45 w 350"/>
                <a:gd name="T97" fmla="*/ 102 h 149"/>
                <a:gd name="T98" fmla="*/ 23 w 350"/>
                <a:gd name="T99" fmla="*/ 95 h 149"/>
                <a:gd name="T100" fmla="*/ 9 w 350"/>
                <a:gd name="T101" fmla="*/ 95 h 149"/>
                <a:gd name="T102" fmla="*/ 12 w 350"/>
                <a:gd name="T103" fmla="*/ 97 h 149"/>
                <a:gd name="T104" fmla="*/ 12 w 350"/>
                <a:gd name="T105" fmla="*/ 109 h 149"/>
                <a:gd name="T106" fmla="*/ 4 w 350"/>
                <a:gd name="T107" fmla="*/ 88 h 149"/>
                <a:gd name="T108" fmla="*/ 16 w 350"/>
                <a:gd name="T109" fmla="*/ 69 h 149"/>
                <a:gd name="T110" fmla="*/ 7 w 350"/>
                <a:gd name="T111" fmla="*/ 62 h 149"/>
                <a:gd name="T112" fmla="*/ 14 w 350"/>
                <a:gd name="T113" fmla="*/ 54 h 149"/>
                <a:gd name="T114" fmla="*/ 19 w 350"/>
                <a:gd name="T115" fmla="*/ 50 h 149"/>
                <a:gd name="T116" fmla="*/ 21 w 350"/>
                <a:gd name="T117" fmla="*/ 33 h 149"/>
                <a:gd name="T118" fmla="*/ 9 w 350"/>
                <a:gd name="T119" fmla="*/ 33 h 149"/>
                <a:gd name="T120" fmla="*/ 7 w 350"/>
                <a:gd name="T121" fmla="*/ 2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" h="149">
                  <a:moveTo>
                    <a:pt x="4" y="12"/>
                  </a:moveTo>
                  <a:lnTo>
                    <a:pt x="9" y="14"/>
                  </a:lnTo>
                  <a:lnTo>
                    <a:pt x="9" y="7"/>
                  </a:lnTo>
                  <a:lnTo>
                    <a:pt x="16" y="7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9" y="9"/>
                  </a:lnTo>
                  <a:lnTo>
                    <a:pt x="64" y="2"/>
                  </a:lnTo>
                  <a:lnTo>
                    <a:pt x="64" y="7"/>
                  </a:lnTo>
                  <a:lnTo>
                    <a:pt x="68" y="5"/>
                  </a:lnTo>
                  <a:lnTo>
                    <a:pt x="73" y="9"/>
                  </a:lnTo>
                  <a:lnTo>
                    <a:pt x="71" y="12"/>
                  </a:lnTo>
                  <a:lnTo>
                    <a:pt x="71" y="14"/>
                  </a:lnTo>
                  <a:lnTo>
                    <a:pt x="75" y="12"/>
                  </a:lnTo>
                  <a:lnTo>
                    <a:pt x="80" y="14"/>
                  </a:lnTo>
                  <a:lnTo>
                    <a:pt x="83" y="19"/>
                  </a:lnTo>
                  <a:lnTo>
                    <a:pt x="87" y="21"/>
                  </a:lnTo>
                  <a:lnTo>
                    <a:pt x="92" y="19"/>
                  </a:lnTo>
                  <a:lnTo>
                    <a:pt x="94" y="24"/>
                  </a:lnTo>
                  <a:lnTo>
                    <a:pt x="97" y="21"/>
                  </a:lnTo>
                  <a:lnTo>
                    <a:pt x="109" y="19"/>
                  </a:lnTo>
                  <a:lnTo>
                    <a:pt x="125" y="35"/>
                  </a:lnTo>
                  <a:lnTo>
                    <a:pt x="128" y="31"/>
                  </a:lnTo>
                  <a:lnTo>
                    <a:pt x="132" y="33"/>
                  </a:lnTo>
                  <a:lnTo>
                    <a:pt x="135" y="24"/>
                  </a:lnTo>
                  <a:lnTo>
                    <a:pt x="144" y="21"/>
                  </a:lnTo>
                  <a:lnTo>
                    <a:pt x="154" y="28"/>
                  </a:lnTo>
                  <a:lnTo>
                    <a:pt x="158" y="28"/>
                  </a:lnTo>
                  <a:lnTo>
                    <a:pt x="158" y="33"/>
                  </a:lnTo>
                  <a:lnTo>
                    <a:pt x="163" y="35"/>
                  </a:lnTo>
                  <a:lnTo>
                    <a:pt x="168" y="35"/>
                  </a:lnTo>
                  <a:lnTo>
                    <a:pt x="168" y="31"/>
                  </a:lnTo>
                  <a:lnTo>
                    <a:pt x="173" y="28"/>
                  </a:lnTo>
                  <a:lnTo>
                    <a:pt x="175" y="28"/>
                  </a:lnTo>
                  <a:lnTo>
                    <a:pt x="175" y="40"/>
                  </a:lnTo>
                  <a:lnTo>
                    <a:pt x="180" y="38"/>
                  </a:lnTo>
                  <a:lnTo>
                    <a:pt x="182" y="40"/>
                  </a:lnTo>
                  <a:lnTo>
                    <a:pt x="177" y="47"/>
                  </a:lnTo>
                  <a:lnTo>
                    <a:pt x="187" y="47"/>
                  </a:lnTo>
                  <a:lnTo>
                    <a:pt x="191" y="57"/>
                  </a:lnTo>
                  <a:lnTo>
                    <a:pt x="196" y="57"/>
                  </a:lnTo>
                  <a:lnTo>
                    <a:pt x="199" y="66"/>
                  </a:lnTo>
                  <a:lnTo>
                    <a:pt x="208" y="73"/>
                  </a:lnTo>
                  <a:lnTo>
                    <a:pt x="213" y="69"/>
                  </a:lnTo>
                  <a:lnTo>
                    <a:pt x="227" y="69"/>
                  </a:lnTo>
                  <a:lnTo>
                    <a:pt x="236" y="62"/>
                  </a:lnTo>
                  <a:lnTo>
                    <a:pt x="239" y="64"/>
                  </a:lnTo>
                  <a:lnTo>
                    <a:pt x="241" y="62"/>
                  </a:lnTo>
                  <a:lnTo>
                    <a:pt x="244" y="66"/>
                  </a:lnTo>
                  <a:lnTo>
                    <a:pt x="248" y="64"/>
                  </a:lnTo>
                  <a:lnTo>
                    <a:pt x="258" y="64"/>
                  </a:lnTo>
                  <a:lnTo>
                    <a:pt x="265" y="52"/>
                  </a:lnTo>
                  <a:lnTo>
                    <a:pt x="274" y="52"/>
                  </a:lnTo>
                  <a:lnTo>
                    <a:pt x="281" y="43"/>
                  </a:lnTo>
                  <a:lnTo>
                    <a:pt x="296" y="40"/>
                  </a:lnTo>
                  <a:lnTo>
                    <a:pt x="319" y="54"/>
                  </a:lnTo>
                  <a:lnTo>
                    <a:pt x="350" y="69"/>
                  </a:lnTo>
                  <a:lnTo>
                    <a:pt x="350" y="76"/>
                  </a:lnTo>
                  <a:lnTo>
                    <a:pt x="345" y="85"/>
                  </a:lnTo>
                  <a:lnTo>
                    <a:pt x="329" y="102"/>
                  </a:lnTo>
                  <a:lnTo>
                    <a:pt x="331" y="106"/>
                  </a:lnTo>
                  <a:lnTo>
                    <a:pt x="326" y="130"/>
                  </a:lnTo>
                  <a:lnTo>
                    <a:pt x="317" y="137"/>
                  </a:lnTo>
                  <a:lnTo>
                    <a:pt x="312" y="144"/>
                  </a:lnTo>
                  <a:lnTo>
                    <a:pt x="303" y="144"/>
                  </a:lnTo>
                  <a:lnTo>
                    <a:pt x="300" y="149"/>
                  </a:lnTo>
                  <a:lnTo>
                    <a:pt x="296" y="142"/>
                  </a:lnTo>
                  <a:lnTo>
                    <a:pt x="286" y="144"/>
                  </a:lnTo>
                  <a:lnTo>
                    <a:pt x="286" y="140"/>
                  </a:lnTo>
                  <a:lnTo>
                    <a:pt x="279" y="130"/>
                  </a:lnTo>
                  <a:lnTo>
                    <a:pt x="281" y="121"/>
                  </a:lnTo>
                  <a:lnTo>
                    <a:pt x="277" y="121"/>
                  </a:lnTo>
                  <a:lnTo>
                    <a:pt x="267" y="130"/>
                  </a:lnTo>
                  <a:lnTo>
                    <a:pt x="265" y="128"/>
                  </a:lnTo>
                  <a:lnTo>
                    <a:pt x="255" y="128"/>
                  </a:lnTo>
                  <a:lnTo>
                    <a:pt x="239" y="144"/>
                  </a:lnTo>
                  <a:lnTo>
                    <a:pt x="225" y="137"/>
                  </a:lnTo>
                  <a:lnTo>
                    <a:pt x="206" y="142"/>
                  </a:lnTo>
                  <a:lnTo>
                    <a:pt x="199" y="133"/>
                  </a:lnTo>
                  <a:lnTo>
                    <a:pt x="168" y="109"/>
                  </a:lnTo>
                  <a:lnTo>
                    <a:pt x="161" y="95"/>
                  </a:lnTo>
                  <a:lnTo>
                    <a:pt x="137" y="73"/>
                  </a:lnTo>
                  <a:lnTo>
                    <a:pt x="118" y="83"/>
                  </a:lnTo>
                  <a:lnTo>
                    <a:pt x="90" y="78"/>
                  </a:lnTo>
                  <a:lnTo>
                    <a:pt x="90" y="85"/>
                  </a:lnTo>
                  <a:lnTo>
                    <a:pt x="75" y="95"/>
                  </a:lnTo>
                  <a:lnTo>
                    <a:pt x="73" y="104"/>
                  </a:lnTo>
                  <a:lnTo>
                    <a:pt x="66" y="106"/>
                  </a:lnTo>
                  <a:lnTo>
                    <a:pt x="59" y="102"/>
                  </a:lnTo>
                  <a:lnTo>
                    <a:pt x="54" y="109"/>
                  </a:lnTo>
                  <a:lnTo>
                    <a:pt x="49" y="109"/>
                  </a:lnTo>
                  <a:lnTo>
                    <a:pt x="45" y="102"/>
                  </a:lnTo>
                  <a:lnTo>
                    <a:pt x="30" y="102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9" y="95"/>
                  </a:lnTo>
                  <a:lnTo>
                    <a:pt x="9" y="102"/>
                  </a:lnTo>
                  <a:lnTo>
                    <a:pt x="12" y="97"/>
                  </a:lnTo>
                  <a:lnTo>
                    <a:pt x="16" y="99"/>
                  </a:lnTo>
                  <a:lnTo>
                    <a:pt x="12" y="109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78"/>
                  </a:lnTo>
                  <a:lnTo>
                    <a:pt x="16" y="69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14" y="62"/>
                  </a:lnTo>
                  <a:lnTo>
                    <a:pt x="14" y="54"/>
                  </a:lnTo>
                  <a:lnTo>
                    <a:pt x="21" y="54"/>
                  </a:lnTo>
                  <a:lnTo>
                    <a:pt x="19" y="50"/>
                  </a:lnTo>
                  <a:lnTo>
                    <a:pt x="23" y="40"/>
                  </a:lnTo>
                  <a:lnTo>
                    <a:pt x="21" y="33"/>
                  </a:lnTo>
                  <a:lnTo>
                    <a:pt x="16" y="31"/>
                  </a:lnTo>
                  <a:lnTo>
                    <a:pt x="9" y="33"/>
                  </a:lnTo>
                  <a:lnTo>
                    <a:pt x="4" y="31"/>
                  </a:lnTo>
                  <a:lnTo>
                    <a:pt x="7" y="24"/>
                  </a:lnTo>
                  <a:lnTo>
                    <a:pt x="4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4" name="Freeform 100"/>
            <p:cNvSpPr>
              <a:spLocks/>
            </p:cNvSpPr>
            <p:nvPr/>
          </p:nvSpPr>
          <p:spPr bwMode="auto">
            <a:xfrm>
              <a:off x="4278313" y="1612477"/>
              <a:ext cx="444500" cy="390525"/>
            </a:xfrm>
            <a:custGeom>
              <a:avLst/>
              <a:gdLst>
                <a:gd name="T0" fmla="*/ 0 w 280"/>
                <a:gd name="T1" fmla="*/ 236 h 246"/>
                <a:gd name="T2" fmla="*/ 15 w 280"/>
                <a:gd name="T3" fmla="*/ 225 h 246"/>
                <a:gd name="T4" fmla="*/ 26 w 280"/>
                <a:gd name="T5" fmla="*/ 222 h 246"/>
                <a:gd name="T6" fmla="*/ 36 w 280"/>
                <a:gd name="T7" fmla="*/ 217 h 246"/>
                <a:gd name="T8" fmla="*/ 45 w 280"/>
                <a:gd name="T9" fmla="*/ 201 h 246"/>
                <a:gd name="T10" fmla="*/ 55 w 280"/>
                <a:gd name="T11" fmla="*/ 191 h 246"/>
                <a:gd name="T12" fmla="*/ 60 w 280"/>
                <a:gd name="T13" fmla="*/ 163 h 246"/>
                <a:gd name="T14" fmla="*/ 74 w 280"/>
                <a:gd name="T15" fmla="*/ 139 h 246"/>
                <a:gd name="T16" fmla="*/ 71 w 280"/>
                <a:gd name="T17" fmla="*/ 135 h 246"/>
                <a:gd name="T18" fmla="*/ 74 w 280"/>
                <a:gd name="T19" fmla="*/ 120 h 246"/>
                <a:gd name="T20" fmla="*/ 74 w 280"/>
                <a:gd name="T21" fmla="*/ 94 h 246"/>
                <a:gd name="T22" fmla="*/ 62 w 280"/>
                <a:gd name="T23" fmla="*/ 87 h 246"/>
                <a:gd name="T24" fmla="*/ 31 w 280"/>
                <a:gd name="T25" fmla="*/ 0 h 246"/>
                <a:gd name="T26" fmla="*/ 280 w 280"/>
                <a:gd name="T27" fmla="*/ 137 h 246"/>
                <a:gd name="T28" fmla="*/ 263 w 280"/>
                <a:gd name="T29" fmla="*/ 135 h 246"/>
                <a:gd name="T30" fmla="*/ 247 w 280"/>
                <a:gd name="T31" fmla="*/ 125 h 246"/>
                <a:gd name="T32" fmla="*/ 230 w 280"/>
                <a:gd name="T33" fmla="*/ 127 h 246"/>
                <a:gd name="T34" fmla="*/ 228 w 280"/>
                <a:gd name="T35" fmla="*/ 127 h 246"/>
                <a:gd name="T36" fmla="*/ 206 w 280"/>
                <a:gd name="T37" fmla="*/ 142 h 246"/>
                <a:gd name="T38" fmla="*/ 197 w 280"/>
                <a:gd name="T39" fmla="*/ 139 h 246"/>
                <a:gd name="T40" fmla="*/ 187 w 280"/>
                <a:gd name="T41" fmla="*/ 144 h 246"/>
                <a:gd name="T42" fmla="*/ 185 w 280"/>
                <a:gd name="T43" fmla="*/ 144 h 246"/>
                <a:gd name="T44" fmla="*/ 178 w 280"/>
                <a:gd name="T45" fmla="*/ 151 h 246"/>
                <a:gd name="T46" fmla="*/ 180 w 280"/>
                <a:gd name="T47" fmla="*/ 156 h 246"/>
                <a:gd name="T48" fmla="*/ 171 w 280"/>
                <a:gd name="T49" fmla="*/ 161 h 246"/>
                <a:gd name="T50" fmla="*/ 164 w 280"/>
                <a:gd name="T51" fmla="*/ 175 h 246"/>
                <a:gd name="T52" fmla="*/ 152 w 280"/>
                <a:gd name="T53" fmla="*/ 172 h 246"/>
                <a:gd name="T54" fmla="*/ 149 w 280"/>
                <a:gd name="T55" fmla="*/ 182 h 246"/>
                <a:gd name="T56" fmla="*/ 138 w 280"/>
                <a:gd name="T57" fmla="*/ 187 h 246"/>
                <a:gd name="T58" fmla="*/ 128 w 280"/>
                <a:gd name="T59" fmla="*/ 201 h 246"/>
                <a:gd name="T60" fmla="*/ 126 w 280"/>
                <a:gd name="T61" fmla="*/ 198 h 246"/>
                <a:gd name="T62" fmla="*/ 114 w 280"/>
                <a:gd name="T63" fmla="*/ 208 h 246"/>
                <a:gd name="T64" fmla="*/ 97 w 280"/>
                <a:gd name="T65" fmla="*/ 208 h 246"/>
                <a:gd name="T66" fmla="*/ 97 w 280"/>
                <a:gd name="T67" fmla="*/ 215 h 246"/>
                <a:gd name="T68" fmla="*/ 95 w 280"/>
                <a:gd name="T69" fmla="*/ 210 h 246"/>
                <a:gd name="T70" fmla="*/ 90 w 280"/>
                <a:gd name="T71" fmla="*/ 213 h 246"/>
                <a:gd name="T72" fmla="*/ 90 w 280"/>
                <a:gd name="T73" fmla="*/ 220 h 246"/>
                <a:gd name="T74" fmla="*/ 76 w 280"/>
                <a:gd name="T75" fmla="*/ 225 h 246"/>
                <a:gd name="T76" fmla="*/ 71 w 280"/>
                <a:gd name="T77" fmla="*/ 220 h 246"/>
                <a:gd name="T78" fmla="*/ 62 w 280"/>
                <a:gd name="T79" fmla="*/ 229 h 246"/>
                <a:gd name="T80" fmla="*/ 60 w 280"/>
                <a:gd name="T81" fmla="*/ 239 h 246"/>
                <a:gd name="T82" fmla="*/ 48 w 280"/>
                <a:gd name="T83" fmla="*/ 243 h 246"/>
                <a:gd name="T84" fmla="*/ 48 w 280"/>
                <a:gd name="T85" fmla="*/ 239 h 246"/>
                <a:gd name="T86" fmla="*/ 43 w 280"/>
                <a:gd name="T87" fmla="*/ 239 h 246"/>
                <a:gd name="T88" fmla="*/ 29 w 280"/>
                <a:gd name="T89" fmla="*/ 246 h 246"/>
                <a:gd name="T90" fmla="*/ 19 w 280"/>
                <a:gd name="T91" fmla="*/ 239 h 246"/>
                <a:gd name="T92" fmla="*/ 0 w 280"/>
                <a:gd name="T93" fmla="*/ 241 h 246"/>
                <a:gd name="T94" fmla="*/ 0 w 280"/>
                <a:gd name="T95" fmla="*/ 2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0" h="246">
                  <a:moveTo>
                    <a:pt x="0" y="236"/>
                  </a:moveTo>
                  <a:lnTo>
                    <a:pt x="15" y="225"/>
                  </a:lnTo>
                  <a:lnTo>
                    <a:pt x="26" y="222"/>
                  </a:lnTo>
                  <a:lnTo>
                    <a:pt x="36" y="217"/>
                  </a:lnTo>
                  <a:lnTo>
                    <a:pt x="45" y="201"/>
                  </a:lnTo>
                  <a:lnTo>
                    <a:pt x="55" y="191"/>
                  </a:lnTo>
                  <a:lnTo>
                    <a:pt x="60" y="163"/>
                  </a:lnTo>
                  <a:lnTo>
                    <a:pt x="74" y="139"/>
                  </a:lnTo>
                  <a:lnTo>
                    <a:pt x="71" y="135"/>
                  </a:lnTo>
                  <a:lnTo>
                    <a:pt x="74" y="120"/>
                  </a:lnTo>
                  <a:lnTo>
                    <a:pt x="74" y="94"/>
                  </a:lnTo>
                  <a:lnTo>
                    <a:pt x="62" y="87"/>
                  </a:lnTo>
                  <a:lnTo>
                    <a:pt x="31" y="0"/>
                  </a:lnTo>
                  <a:lnTo>
                    <a:pt x="280" y="137"/>
                  </a:lnTo>
                  <a:lnTo>
                    <a:pt x="263" y="135"/>
                  </a:lnTo>
                  <a:lnTo>
                    <a:pt x="247" y="125"/>
                  </a:lnTo>
                  <a:lnTo>
                    <a:pt x="230" y="127"/>
                  </a:lnTo>
                  <a:lnTo>
                    <a:pt x="228" y="127"/>
                  </a:lnTo>
                  <a:lnTo>
                    <a:pt x="206" y="142"/>
                  </a:lnTo>
                  <a:lnTo>
                    <a:pt x="197" y="139"/>
                  </a:lnTo>
                  <a:lnTo>
                    <a:pt x="187" y="144"/>
                  </a:lnTo>
                  <a:lnTo>
                    <a:pt x="185" y="144"/>
                  </a:lnTo>
                  <a:lnTo>
                    <a:pt x="178" y="151"/>
                  </a:lnTo>
                  <a:lnTo>
                    <a:pt x="180" y="156"/>
                  </a:lnTo>
                  <a:lnTo>
                    <a:pt x="171" y="161"/>
                  </a:lnTo>
                  <a:lnTo>
                    <a:pt x="164" y="175"/>
                  </a:lnTo>
                  <a:lnTo>
                    <a:pt x="152" y="172"/>
                  </a:lnTo>
                  <a:lnTo>
                    <a:pt x="149" y="182"/>
                  </a:lnTo>
                  <a:lnTo>
                    <a:pt x="138" y="187"/>
                  </a:lnTo>
                  <a:lnTo>
                    <a:pt x="128" y="201"/>
                  </a:lnTo>
                  <a:lnTo>
                    <a:pt x="126" y="198"/>
                  </a:lnTo>
                  <a:lnTo>
                    <a:pt x="114" y="208"/>
                  </a:lnTo>
                  <a:lnTo>
                    <a:pt x="97" y="208"/>
                  </a:lnTo>
                  <a:lnTo>
                    <a:pt x="97" y="215"/>
                  </a:lnTo>
                  <a:lnTo>
                    <a:pt x="95" y="210"/>
                  </a:lnTo>
                  <a:lnTo>
                    <a:pt x="90" y="213"/>
                  </a:lnTo>
                  <a:lnTo>
                    <a:pt x="90" y="220"/>
                  </a:lnTo>
                  <a:lnTo>
                    <a:pt x="76" y="225"/>
                  </a:lnTo>
                  <a:lnTo>
                    <a:pt x="71" y="220"/>
                  </a:lnTo>
                  <a:lnTo>
                    <a:pt x="62" y="229"/>
                  </a:lnTo>
                  <a:lnTo>
                    <a:pt x="60" y="239"/>
                  </a:lnTo>
                  <a:lnTo>
                    <a:pt x="48" y="243"/>
                  </a:lnTo>
                  <a:lnTo>
                    <a:pt x="48" y="239"/>
                  </a:lnTo>
                  <a:lnTo>
                    <a:pt x="43" y="239"/>
                  </a:lnTo>
                  <a:lnTo>
                    <a:pt x="29" y="246"/>
                  </a:lnTo>
                  <a:lnTo>
                    <a:pt x="19" y="239"/>
                  </a:lnTo>
                  <a:lnTo>
                    <a:pt x="0" y="24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5" name="Freeform 101"/>
            <p:cNvSpPr>
              <a:spLocks/>
            </p:cNvSpPr>
            <p:nvPr/>
          </p:nvSpPr>
          <p:spPr bwMode="auto">
            <a:xfrm>
              <a:off x="4308475" y="3573040"/>
              <a:ext cx="184150" cy="112713"/>
            </a:xfrm>
            <a:custGeom>
              <a:avLst/>
              <a:gdLst>
                <a:gd name="T0" fmla="*/ 0 w 116"/>
                <a:gd name="T1" fmla="*/ 43 h 71"/>
                <a:gd name="T2" fmla="*/ 5 w 116"/>
                <a:gd name="T3" fmla="*/ 41 h 71"/>
                <a:gd name="T4" fmla="*/ 3 w 116"/>
                <a:gd name="T5" fmla="*/ 38 h 71"/>
                <a:gd name="T6" fmla="*/ 10 w 116"/>
                <a:gd name="T7" fmla="*/ 38 h 71"/>
                <a:gd name="T8" fmla="*/ 17 w 116"/>
                <a:gd name="T9" fmla="*/ 45 h 71"/>
                <a:gd name="T10" fmla="*/ 19 w 116"/>
                <a:gd name="T11" fmla="*/ 38 h 71"/>
                <a:gd name="T12" fmla="*/ 17 w 116"/>
                <a:gd name="T13" fmla="*/ 36 h 71"/>
                <a:gd name="T14" fmla="*/ 17 w 116"/>
                <a:gd name="T15" fmla="*/ 31 h 71"/>
                <a:gd name="T16" fmla="*/ 22 w 116"/>
                <a:gd name="T17" fmla="*/ 36 h 71"/>
                <a:gd name="T18" fmla="*/ 29 w 116"/>
                <a:gd name="T19" fmla="*/ 34 h 71"/>
                <a:gd name="T20" fmla="*/ 29 w 116"/>
                <a:gd name="T21" fmla="*/ 29 h 71"/>
                <a:gd name="T22" fmla="*/ 38 w 116"/>
                <a:gd name="T23" fmla="*/ 19 h 71"/>
                <a:gd name="T24" fmla="*/ 38 w 116"/>
                <a:gd name="T25" fmla="*/ 29 h 71"/>
                <a:gd name="T26" fmla="*/ 41 w 116"/>
                <a:gd name="T27" fmla="*/ 29 h 71"/>
                <a:gd name="T28" fmla="*/ 43 w 116"/>
                <a:gd name="T29" fmla="*/ 24 h 71"/>
                <a:gd name="T30" fmla="*/ 55 w 116"/>
                <a:gd name="T31" fmla="*/ 24 h 71"/>
                <a:gd name="T32" fmla="*/ 59 w 116"/>
                <a:gd name="T33" fmla="*/ 22 h 71"/>
                <a:gd name="T34" fmla="*/ 59 w 116"/>
                <a:gd name="T35" fmla="*/ 17 h 71"/>
                <a:gd name="T36" fmla="*/ 64 w 116"/>
                <a:gd name="T37" fmla="*/ 15 h 71"/>
                <a:gd name="T38" fmla="*/ 71 w 116"/>
                <a:gd name="T39" fmla="*/ 7 h 71"/>
                <a:gd name="T40" fmla="*/ 78 w 116"/>
                <a:gd name="T41" fmla="*/ 5 h 71"/>
                <a:gd name="T42" fmla="*/ 78 w 116"/>
                <a:gd name="T43" fmla="*/ 0 h 71"/>
                <a:gd name="T44" fmla="*/ 85 w 116"/>
                <a:gd name="T45" fmla="*/ 0 h 71"/>
                <a:gd name="T46" fmla="*/ 85 w 116"/>
                <a:gd name="T47" fmla="*/ 7 h 71"/>
                <a:gd name="T48" fmla="*/ 100 w 116"/>
                <a:gd name="T49" fmla="*/ 15 h 71"/>
                <a:gd name="T50" fmla="*/ 107 w 116"/>
                <a:gd name="T51" fmla="*/ 26 h 71"/>
                <a:gd name="T52" fmla="*/ 109 w 116"/>
                <a:gd name="T53" fmla="*/ 29 h 71"/>
                <a:gd name="T54" fmla="*/ 107 w 116"/>
                <a:gd name="T55" fmla="*/ 38 h 71"/>
                <a:gd name="T56" fmla="*/ 116 w 116"/>
                <a:gd name="T57" fmla="*/ 45 h 71"/>
                <a:gd name="T58" fmla="*/ 116 w 116"/>
                <a:gd name="T59" fmla="*/ 50 h 71"/>
                <a:gd name="T60" fmla="*/ 109 w 116"/>
                <a:gd name="T61" fmla="*/ 60 h 71"/>
                <a:gd name="T62" fmla="*/ 112 w 116"/>
                <a:gd name="T63" fmla="*/ 69 h 71"/>
                <a:gd name="T64" fmla="*/ 62 w 116"/>
                <a:gd name="T65" fmla="*/ 62 h 71"/>
                <a:gd name="T66" fmla="*/ 52 w 116"/>
                <a:gd name="T67" fmla="*/ 71 h 71"/>
                <a:gd name="T68" fmla="*/ 45 w 116"/>
                <a:gd name="T69" fmla="*/ 67 h 71"/>
                <a:gd name="T70" fmla="*/ 45 w 116"/>
                <a:gd name="T71" fmla="*/ 62 h 71"/>
                <a:gd name="T72" fmla="*/ 41 w 116"/>
                <a:gd name="T73" fmla="*/ 62 h 71"/>
                <a:gd name="T74" fmla="*/ 43 w 116"/>
                <a:gd name="T75" fmla="*/ 57 h 71"/>
                <a:gd name="T76" fmla="*/ 38 w 116"/>
                <a:gd name="T77" fmla="*/ 60 h 71"/>
                <a:gd name="T78" fmla="*/ 38 w 116"/>
                <a:gd name="T79" fmla="*/ 55 h 71"/>
                <a:gd name="T80" fmla="*/ 24 w 116"/>
                <a:gd name="T81" fmla="*/ 45 h 71"/>
                <a:gd name="T82" fmla="*/ 14 w 116"/>
                <a:gd name="T83" fmla="*/ 48 h 71"/>
                <a:gd name="T84" fmla="*/ 12 w 116"/>
                <a:gd name="T85" fmla="*/ 52 h 71"/>
                <a:gd name="T86" fmla="*/ 7 w 116"/>
                <a:gd name="T87" fmla="*/ 45 h 71"/>
                <a:gd name="T88" fmla="*/ 3 w 116"/>
                <a:gd name="T89" fmla="*/ 50 h 71"/>
                <a:gd name="T90" fmla="*/ 3 w 116"/>
                <a:gd name="T91" fmla="*/ 45 h 71"/>
                <a:gd name="T92" fmla="*/ 0 w 116"/>
                <a:gd name="T93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71">
                  <a:moveTo>
                    <a:pt x="0" y="43"/>
                  </a:moveTo>
                  <a:lnTo>
                    <a:pt x="5" y="41"/>
                  </a:lnTo>
                  <a:lnTo>
                    <a:pt x="3" y="38"/>
                  </a:lnTo>
                  <a:lnTo>
                    <a:pt x="10" y="38"/>
                  </a:lnTo>
                  <a:lnTo>
                    <a:pt x="17" y="45"/>
                  </a:lnTo>
                  <a:lnTo>
                    <a:pt x="19" y="38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22" y="36"/>
                  </a:lnTo>
                  <a:lnTo>
                    <a:pt x="29" y="34"/>
                  </a:lnTo>
                  <a:lnTo>
                    <a:pt x="29" y="29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41" y="29"/>
                  </a:lnTo>
                  <a:lnTo>
                    <a:pt x="43" y="24"/>
                  </a:lnTo>
                  <a:lnTo>
                    <a:pt x="55" y="24"/>
                  </a:lnTo>
                  <a:lnTo>
                    <a:pt x="59" y="22"/>
                  </a:lnTo>
                  <a:lnTo>
                    <a:pt x="59" y="17"/>
                  </a:lnTo>
                  <a:lnTo>
                    <a:pt x="64" y="15"/>
                  </a:lnTo>
                  <a:lnTo>
                    <a:pt x="71" y="7"/>
                  </a:lnTo>
                  <a:lnTo>
                    <a:pt x="78" y="5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7"/>
                  </a:lnTo>
                  <a:lnTo>
                    <a:pt x="100" y="15"/>
                  </a:lnTo>
                  <a:lnTo>
                    <a:pt x="107" y="26"/>
                  </a:lnTo>
                  <a:lnTo>
                    <a:pt x="109" y="29"/>
                  </a:lnTo>
                  <a:lnTo>
                    <a:pt x="107" y="38"/>
                  </a:lnTo>
                  <a:lnTo>
                    <a:pt x="116" y="45"/>
                  </a:lnTo>
                  <a:lnTo>
                    <a:pt x="116" y="50"/>
                  </a:lnTo>
                  <a:lnTo>
                    <a:pt x="109" y="60"/>
                  </a:lnTo>
                  <a:lnTo>
                    <a:pt x="112" y="69"/>
                  </a:lnTo>
                  <a:lnTo>
                    <a:pt x="62" y="62"/>
                  </a:lnTo>
                  <a:lnTo>
                    <a:pt x="52" y="71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43" y="57"/>
                  </a:lnTo>
                  <a:lnTo>
                    <a:pt x="38" y="60"/>
                  </a:lnTo>
                  <a:lnTo>
                    <a:pt x="38" y="55"/>
                  </a:lnTo>
                  <a:lnTo>
                    <a:pt x="24" y="45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7" y="45"/>
                  </a:lnTo>
                  <a:lnTo>
                    <a:pt x="3" y="50"/>
                  </a:lnTo>
                  <a:lnTo>
                    <a:pt x="3" y="45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6" name="Freeform 102"/>
            <p:cNvSpPr>
              <a:spLocks/>
            </p:cNvSpPr>
            <p:nvPr/>
          </p:nvSpPr>
          <p:spPr bwMode="auto">
            <a:xfrm>
              <a:off x="4324350" y="3299990"/>
              <a:ext cx="115888" cy="104775"/>
            </a:xfrm>
            <a:custGeom>
              <a:avLst/>
              <a:gdLst>
                <a:gd name="T0" fmla="*/ 2 w 73"/>
                <a:gd name="T1" fmla="*/ 40 h 66"/>
                <a:gd name="T2" fmla="*/ 12 w 73"/>
                <a:gd name="T3" fmla="*/ 37 h 66"/>
                <a:gd name="T4" fmla="*/ 7 w 73"/>
                <a:gd name="T5" fmla="*/ 30 h 66"/>
                <a:gd name="T6" fmla="*/ 9 w 73"/>
                <a:gd name="T7" fmla="*/ 21 h 66"/>
                <a:gd name="T8" fmla="*/ 26 w 73"/>
                <a:gd name="T9" fmla="*/ 23 h 66"/>
                <a:gd name="T10" fmla="*/ 59 w 73"/>
                <a:gd name="T11" fmla="*/ 0 h 66"/>
                <a:gd name="T12" fmla="*/ 68 w 73"/>
                <a:gd name="T13" fmla="*/ 4 h 66"/>
                <a:gd name="T14" fmla="*/ 64 w 73"/>
                <a:gd name="T15" fmla="*/ 7 h 66"/>
                <a:gd name="T16" fmla="*/ 61 w 73"/>
                <a:gd name="T17" fmla="*/ 11 h 66"/>
                <a:gd name="T18" fmla="*/ 73 w 73"/>
                <a:gd name="T19" fmla="*/ 26 h 66"/>
                <a:gd name="T20" fmla="*/ 68 w 73"/>
                <a:gd name="T21" fmla="*/ 23 h 66"/>
                <a:gd name="T22" fmla="*/ 59 w 73"/>
                <a:gd name="T23" fmla="*/ 28 h 66"/>
                <a:gd name="T24" fmla="*/ 59 w 73"/>
                <a:gd name="T25" fmla="*/ 37 h 66"/>
                <a:gd name="T26" fmla="*/ 64 w 73"/>
                <a:gd name="T27" fmla="*/ 45 h 66"/>
                <a:gd name="T28" fmla="*/ 61 w 73"/>
                <a:gd name="T29" fmla="*/ 63 h 66"/>
                <a:gd name="T30" fmla="*/ 57 w 73"/>
                <a:gd name="T31" fmla="*/ 66 h 66"/>
                <a:gd name="T32" fmla="*/ 26 w 73"/>
                <a:gd name="T33" fmla="*/ 52 h 66"/>
                <a:gd name="T34" fmla="*/ 16 w 73"/>
                <a:gd name="T35" fmla="*/ 54 h 66"/>
                <a:gd name="T36" fmla="*/ 0 w 73"/>
                <a:gd name="T37" fmla="*/ 45 h 66"/>
                <a:gd name="T38" fmla="*/ 2 w 73"/>
                <a:gd name="T3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66">
                  <a:moveTo>
                    <a:pt x="2" y="40"/>
                  </a:moveTo>
                  <a:lnTo>
                    <a:pt x="12" y="37"/>
                  </a:lnTo>
                  <a:lnTo>
                    <a:pt x="7" y="30"/>
                  </a:lnTo>
                  <a:lnTo>
                    <a:pt x="9" y="21"/>
                  </a:lnTo>
                  <a:lnTo>
                    <a:pt x="26" y="23"/>
                  </a:lnTo>
                  <a:lnTo>
                    <a:pt x="59" y="0"/>
                  </a:lnTo>
                  <a:lnTo>
                    <a:pt x="68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73" y="26"/>
                  </a:lnTo>
                  <a:lnTo>
                    <a:pt x="68" y="23"/>
                  </a:lnTo>
                  <a:lnTo>
                    <a:pt x="59" y="28"/>
                  </a:lnTo>
                  <a:lnTo>
                    <a:pt x="59" y="37"/>
                  </a:lnTo>
                  <a:lnTo>
                    <a:pt x="64" y="45"/>
                  </a:lnTo>
                  <a:lnTo>
                    <a:pt x="61" y="63"/>
                  </a:lnTo>
                  <a:lnTo>
                    <a:pt x="57" y="66"/>
                  </a:lnTo>
                  <a:lnTo>
                    <a:pt x="26" y="52"/>
                  </a:lnTo>
                  <a:lnTo>
                    <a:pt x="16" y="54"/>
                  </a:lnTo>
                  <a:lnTo>
                    <a:pt x="0" y="45"/>
                  </a:lnTo>
                  <a:lnTo>
                    <a:pt x="2" y="4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7" name="Freeform 103"/>
            <p:cNvSpPr>
              <a:spLocks/>
            </p:cNvSpPr>
            <p:nvPr/>
          </p:nvSpPr>
          <p:spPr bwMode="auto">
            <a:xfrm>
              <a:off x="4349750" y="4482677"/>
              <a:ext cx="195263" cy="296863"/>
            </a:xfrm>
            <a:custGeom>
              <a:avLst/>
              <a:gdLst>
                <a:gd name="T0" fmla="*/ 0 w 123"/>
                <a:gd name="T1" fmla="*/ 33 h 187"/>
                <a:gd name="T2" fmla="*/ 12 w 123"/>
                <a:gd name="T3" fmla="*/ 19 h 187"/>
                <a:gd name="T4" fmla="*/ 19 w 123"/>
                <a:gd name="T5" fmla="*/ 26 h 187"/>
                <a:gd name="T6" fmla="*/ 26 w 123"/>
                <a:gd name="T7" fmla="*/ 24 h 187"/>
                <a:gd name="T8" fmla="*/ 26 w 123"/>
                <a:gd name="T9" fmla="*/ 10 h 187"/>
                <a:gd name="T10" fmla="*/ 36 w 123"/>
                <a:gd name="T11" fmla="*/ 0 h 187"/>
                <a:gd name="T12" fmla="*/ 45 w 123"/>
                <a:gd name="T13" fmla="*/ 3 h 187"/>
                <a:gd name="T14" fmla="*/ 45 w 123"/>
                <a:gd name="T15" fmla="*/ 10 h 187"/>
                <a:gd name="T16" fmla="*/ 55 w 123"/>
                <a:gd name="T17" fmla="*/ 19 h 187"/>
                <a:gd name="T18" fmla="*/ 62 w 123"/>
                <a:gd name="T19" fmla="*/ 22 h 187"/>
                <a:gd name="T20" fmla="*/ 64 w 123"/>
                <a:gd name="T21" fmla="*/ 31 h 187"/>
                <a:gd name="T22" fmla="*/ 59 w 123"/>
                <a:gd name="T23" fmla="*/ 43 h 187"/>
                <a:gd name="T24" fmla="*/ 69 w 123"/>
                <a:gd name="T25" fmla="*/ 71 h 187"/>
                <a:gd name="T26" fmla="*/ 69 w 123"/>
                <a:gd name="T27" fmla="*/ 81 h 187"/>
                <a:gd name="T28" fmla="*/ 76 w 123"/>
                <a:gd name="T29" fmla="*/ 78 h 187"/>
                <a:gd name="T30" fmla="*/ 81 w 123"/>
                <a:gd name="T31" fmla="*/ 81 h 187"/>
                <a:gd name="T32" fmla="*/ 74 w 123"/>
                <a:gd name="T33" fmla="*/ 83 h 187"/>
                <a:gd name="T34" fmla="*/ 83 w 123"/>
                <a:gd name="T35" fmla="*/ 86 h 187"/>
                <a:gd name="T36" fmla="*/ 83 w 123"/>
                <a:gd name="T37" fmla="*/ 95 h 187"/>
                <a:gd name="T38" fmla="*/ 90 w 123"/>
                <a:gd name="T39" fmla="*/ 97 h 187"/>
                <a:gd name="T40" fmla="*/ 90 w 123"/>
                <a:gd name="T41" fmla="*/ 109 h 187"/>
                <a:gd name="T42" fmla="*/ 104 w 123"/>
                <a:gd name="T43" fmla="*/ 114 h 187"/>
                <a:gd name="T44" fmla="*/ 100 w 123"/>
                <a:gd name="T45" fmla="*/ 116 h 187"/>
                <a:gd name="T46" fmla="*/ 104 w 123"/>
                <a:gd name="T47" fmla="*/ 123 h 187"/>
                <a:gd name="T48" fmla="*/ 100 w 123"/>
                <a:gd name="T49" fmla="*/ 128 h 187"/>
                <a:gd name="T50" fmla="*/ 109 w 123"/>
                <a:gd name="T51" fmla="*/ 130 h 187"/>
                <a:gd name="T52" fmla="*/ 109 w 123"/>
                <a:gd name="T53" fmla="*/ 135 h 187"/>
                <a:gd name="T54" fmla="*/ 114 w 123"/>
                <a:gd name="T55" fmla="*/ 138 h 187"/>
                <a:gd name="T56" fmla="*/ 114 w 123"/>
                <a:gd name="T57" fmla="*/ 149 h 187"/>
                <a:gd name="T58" fmla="*/ 121 w 123"/>
                <a:gd name="T59" fmla="*/ 149 h 187"/>
                <a:gd name="T60" fmla="*/ 121 w 123"/>
                <a:gd name="T61" fmla="*/ 157 h 187"/>
                <a:gd name="T62" fmla="*/ 116 w 123"/>
                <a:gd name="T63" fmla="*/ 159 h 187"/>
                <a:gd name="T64" fmla="*/ 123 w 123"/>
                <a:gd name="T65" fmla="*/ 164 h 187"/>
                <a:gd name="T66" fmla="*/ 123 w 123"/>
                <a:gd name="T67" fmla="*/ 173 h 187"/>
                <a:gd name="T68" fmla="*/ 114 w 123"/>
                <a:gd name="T69" fmla="*/ 178 h 187"/>
                <a:gd name="T70" fmla="*/ 121 w 123"/>
                <a:gd name="T71" fmla="*/ 183 h 187"/>
                <a:gd name="T72" fmla="*/ 114 w 123"/>
                <a:gd name="T73" fmla="*/ 183 h 187"/>
                <a:gd name="T74" fmla="*/ 112 w 123"/>
                <a:gd name="T75" fmla="*/ 187 h 187"/>
                <a:gd name="T76" fmla="*/ 107 w 123"/>
                <a:gd name="T77" fmla="*/ 185 h 187"/>
                <a:gd name="T78" fmla="*/ 109 w 123"/>
                <a:gd name="T79" fmla="*/ 183 h 187"/>
                <a:gd name="T80" fmla="*/ 102 w 123"/>
                <a:gd name="T81" fmla="*/ 161 h 187"/>
                <a:gd name="T82" fmla="*/ 93 w 123"/>
                <a:gd name="T83" fmla="*/ 157 h 187"/>
                <a:gd name="T84" fmla="*/ 88 w 123"/>
                <a:gd name="T85" fmla="*/ 145 h 187"/>
                <a:gd name="T86" fmla="*/ 78 w 123"/>
                <a:gd name="T87" fmla="*/ 140 h 187"/>
                <a:gd name="T88" fmla="*/ 78 w 123"/>
                <a:gd name="T89" fmla="*/ 135 h 187"/>
                <a:gd name="T90" fmla="*/ 74 w 123"/>
                <a:gd name="T91" fmla="*/ 133 h 187"/>
                <a:gd name="T92" fmla="*/ 69 w 123"/>
                <a:gd name="T93" fmla="*/ 116 h 187"/>
                <a:gd name="T94" fmla="*/ 64 w 123"/>
                <a:gd name="T95" fmla="*/ 116 h 187"/>
                <a:gd name="T96" fmla="*/ 59 w 123"/>
                <a:gd name="T97" fmla="*/ 109 h 187"/>
                <a:gd name="T98" fmla="*/ 50 w 123"/>
                <a:gd name="T99" fmla="*/ 109 h 187"/>
                <a:gd name="T100" fmla="*/ 36 w 123"/>
                <a:gd name="T101" fmla="*/ 121 h 187"/>
                <a:gd name="T102" fmla="*/ 17 w 123"/>
                <a:gd name="T103" fmla="*/ 121 h 187"/>
                <a:gd name="T104" fmla="*/ 15 w 123"/>
                <a:gd name="T105" fmla="*/ 102 h 187"/>
                <a:gd name="T106" fmla="*/ 26 w 123"/>
                <a:gd name="T107" fmla="*/ 90 h 187"/>
                <a:gd name="T108" fmla="*/ 26 w 123"/>
                <a:gd name="T109" fmla="*/ 76 h 187"/>
                <a:gd name="T110" fmla="*/ 22 w 123"/>
                <a:gd name="T111" fmla="*/ 67 h 187"/>
                <a:gd name="T112" fmla="*/ 12 w 123"/>
                <a:gd name="T113" fmla="*/ 64 h 187"/>
                <a:gd name="T114" fmla="*/ 17 w 123"/>
                <a:gd name="T115" fmla="*/ 57 h 187"/>
                <a:gd name="T116" fmla="*/ 26 w 123"/>
                <a:gd name="T117" fmla="*/ 50 h 187"/>
                <a:gd name="T118" fmla="*/ 19 w 123"/>
                <a:gd name="T119" fmla="*/ 48 h 187"/>
                <a:gd name="T120" fmla="*/ 12 w 123"/>
                <a:gd name="T121" fmla="*/ 50 h 187"/>
                <a:gd name="T122" fmla="*/ 12 w 123"/>
                <a:gd name="T123" fmla="*/ 41 h 187"/>
                <a:gd name="T124" fmla="*/ 0 w 123"/>
                <a:gd name="T125" fmla="*/ 3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187">
                  <a:moveTo>
                    <a:pt x="0" y="33"/>
                  </a:moveTo>
                  <a:lnTo>
                    <a:pt x="12" y="19"/>
                  </a:lnTo>
                  <a:lnTo>
                    <a:pt x="19" y="26"/>
                  </a:lnTo>
                  <a:lnTo>
                    <a:pt x="26" y="24"/>
                  </a:lnTo>
                  <a:lnTo>
                    <a:pt x="26" y="10"/>
                  </a:lnTo>
                  <a:lnTo>
                    <a:pt x="36" y="0"/>
                  </a:lnTo>
                  <a:lnTo>
                    <a:pt x="45" y="3"/>
                  </a:lnTo>
                  <a:lnTo>
                    <a:pt x="45" y="10"/>
                  </a:lnTo>
                  <a:lnTo>
                    <a:pt x="55" y="19"/>
                  </a:lnTo>
                  <a:lnTo>
                    <a:pt x="62" y="22"/>
                  </a:lnTo>
                  <a:lnTo>
                    <a:pt x="64" y="31"/>
                  </a:lnTo>
                  <a:lnTo>
                    <a:pt x="59" y="43"/>
                  </a:lnTo>
                  <a:lnTo>
                    <a:pt x="69" y="71"/>
                  </a:lnTo>
                  <a:lnTo>
                    <a:pt x="69" y="81"/>
                  </a:lnTo>
                  <a:lnTo>
                    <a:pt x="76" y="78"/>
                  </a:lnTo>
                  <a:lnTo>
                    <a:pt x="81" y="81"/>
                  </a:lnTo>
                  <a:lnTo>
                    <a:pt x="74" y="83"/>
                  </a:lnTo>
                  <a:lnTo>
                    <a:pt x="83" y="86"/>
                  </a:lnTo>
                  <a:lnTo>
                    <a:pt x="83" y="95"/>
                  </a:lnTo>
                  <a:lnTo>
                    <a:pt x="90" y="97"/>
                  </a:lnTo>
                  <a:lnTo>
                    <a:pt x="90" y="109"/>
                  </a:lnTo>
                  <a:lnTo>
                    <a:pt x="104" y="114"/>
                  </a:lnTo>
                  <a:lnTo>
                    <a:pt x="100" y="116"/>
                  </a:lnTo>
                  <a:lnTo>
                    <a:pt x="104" y="123"/>
                  </a:lnTo>
                  <a:lnTo>
                    <a:pt x="100" y="128"/>
                  </a:lnTo>
                  <a:lnTo>
                    <a:pt x="109" y="130"/>
                  </a:lnTo>
                  <a:lnTo>
                    <a:pt x="109" y="135"/>
                  </a:lnTo>
                  <a:lnTo>
                    <a:pt x="114" y="138"/>
                  </a:lnTo>
                  <a:lnTo>
                    <a:pt x="114" y="149"/>
                  </a:lnTo>
                  <a:lnTo>
                    <a:pt x="121" y="149"/>
                  </a:lnTo>
                  <a:lnTo>
                    <a:pt x="121" y="157"/>
                  </a:lnTo>
                  <a:lnTo>
                    <a:pt x="116" y="159"/>
                  </a:lnTo>
                  <a:lnTo>
                    <a:pt x="123" y="164"/>
                  </a:lnTo>
                  <a:lnTo>
                    <a:pt x="123" y="173"/>
                  </a:lnTo>
                  <a:lnTo>
                    <a:pt x="114" y="178"/>
                  </a:lnTo>
                  <a:lnTo>
                    <a:pt x="121" y="183"/>
                  </a:lnTo>
                  <a:lnTo>
                    <a:pt x="114" y="183"/>
                  </a:lnTo>
                  <a:lnTo>
                    <a:pt x="112" y="187"/>
                  </a:lnTo>
                  <a:lnTo>
                    <a:pt x="107" y="185"/>
                  </a:lnTo>
                  <a:lnTo>
                    <a:pt x="109" y="183"/>
                  </a:lnTo>
                  <a:lnTo>
                    <a:pt x="102" y="161"/>
                  </a:lnTo>
                  <a:lnTo>
                    <a:pt x="93" y="157"/>
                  </a:lnTo>
                  <a:lnTo>
                    <a:pt x="88" y="145"/>
                  </a:lnTo>
                  <a:lnTo>
                    <a:pt x="78" y="140"/>
                  </a:lnTo>
                  <a:lnTo>
                    <a:pt x="78" y="135"/>
                  </a:lnTo>
                  <a:lnTo>
                    <a:pt x="74" y="133"/>
                  </a:lnTo>
                  <a:lnTo>
                    <a:pt x="69" y="116"/>
                  </a:lnTo>
                  <a:lnTo>
                    <a:pt x="64" y="116"/>
                  </a:lnTo>
                  <a:lnTo>
                    <a:pt x="59" y="109"/>
                  </a:lnTo>
                  <a:lnTo>
                    <a:pt x="50" y="109"/>
                  </a:lnTo>
                  <a:lnTo>
                    <a:pt x="36" y="121"/>
                  </a:lnTo>
                  <a:lnTo>
                    <a:pt x="17" y="121"/>
                  </a:lnTo>
                  <a:lnTo>
                    <a:pt x="15" y="102"/>
                  </a:lnTo>
                  <a:lnTo>
                    <a:pt x="26" y="90"/>
                  </a:lnTo>
                  <a:lnTo>
                    <a:pt x="26" y="76"/>
                  </a:lnTo>
                  <a:lnTo>
                    <a:pt x="22" y="67"/>
                  </a:lnTo>
                  <a:lnTo>
                    <a:pt x="12" y="64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19" y="48"/>
                  </a:lnTo>
                  <a:lnTo>
                    <a:pt x="12" y="50"/>
                  </a:lnTo>
                  <a:lnTo>
                    <a:pt x="12" y="41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8" name="Freeform 104"/>
            <p:cNvSpPr>
              <a:spLocks/>
            </p:cNvSpPr>
            <p:nvPr/>
          </p:nvSpPr>
          <p:spPr bwMode="auto">
            <a:xfrm>
              <a:off x="4343400" y="3306340"/>
              <a:ext cx="220663" cy="184150"/>
            </a:xfrm>
            <a:custGeom>
              <a:avLst/>
              <a:gdLst>
                <a:gd name="T0" fmla="*/ 14 w 139"/>
                <a:gd name="T1" fmla="*/ 48 h 116"/>
                <a:gd name="T2" fmla="*/ 45 w 139"/>
                <a:gd name="T3" fmla="*/ 62 h 116"/>
                <a:gd name="T4" fmla="*/ 49 w 139"/>
                <a:gd name="T5" fmla="*/ 59 h 116"/>
                <a:gd name="T6" fmla="*/ 52 w 139"/>
                <a:gd name="T7" fmla="*/ 41 h 116"/>
                <a:gd name="T8" fmla="*/ 47 w 139"/>
                <a:gd name="T9" fmla="*/ 33 h 116"/>
                <a:gd name="T10" fmla="*/ 47 w 139"/>
                <a:gd name="T11" fmla="*/ 24 h 116"/>
                <a:gd name="T12" fmla="*/ 56 w 139"/>
                <a:gd name="T13" fmla="*/ 19 h 116"/>
                <a:gd name="T14" fmla="*/ 61 w 139"/>
                <a:gd name="T15" fmla="*/ 22 h 116"/>
                <a:gd name="T16" fmla="*/ 49 w 139"/>
                <a:gd name="T17" fmla="*/ 7 h 116"/>
                <a:gd name="T18" fmla="*/ 52 w 139"/>
                <a:gd name="T19" fmla="*/ 3 h 116"/>
                <a:gd name="T20" fmla="*/ 56 w 139"/>
                <a:gd name="T21" fmla="*/ 0 h 116"/>
                <a:gd name="T22" fmla="*/ 97 w 139"/>
                <a:gd name="T23" fmla="*/ 5 h 116"/>
                <a:gd name="T24" fmla="*/ 99 w 139"/>
                <a:gd name="T25" fmla="*/ 7 h 116"/>
                <a:gd name="T26" fmla="*/ 104 w 139"/>
                <a:gd name="T27" fmla="*/ 22 h 116"/>
                <a:gd name="T28" fmla="*/ 108 w 139"/>
                <a:gd name="T29" fmla="*/ 22 h 116"/>
                <a:gd name="T30" fmla="*/ 113 w 139"/>
                <a:gd name="T31" fmla="*/ 29 h 116"/>
                <a:gd name="T32" fmla="*/ 120 w 139"/>
                <a:gd name="T33" fmla="*/ 31 h 116"/>
                <a:gd name="T34" fmla="*/ 125 w 139"/>
                <a:gd name="T35" fmla="*/ 29 h 116"/>
                <a:gd name="T36" fmla="*/ 127 w 139"/>
                <a:gd name="T37" fmla="*/ 31 h 116"/>
                <a:gd name="T38" fmla="*/ 137 w 139"/>
                <a:gd name="T39" fmla="*/ 29 h 116"/>
                <a:gd name="T40" fmla="*/ 139 w 139"/>
                <a:gd name="T41" fmla="*/ 33 h 116"/>
                <a:gd name="T42" fmla="*/ 137 w 139"/>
                <a:gd name="T43" fmla="*/ 41 h 116"/>
                <a:gd name="T44" fmla="*/ 132 w 139"/>
                <a:gd name="T45" fmla="*/ 45 h 116"/>
                <a:gd name="T46" fmla="*/ 130 w 139"/>
                <a:gd name="T47" fmla="*/ 43 h 116"/>
                <a:gd name="T48" fmla="*/ 127 w 139"/>
                <a:gd name="T49" fmla="*/ 55 h 116"/>
                <a:gd name="T50" fmla="*/ 123 w 139"/>
                <a:gd name="T51" fmla="*/ 57 h 116"/>
                <a:gd name="T52" fmla="*/ 116 w 139"/>
                <a:gd name="T53" fmla="*/ 50 h 116"/>
                <a:gd name="T54" fmla="*/ 111 w 139"/>
                <a:gd name="T55" fmla="*/ 55 h 116"/>
                <a:gd name="T56" fmla="*/ 106 w 139"/>
                <a:gd name="T57" fmla="*/ 52 h 116"/>
                <a:gd name="T58" fmla="*/ 101 w 139"/>
                <a:gd name="T59" fmla="*/ 57 h 116"/>
                <a:gd name="T60" fmla="*/ 90 w 139"/>
                <a:gd name="T61" fmla="*/ 59 h 116"/>
                <a:gd name="T62" fmla="*/ 87 w 139"/>
                <a:gd name="T63" fmla="*/ 62 h 116"/>
                <a:gd name="T64" fmla="*/ 94 w 139"/>
                <a:gd name="T65" fmla="*/ 76 h 116"/>
                <a:gd name="T66" fmla="*/ 94 w 139"/>
                <a:gd name="T67" fmla="*/ 88 h 116"/>
                <a:gd name="T68" fmla="*/ 92 w 139"/>
                <a:gd name="T69" fmla="*/ 95 h 116"/>
                <a:gd name="T70" fmla="*/ 85 w 139"/>
                <a:gd name="T71" fmla="*/ 100 h 116"/>
                <a:gd name="T72" fmla="*/ 82 w 139"/>
                <a:gd name="T73" fmla="*/ 97 h 116"/>
                <a:gd name="T74" fmla="*/ 73 w 139"/>
                <a:gd name="T75" fmla="*/ 97 h 116"/>
                <a:gd name="T76" fmla="*/ 73 w 139"/>
                <a:gd name="T77" fmla="*/ 107 h 116"/>
                <a:gd name="T78" fmla="*/ 54 w 139"/>
                <a:gd name="T79" fmla="*/ 116 h 116"/>
                <a:gd name="T80" fmla="*/ 52 w 139"/>
                <a:gd name="T81" fmla="*/ 112 h 116"/>
                <a:gd name="T82" fmla="*/ 47 w 139"/>
                <a:gd name="T83" fmla="*/ 114 h 116"/>
                <a:gd name="T84" fmla="*/ 35 w 139"/>
                <a:gd name="T85" fmla="*/ 112 h 116"/>
                <a:gd name="T86" fmla="*/ 23 w 139"/>
                <a:gd name="T87" fmla="*/ 114 h 116"/>
                <a:gd name="T88" fmla="*/ 21 w 139"/>
                <a:gd name="T89" fmla="*/ 109 h 116"/>
                <a:gd name="T90" fmla="*/ 16 w 139"/>
                <a:gd name="T91" fmla="*/ 112 h 116"/>
                <a:gd name="T92" fmla="*/ 0 w 139"/>
                <a:gd name="T93" fmla="*/ 100 h 116"/>
                <a:gd name="T94" fmla="*/ 2 w 139"/>
                <a:gd name="T95" fmla="*/ 83 h 116"/>
                <a:gd name="T96" fmla="*/ 14 w 139"/>
                <a:gd name="T97" fmla="*/ 74 h 116"/>
                <a:gd name="T98" fmla="*/ 14 w 139"/>
                <a:gd name="T99" fmla="*/ 4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16">
                  <a:moveTo>
                    <a:pt x="14" y="48"/>
                  </a:moveTo>
                  <a:lnTo>
                    <a:pt x="45" y="62"/>
                  </a:lnTo>
                  <a:lnTo>
                    <a:pt x="49" y="59"/>
                  </a:lnTo>
                  <a:lnTo>
                    <a:pt x="52" y="41"/>
                  </a:lnTo>
                  <a:lnTo>
                    <a:pt x="47" y="33"/>
                  </a:lnTo>
                  <a:lnTo>
                    <a:pt x="47" y="24"/>
                  </a:lnTo>
                  <a:lnTo>
                    <a:pt x="56" y="19"/>
                  </a:lnTo>
                  <a:lnTo>
                    <a:pt x="61" y="22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97" y="5"/>
                  </a:lnTo>
                  <a:lnTo>
                    <a:pt x="99" y="7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3" y="29"/>
                  </a:lnTo>
                  <a:lnTo>
                    <a:pt x="120" y="31"/>
                  </a:lnTo>
                  <a:lnTo>
                    <a:pt x="125" y="29"/>
                  </a:lnTo>
                  <a:lnTo>
                    <a:pt x="127" y="31"/>
                  </a:lnTo>
                  <a:lnTo>
                    <a:pt x="137" y="29"/>
                  </a:lnTo>
                  <a:lnTo>
                    <a:pt x="139" y="33"/>
                  </a:lnTo>
                  <a:lnTo>
                    <a:pt x="137" y="41"/>
                  </a:lnTo>
                  <a:lnTo>
                    <a:pt x="132" y="45"/>
                  </a:lnTo>
                  <a:lnTo>
                    <a:pt x="130" y="43"/>
                  </a:lnTo>
                  <a:lnTo>
                    <a:pt x="127" y="55"/>
                  </a:lnTo>
                  <a:lnTo>
                    <a:pt x="123" y="57"/>
                  </a:lnTo>
                  <a:lnTo>
                    <a:pt x="116" y="50"/>
                  </a:lnTo>
                  <a:lnTo>
                    <a:pt x="111" y="55"/>
                  </a:lnTo>
                  <a:lnTo>
                    <a:pt x="106" y="52"/>
                  </a:lnTo>
                  <a:lnTo>
                    <a:pt x="101" y="57"/>
                  </a:lnTo>
                  <a:lnTo>
                    <a:pt x="90" y="59"/>
                  </a:lnTo>
                  <a:lnTo>
                    <a:pt x="87" y="62"/>
                  </a:lnTo>
                  <a:lnTo>
                    <a:pt x="94" y="76"/>
                  </a:lnTo>
                  <a:lnTo>
                    <a:pt x="94" y="88"/>
                  </a:lnTo>
                  <a:lnTo>
                    <a:pt x="92" y="95"/>
                  </a:lnTo>
                  <a:lnTo>
                    <a:pt x="85" y="100"/>
                  </a:lnTo>
                  <a:lnTo>
                    <a:pt x="82" y="97"/>
                  </a:lnTo>
                  <a:lnTo>
                    <a:pt x="73" y="97"/>
                  </a:lnTo>
                  <a:lnTo>
                    <a:pt x="73" y="107"/>
                  </a:lnTo>
                  <a:lnTo>
                    <a:pt x="54" y="116"/>
                  </a:lnTo>
                  <a:lnTo>
                    <a:pt x="52" y="112"/>
                  </a:lnTo>
                  <a:lnTo>
                    <a:pt x="47" y="114"/>
                  </a:lnTo>
                  <a:lnTo>
                    <a:pt x="35" y="112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16" y="112"/>
                  </a:lnTo>
                  <a:lnTo>
                    <a:pt x="0" y="100"/>
                  </a:lnTo>
                  <a:lnTo>
                    <a:pt x="2" y="83"/>
                  </a:lnTo>
                  <a:lnTo>
                    <a:pt x="14" y="74"/>
                  </a:lnTo>
                  <a:lnTo>
                    <a:pt x="14" y="4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79" name="Freeform 105"/>
            <p:cNvSpPr>
              <a:spLocks/>
            </p:cNvSpPr>
            <p:nvPr/>
          </p:nvSpPr>
          <p:spPr bwMode="auto">
            <a:xfrm>
              <a:off x="4391025" y="4768427"/>
              <a:ext cx="387350" cy="357188"/>
            </a:xfrm>
            <a:custGeom>
              <a:avLst/>
              <a:gdLst>
                <a:gd name="T0" fmla="*/ 5 w 244"/>
                <a:gd name="T1" fmla="*/ 130 h 225"/>
                <a:gd name="T2" fmla="*/ 15 w 244"/>
                <a:gd name="T3" fmla="*/ 135 h 225"/>
                <a:gd name="T4" fmla="*/ 29 w 244"/>
                <a:gd name="T5" fmla="*/ 135 h 225"/>
                <a:gd name="T6" fmla="*/ 41 w 244"/>
                <a:gd name="T7" fmla="*/ 123 h 225"/>
                <a:gd name="T8" fmla="*/ 50 w 244"/>
                <a:gd name="T9" fmla="*/ 119 h 225"/>
                <a:gd name="T10" fmla="*/ 67 w 244"/>
                <a:gd name="T11" fmla="*/ 119 h 225"/>
                <a:gd name="T12" fmla="*/ 71 w 244"/>
                <a:gd name="T13" fmla="*/ 104 h 225"/>
                <a:gd name="T14" fmla="*/ 71 w 244"/>
                <a:gd name="T15" fmla="*/ 95 h 225"/>
                <a:gd name="T16" fmla="*/ 81 w 244"/>
                <a:gd name="T17" fmla="*/ 93 h 225"/>
                <a:gd name="T18" fmla="*/ 90 w 244"/>
                <a:gd name="T19" fmla="*/ 88 h 225"/>
                <a:gd name="T20" fmla="*/ 86 w 244"/>
                <a:gd name="T21" fmla="*/ 78 h 225"/>
                <a:gd name="T22" fmla="*/ 81 w 244"/>
                <a:gd name="T23" fmla="*/ 74 h 225"/>
                <a:gd name="T24" fmla="*/ 81 w 244"/>
                <a:gd name="T25" fmla="*/ 64 h 225"/>
                <a:gd name="T26" fmla="*/ 90 w 244"/>
                <a:gd name="T27" fmla="*/ 69 h 225"/>
                <a:gd name="T28" fmla="*/ 86 w 244"/>
                <a:gd name="T29" fmla="*/ 57 h 225"/>
                <a:gd name="T30" fmla="*/ 88 w 244"/>
                <a:gd name="T31" fmla="*/ 50 h 225"/>
                <a:gd name="T32" fmla="*/ 83 w 244"/>
                <a:gd name="T33" fmla="*/ 50 h 225"/>
                <a:gd name="T34" fmla="*/ 81 w 244"/>
                <a:gd name="T35" fmla="*/ 45 h 225"/>
                <a:gd name="T36" fmla="*/ 86 w 244"/>
                <a:gd name="T37" fmla="*/ 38 h 225"/>
                <a:gd name="T38" fmla="*/ 81 w 244"/>
                <a:gd name="T39" fmla="*/ 5 h 225"/>
                <a:gd name="T40" fmla="*/ 88 w 244"/>
                <a:gd name="T41" fmla="*/ 3 h 225"/>
                <a:gd name="T42" fmla="*/ 114 w 244"/>
                <a:gd name="T43" fmla="*/ 5 h 225"/>
                <a:gd name="T44" fmla="*/ 119 w 244"/>
                <a:gd name="T45" fmla="*/ 10 h 225"/>
                <a:gd name="T46" fmla="*/ 121 w 244"/>
                <a:gd name="T47" fmla="*/ 17 h 225"/>
                <a:gd name="T48" fmla="*/ 142 w 244"/>
                <a:gd name="T49" fmla="*/ 29 h 225"/>
                <a:gd name="T50" fmla="*/ 176 w 244"/>
                <a:gd name="T51" fmla="*/ 17 h 225"/>
                <a:gd name="T52" fmla="*/ 244 w 244"/>
                <a:gd name="T53" fmla="*/ 107 h 225"/>
                <a:gd name="T54" fmla="*/ 239 w 244"/>
                <a:gd name="T55" fmla="*/ 128 h 225"/>
                <a:gd name="T56" fmla="*/ 232 w 244"/>
                <a:gd name="T57" fmla="*/ 138 h 225"/>
                <a:gd name="T58" fmla="*/ 216 w 244"/>
                <a:gd name="T59" fmla="*/ 140 h 225"/>
                <a:gd name="T60" fmla="*/ 213 w 244"/>
                <a:gd name="T61" fmla="*/ 145 h 225"/>
                <a:gd name="T62" fmla="*/ 187 w 244"/>
                <a:gd name="T63" fmla="*/ 168 h 225"/>
                <a:gd name="T64" fmla="*/ 147 w 244"/>
                <a:gd name="T65" fmla="*/ 168 h 225"/>
                <a:gd name="T66" fmla="*/ 145 w 244"/>
                <a:gd name="T67" fmla="*/ 211 h 225"/>
                <a:gd name="T68" fmla="*/ 133 w 244"/>
                <a:gd name="T69" fmla="*/ 204 h 225"/>
                <a:gd name="T70" fmla="*/ 131 w 244"/>
                <a:gd name="T71" fmla="*/ 168 h 225"/>
                <a:gd name="T72" fmla="*/ 123 w 244"/>
                <a:gd name="T73" fmla="*/ 173 h 225"/>
                <a:gd name="T74" fmla="*/ 128 w 244"/>
                <a:gd name="T75" fmla="*/ 194 h 225"/>
                <a:gd name="T76" fmla="*/ 123 w 244"/>
                <a:gd name="T77" fmla="*/ 223 h 225"/>
                <a:gd name="T78" fmla="*/ 102 w 244"/>
                <a:gd name="T79" fmla="*/ 213 h 225"/>
                <a:gd name="T80" fmla="*/ 83 w 244"/>
                <a:gd name="T81" fmla="*/ 199 h 225"/>
                <a:gd name="T82" fmla="*/ 76 w 244"/>
                <a:gd name="T83" fmla="*/ 190 h 225"/>
                <a:gd name="T84" fmla="*/ 43 w 244"/>
                <a:gd name="T85" fmla="*/ 164 h 225"/>
                <a:gd name="T86" fmla="*/ 29 w 244"/>
                <a:gd name="T87" fmla="*/ 161 h 225"/>
                <a:gd name="T88" fmla="*/ 19 w 244"/>
                <a:gd name="T89" fmla="*/ 154 h 225"/>
                <a:gd name="T90" fmla="*/ 0 w 244"/>
                <a:gd name="T91" fmla="*/ 13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" h="225">
                  <a:moveTo>
                    <a:pt x="0" y="135"/>
                  </a:moveTo>
                  <a:lnTo>
                    <a:pt x="5" y="130"/>
                  </a:lnTo>
                  <a:lnTo>
                    <a:pt x="10" y="135"/>
                  </a:lnTo>
                  <a:lnTo>
                    <a:pt x="15" y="135"/>
                  </a:lnTo>
                  <a:lnTo>
                    <a:pt x="15" y="130"/>
                  </a:lnTo>
                  <a:lnTo>
                    <a:pt x="29" y="135"/>
                  </a:lnTo>
                  <a:lnTo>
                    <a:pt x="36" y="133"/>
                  </a:lnTo>
                  <a:lnTo>
                    <a:pt x="41" y="123"/>
                  </a:lnTo>
                  <a:lnTo>
                    <a:pt x="43" y="126"/>
                  </a:lnTo>
                  <a:lnTo>
                    <a:pt x="50" y="119"/>
                  </a:lnTo>
                  <a:lnTo>
                    <a:pt x="52" y="121"/>
                  </a:lnTo>
                  <a:lnTo>
                    <a:pt x="67" y="119"/>
                  </a:lnTo>
                  <a:lnTo>
                    <a:pt x="64" y="116"/>
                  </a:lnTo>
                  <a:lnTo>
                    <a:pt x="71" y="104"/>
                  </a:lnTo>
                  <a:lnTo>
                    <a:pt x="81" y="104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81" y="93"/>
                  </a:lnTo>
                  <a:lnTo>
                    <a:pt x="86" y="88"/>
                  </a:lnTo>
                  <a:lnTo>
                    <a:pt x="90" y="88"/>
                  </a:lnTo>
                  <a:lnTo>
                    <a:pt x="81" y="85"/>
                  </a:lnTo>
                  <a:lnTo>
                    <a:pt x="86" y="78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78" y="69"/>
                  </a:lnTo>
                  <a:lnTo>
                    <a:pt x="81" y="64"/>
                  </a:lnTo>
                  <a:lnTo>
                    <a:pt x="86" y="71"/>
                  </a:lnTo>
                  <a:lnTo>
                    <a:pt x="90" y="69"/>
                  </a:lnTo>
                  <a:lnTo>
                    <a:pt x="93" y="59"/>
                  </a:lnTo>
                  <a:lnTo>
                    <a:pt x="86" y="57"/>
                  </a:lnTo>
                  <a:lnTo>
                    <a:pt x="83" y="52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3" y="50"/>
                  </a:lnTo>
                  <a:lnTo>
                    <a:pt x="78" y="45"/>
                  </a:lnTo>
                  <a:lnTo>
                    <a:pt x="81" y="45"/>
                  </a:lnTo>
                  <a:lnTo>
                    <a:pt x="78" y="40"/>
                  </a:lnTo>
                  <a:lnTo>
                    <a:pt x="86" y="38"/>
                  </a:lnTo>
                  <a:lnTo>
                    <a:pt x="78" y="7"/>
                  </a:lnTo>
                  <a:lnTo>
                    <a:pt x="81" y="5"/>
                  </a:lnTo>
                  <a:lnTo>
                    <a:pt x="86" y="7"/>
                  </a:lnTo>
                  <a:lnTo>
                    <a:pt x="88" y="3"/>
                  </a:lnTo>
                  <a:lnTo>
                    <a:pt x="93" y="0"/>
                  </a:lnTo>
                  <a:lnTo>
                    <a:pt x="114" y="5"/>
                  </a:lnTo>
                  <a:lnTo>
                    <a:pt x="116" y="12"/>
                  </a:lnTo>
                  <a:lnTo>
                    <a:pt x="119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40" y="24"/>
                  </a:lnTo>
                  <a:lnTo>
                    <a:pt x="142" y="29"/>
                  </a:lnTo>
                  <a:lnTo>
                    <a:pt x="171" y="14"/>
                  </a:lnTo>
                  <a:lnTo>
                    <a:pt x="176" y="17"/>
                  </a:lnTo>
                  <a:lnTo>
                    <a:pt x="239" y="100"/>
                  </a:lnTo>
                  <a:lnTo>
                    <a:pt x="244" y="107"/>
                  </a:lnTo>
                  <a:lnTo>
                    <a:pt x="237" y="109"/>
                  </a:lnTo>
                  <a:lnTo>
                    <a:pt x="239" y="128"/>
                  </a:lnTo>
                  <a:lnTo>
                    <a:pt x="232" y="128"/>
                  </a:lnTo>
                  <a:lnTo>
                    <a:pt x="232" y="138"/>
                  </a:lnTo>
                  <a:lnTo>
                    <a:pt x="220" y="135"/>
                  </a:lnTo>
                  <a:lnTo>
                    <a:pt x="216" y="140"/>
                  </a:lnTo>
                  <a:lnTo>
                    <a:pt x="211" y="140"/>
                  </a:lnTo>
                  <a:lnTo>
                    <a:pt x="213" y="145"/>
                  </a:lnTo>
                  <a:lnTo>
                    <a:pt x="192" y="154"/>
                  </a:lnTo>
                  <a:lnTo>
                    <a:pt x="187" y="168"/>
                  </a:lnTo>
                  <a:lnTo>
                    <a:pt x="180" y="159"/>
                  </a:lnTo>
                  <a:lnTo>
                    <a:pt x="147" y="168"/>
                  </a:lnTo>
                  <a:lnTo>
                    <a:pt x="142" y="175"/>
                  </a:lnTo>
                  <a:lnTo>
                    <a:pt x="145" y="211"/>
                  </a:lnTo>
                  <a:lnTo>
                    <a:pt x="142" y="211"/>
                  </a:lnTo>
                  <a:lnTo>
                    <a:pt x="133" y="204"/>
                  </a:lnTo>
                  <a:lnTo>
                    <a:pt x="135" y="194"/>
                  </a:lnTo>
                  <a:lnTo>
                    <a:pt x="131" y="168"/>
                  </a:lnTo>
                  <a:lnTo>
                    <a:pt x="128" y="168"/>
                  </a:lnTo>
                  <a:lnTo>
                    <a:pt x="123" y="173"/>
                  </a:lnTo>
                  <a:lnTo>
                    <a:pt x="128" y="187"/>
                  </a:lnTo>
                  <a:lnTo>
                    <a:pt x="128" y="194"/>
                  </a:lnTo>
                  <a:lnTo>
                    <a:pt x="121" y="209"/>
                  </a:lnTo>
                  <a:lnTo>
                    <a:pt x="123" y="223"/>
                  </a:lnTo>
                  <a:lnTo>
                    <a:pt x="119" y="225"/>
                  </a:lnTo>
                  <a:lnTo>
                    <a:pt x="102" y="213"/>
                  </a:lnTo>
                  <a:lnTo>
                    <a:pt x="97" y="213"/>
                  </a:lnTo>
                  <a:lnTo>
                    <a:pt x="83" y="199"/>
                  </a:lnTo>
                  <a:lnTo>
                    <a:pt x="78" y="199"/>
                  </a:lnTo>
                  <a:lnTo>
                    <a:pt x="76" y="190"/>
                  </a:lnTo>
                  <a:lnTo>
                    <a:pt x="50" y="175"/>
                  </a:lnTo>
                  <a:lnTo>
                    <a:pt x="43" y="164"/>
                  </a:lnTo>
                  <a:lnTo>
                    <a:pt x="36" y="161"/>
                  </a:lnTo>
                  <a:lnTo>
                    <a:pt x="29" y="161"/>
                  </a:lnTo>
                  <a:lnTo>
                    <a:pt x="24" y="154"/>
                  </a:lnTo>
                  <a:lnTo>
                    <a:pt x="19" y="154"/>
                  </a:lnTo>
                  <a:lnTo>
                    <a:pt x="15" y="145"/>
                  </a:lnTo>
                  <a:lnTo>
                    <a:pt x="0" y="13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0" name="Freeform 106"/>
            <p:cNvSpPr>
              <a:spLocks/>
            </p:cNvSpPr>
            <p:nvPr/>
          </p:nvSpPr>
          <p:spPr bwMode="auto">
            <a:xfrm>
              <a:off x="4338638" y="2318915"/>
              <a:ext cx="307975" cy="541338"/>
            </a:xfrm>
            <a:custGeom>
              <a:avLst/>
              <a:gdLst>
                <a:gd name="T0" fmla="*/ 36 w 194"/>
                <a:gd name="T1" fmla="*/ 4 h 341"/>
                <a:gd name="T2" fmla="*/ 48 w 194"/>
                <a:gd name="T3" fmla="*/ 16 h 341"/>
                <a:gd name="T4" fmla="*/ 45 w 194"/>
                <a:gd name="T5" fmla="*/ 26 h 341"/>
                <a:gd name="T6" fmla="*/ 43 w 194"/>
                <a:gd name="T7" fmla="*/ 30 h 341"/>
                <a:gd name="T8" fmla="*/ 48 w 194"/>
                <a:gd name="T9" fmla="*/ 28 h 341"/>
                <a:gd name="T10" fmla="*/ 52 w 194"/>
                <a:gd name="T11" fmla="*/ 35 h 341"/>
                <a:gd name="T12" fmla="*/ 57 w 194"/>
                <a:gd name="T13" fmla="*/ 40 h 341"/>
                <a:gd name="T14" fmla="*/ 62 w 194"/>
                <a:gd name="T15" fmla="*/ 59 h 341"/>
                <a:gd name="T16" fmla="*/ 64 w 194"/>
                <a:gd name="T17" fmla="*/ 66 h 341"/>
                <a:gd name="T18" fmla="*/ 74 w 194"/>
                <a:gd name="T19" fmla="*/ 64 h 341"/>
                <a:gd name="T20" fmla="*/ 69 w 194"/>
                <a:gd name="T21" fmla="*/ 87 h 341"/>
                <a:gd name="T22" fmla="*/ 88 w 194"/>
                <a:gd name="T23" fmla="*/ 128 h 341"/>
                <a:gd name="T24" fmla="*/ 66 w 194"/>
                <a:gd name="T25" fmla="*/ 142 h 341"/>
                <a:gd name="T26" fmla="*/ 57 w 194"/>
                <a:gd name="T27" fmla="*/ 144 h 341"/>
                <a:gd name="T28" fmla="*/ 66 w 194"/>
                <a:gd name="T29" fmla="*/ 151 h 341"/>
                <a:gd name="T30" fmla="*/ 69 w 194"/>
                <a:gd name="T31" fmla="*/ 161 h 341"/>
                <a:gd name="T32" fmla="*/ 85 w 194"/>
                <a:gd name="T33" fmla="*/ 182 h 341"/>
                <a:gd name="T34" fmla="*/ 100 w 194"/>
                <a:gd name="T35" fmla="*/ 173 h 341"/>
                <a:gd name="T36" fmla="*/ 147 w 194"/>
                <a:gd name="T37" fmla="*/ 161 h 341"/>
                <a:gd name="T38" fmla="*/ 154 w 194"/>
                <a:gd name="T39" fmla="*/ 135 h 341"/>
                <a:gd name="T40" fmla="*/ 194 w 194"/>
                <a:gd name="T41" fmla="*/ 239 h 341"/>
                <a:gd name="T42" fmla="*/ 182 w 194"/>
                <a:gd name="T43" fmla="*/ 241 h 341"/>
                <a:gd name="T44" fmla="*/ 164 w 194"/>
                <a:gd name="T45" fmla="*/ 241 h 341"/>
                <a:gd name="T46" fmla="*/ 164 w 194"/>
                <a:gd name="T47" fmla="*/ 265 h 341"/>
                <a:gd name="T48" fmla="*/ 166 w 194"/>
                <a:gd name="T49" fmla="*/ 279 h 341"/>
                <a:gd name="T50" fmla="*/ 156 w 194"/>
                <a:gd name="T51" fmla="*/ 303 h 341"/>
                <a:gd name="T52" fmla="*/ 152 w 194"/>
                <a:gd name="T53" fmla="*/ 324 h 341"/>
                <a:gd name="T54" fmla="*/ 128 w 194"/>
                <a:gd name="T55" fmla="*/ 341 h 341"/>
                <a:gd name="T56" fmla="*/ 121 w 194"/>
                <a:gd name="T57" fmla="*/ 326 h 341"/>
                <a:gd name="T58" fmla="*/ 116 w 194"/>
                <a:gd name="T59" fmla="*/ 317 h 341"/>
                <a:gd name="T60" fmla="*/ 111 w 194"/>
                <a:gd name="T61" fmla="*/ 281 h 341"/>
                <a:gd name="T62" fmla="*/ 107 w 194"/>
                <a:gd name="T63" fmla="*/ 272 h 341"/>
                <a:gd name="T64" fmla="*/ 97 w 194"/>
                <a:gd name="T65" fmla="*/ 248 h 341"/>
                <a:gd name="T66" fmla="*/ 85 w 194"/>
                <a:gd name="T67" fmla="*/ 236 h 341"/>
                <a:gd name="T68" fmla="*/ 81 w 194"/>
                <a:gd name="T69" fmla="*/ 234 h 341"/>
                <a:gd name="T70" fmla="*/ 71 w 194"/>
                <a:gd name="T71" fmla="*/ 225 h 341"/>
                <a:gd name="T72" fmla="*/ 76 w 194"/>
                <a:gd name="T73" fmla="*/ 220 h 341"/>
                <a:gd name="T74" fmla="*/ 62 w 194"/>
                <a:gd name="T75" fmla="*/ 217 h 341"/>
                <a:gd name="T76" fmla="*/ 64 w 194"/>
                <a:gd name="T77" fmla="*/ 210 h 341"/>
                <a:gd name="T78" fmla="*/ 52 w 194"/>
                <a:gd name="T79" fmla="*/ 206 h 341"/>
                <a:gd name="T80" fmla="*/ 55 w 194"/>
                <a:gd name="T81" fmla="*/ 189 h 341"/>
                <a:gd name="T82" fmla="*/ 52 w 194"/>
                <a:gd name="T83" fmla="*/ 184 h 341"/>
                <a:gd name="T84" fmla="*/ 55 w 194"/>
                <a:gd name="T85" fmla="*/ 175 h 341"/>
                <a:gd name="T86" fmla="*/ 43 w 194"/>
                <a:gd name="T87" fmla="*/ 175 h 341"/>
                <a:gd name="T88" fmla="*/ 52 w 194"/>
                <a:gd name="T89" fmla="*/ 165 h 341"/>
                <a:gd name="T90" fmla="*/ 38 w 194"/>
                <a:gd name="T91" fmla="*/ 161 h 341"/>
                <a:gd name="T92" fmla="*/ 43 w 194"/>
                <a:gd name="T93" fmla="*/ 146 h 341"/>
                <a:gd name="T94" fmla="*/ 33 w 194"/>
                <a:gd name="T95" fmla="*/ 135 h 341"/>
                <a:gd name="T96" fmla="*/ 40 w 194"/>
                <a:gd name="T97" fmla="*/ 123 h 341"/>
                <a:gd name="T98" fmla="*/ 29 w 194"/>
                <a:gd name="T99" fmla="*/ 120 h 341"/>
                <a:gd name="T100" fmla="*/ 24 w 194"/>
                <a:gd name="T101" fmla="*/ 118 h 341"/>
                <a:gd name="T102" fmla="*/ 22 w 194"/>
                <a:gd name="T103" fmla="*/ 109 h 341"/>
                <a:gd name="T104" fmla="*/ 36 w 194"/>
                <a:gd name="T105" fmla="*/ 92 h 341"/>
                <a:gd name="T106" fmla="*/ 14 w 194"/>
                <a:gd name="T107" fmla="*/ 80 h 341"/>
                <a:gd name="T108" fmla="*/ 7 w 194"/>
                <a:gd name="T109" fmla="*/ 73 h 341"/>
                <a:gd name="T110" fmla="*/ 12 w 194"/>
                <a:gd name="T111" fmla="*/ 64 h 341"/>
                <a:gd name="T112" fmla="*/ 0 w 194"/>
                <a:gd name="T113" fmla="*/ 59 h 341"/>
                <a:gd name="T114" fmla="*/ 5 w 194"/>
                <a:gd name="T115" fmla="*/ 42 h 341"/>
                <a:gd name="T116" fmla="*/ 7 w 194"/>
                <a:gd name="T117" fmla="*/ 21 h 341"/>
                <a:gd name="T118" fmla="*/ 14 w 194"/>
                <a:gd name="T119" fmla="*/ 7 h 341"/>
                <a:gd name="T120" fmla="*/ 29 w 194"/>
                <a:gd name="T121" fmla="*/ 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4" h="341">
                  <a:moveTo>
                    <a:pt x="36" y="0"/>
                  </a:moveTo>
                  <a:lnTo>
                    <a:pt x="36" y="4"/>
                  </a:lnTo>
                  <a:lnTo>
                    <a:pt x="45" y="9"/>
                  </a:lnTo>
                  <a:lnTo>
                    <a:pt x="48" y="16"/>
                  </a:lnTo>
                  <a:lnTo>
                    <a:pt x="40" y="19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43" y="30"/>
                  </a:lnTo>
                  <a:lnTo>
                    <a:pt x="45" y="35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52" y="35"/>
                  </a:lnTo>
                  <a:lnTo>
                    <a:pt x="57" y="33"/>
                  </a:lnTo>
                  <a:lnTo>
                    <a:pt x="57" y="40"/>
                  </a:lnTo>
                  <a:lnTo>
                    <a:pt x="69" y="49"/>
                  </a:lnTo>
                  <a:lnTo>
                    <a:pt x="62" y="59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74" y="61"/>
                  </a:lnTo>
                  <a:lnTo>
                    <a:pt x="74" y="64"/>
                  </a:lnTo>
                  <a:lnTo>
                    <a:pt x="76" y="78"/>
                  </a:lnTo>
                  <a:lnTo>
                    <a:pt x="69" y="87"/>
                  </a:lnTo>
                  <a:lnTo>
                    <a:pt x="66" y="104"/>
                  </a:lnTo>
                  <a:lnTo>
                    <a:pt x="88" y="128"/>
                  </a:lnTo>
                  <a:lnTo>
                    <a:pt x="71" y="135"/>
                  </a:lnTo>
                  <a:lnTo>
                    <a:pt x="66" y="142"/>
                  </a:lnTo>
                  <a:lnTo>
                    <a:pt x="55" y="144"/>
                  </a:lnTo>
                  <a:lnTo>
                    <a:pt x="57" y="144"/>
                  </a:lnTo>
                  <a:lnTo>
                    <a:pt x="59" y="151"/>
                  </a:lnTo>
                  <a:lnTo>
                    <a:pt x="66" y="151"/>
                  </a:lnTo>
                  <a:lnTo>
                    <a:pt x="64" y="156"/>
                  </a:lnTo>
                  <a:lnTo>
                    <a:pt x="69" y="161"/>
                  </a:lnTo>
                  <a:lnTo>
                    <a:pt x="88" y="168"/>
                  </a:lnTo>
                  <a:lnTo>
                    <a:pt x="85" y="182"/>
                  </a:lnTo>
                  <a:lnTo>
                    <a:pt x="97" y="187"/>
                  </a:lnTo>
                  <a:lnTo>
                    <a:pt x="100" y="173"/>
                  </a:lnTo>
                  <a:lnTo>
                    <a:pt x="107" y="165"/>
                  </a:lnTo>
                  <a:lnTo>
                    <a:pt x="147" y="161"/>
                  </a:lnTo>
                  <a:lnTo>
                    <a:pt x="154" y="149"/>
                  </a:lnTo>
                  <a:lnTo>
                    <a:pt x="154" y="135"/>
                  </a:lnTo>
                  <a:lnTo>
                    <a:pt x="182" y="144"/>
                  </a:lnTo>
                  <a:lnTo>
                    <a:pt x="194" y="239"/>
                  </a:lnTo>
                  <a:lnTo>
                    <a:pt x="187" y="244"/>
                  </a:lnTo>
                  <a:lnTo>
                    <a:pt x="182" y="241"/>
                  </a:lnTo>
                  <a:lnTo>
                    <a:pt x="171" y="246"/>
                  </a:lnTo>
                  <a:lnTo>
                    <a:pt x="164" y="241"/>
                  </a:lnTo>
                  <a:lnTo>
                    <a:pt x="156" y="258"/>
                  </a:lnTo>
                  <a:lnTo>
                    <a:pt x="164" y="265"/>
                  </a:lnTo>
                  <a:lnTo>
                    <a:pt x="164" y="274"/>
                  </a:lnTo>
                  <a:lnTo>
                    <a:pt x="166" y="279"/>
                  </a:lnTo>
                  <a:lnTo>
                    <a:pt x="156" y="289"/>
                  </a:lnTo>
                  <a:lnTo>
                    <a:pt x="156" y="303"/>
                  </a:lnTo>
                  <a:lnTo>
                    <a:pt x="147" y="315"/>
                  </a:lnTo>
                  <a:lnTo>
                    <a:pt x="152" y="324"/>
                  </a:lnTo>
                  <a:lnTo>
                    <a:pt x="133" y="333"/>
                  </a:lnTo>
                  <a:lnTo>
                    <a:pt x="128" y="341"/>
                  </a:lnTo>
                  <a:lnTo>
                    <a:pt x="126" y="338"/>
                  </a:lnTo>
                  <a:lnTo>
                    <a:pt x="121" y="326"/>
                  </a:lnTo>
                  <a:lnTo>
                    <a:pt x="123" y="319"/>
                  </a:lnTo>
                  <a:lnTo>
                    <a:pt x="116" y="317"/>
                  </a:lnTo>
                  <a:lnTo>
                    <a:pt x="121" y="289"/>
                  </a:lnTo>
                  <a:lnTo>
                    <a:pt x="111" y="281"/>
                  </a:lnTo>
                  <a:lnTo>
                    <a:pt x="111" y="274"/>
                  </a:lnTo>
                  <a:lnTo>
                    <a:pt x="107" y="272"/>
                  </a:lnTo>
                  <a:lnTo>
                    <a:pt x="109" y="248"/>
                  </a:lnTo>
                  <a:lnTo>
                    <a:pt x="97" y="248"/>
                  </a:lnTo>
                  <a:lnTo>
                    <a:pt x="93" y="239"/>
                  </a:lnTo>
                  <a:lnTo>
                    <a:pt x="85" y="236"/>
                  </a:lnTo>
                  <a:lnTo>
                    <a:pt x="85" y="229"/>
                  </a:lnTo>
                  <a:lnTo>
                    <a:pt x="81" y="234"/>
                  </a:lnTo>
                  <a:lnTo>
                    <a:pt x="76" y="234"/>
                  </a:lnTo>
                  <a:lnTo>
                    <a:pt x="71" y="225"/>
                  </a:lnTo>
                  <a:lnTo>
                    <a:pt x="76" y="225"/>
                  </a:lnTo>
                  <a:lnTo>
                    <a:pt x="76" y="220"/>
                  </a:lnTo>
                  <a:lnTo>
                    <a:pt x="69" y="215"/>
                  </a:lnTo>
                  <a:lnTo>
                    <a:pt x="62" y="217"/>
                  </a:lnTo>
                  <a:lnTo>
                    <a:pt x="59" y="215"/>
                  </a:lnTo>
                  <a:lnTo>
                    <a:pt x="64" y="210"/>
                  </a:lnTo>
                  <a:lnTo>
                    <a:pt x="64" y="208"/>
                  </a:lnTo>
                  <a:lnTo>
                    <a:pt x="52" y="206"/>
                  </a:lnTo>
                  <a:lnTo>
                    <a:pt x="55" y="203"/>
                  </a:lnTo>
                  <a:lnTo>
                    <a:pt x="55" y="189"/>
                  </a:lnTo>
                  <a:lnTo>
                    <a:pt x="52" y="187"/>
                  </a:lnTo>
                  <a:lnTo>
                    <a:pt x="52" y="184"/>
                  </a:lnTo>
                  <a:lnTo>
                    <a:pt x="57" y="177"/>
                  </a:lnTo>
                  <a:lnTo>
                    <a:pt x="55" y="175"/>
                  </a:lnTo>
                  <a:lnTo>
                    <a:pt x="45" y="180"/>
                  </a:lnTo>
                  <a:lnTo>
                    <a:pt x="43" y="175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45" y="161"/>
                  </a:lnTo>
                  <a:lnTo>
                    <a:pt x="38" y="161"/>
                  </a:lnTo>
                  <a:lnTo>
                    <a:pt x="43" y="156"/>
                  </a:lnTo>
                  <a:lnTo>
                    <a:pt x="43" y="146"/>
                  </a:lnTo>
                  <a:lnTo>
                    <a:pt x="38" y="149"/>
                  </a:lnTo>
                  <a:lnTo>
                    <a:pt x="33" y="135"/>
                  </a:lnTo>
                  <a:lnTo>
                    <a:pt x="40" y="128"/>
                  </a:lnTo>
                  <a:lnTo>
                    <a:pt x="40" y="123"/>
                  </a:lnTo>
                  <a:lnTo>
                    <a:pt x="36" y="118"/>
                  </a:lnTo>
                  <a:lnTo>
                    <a:pt x="29" y="120"/>
                  </a:lnTo>
                  <a:lnTo>
                    <a:pt x="29" y="111"/>
                  </a:lnTo>
                  <a:lnTo>
                    <a:pt x="24" y="118"/>
                  </a:lnTo>
                  <a:lnTo>
                    <a:pt x="17" y="111"/>
                  </a:lnTo>
                  <a:lnTo>
                    <a:pt x="22" y="109"/>
                  </a:lnTo>
                  <a:lnTo>
                    <a:pt x="29" y="97"/>
                  </a:lnTo>
                  <a:lnTo>
                    <a:pt x="36" y="92"/>
                  </a:lnTo>
                  <a:lnTo>
                    <a:pt x="22" y="80"/>
                  </a:lnTo>
                  <a:lnTo>
                    <a:pt x="14" y="80"/>
                  </a:lnTo>
                  <a:lnTo>
                    <a:pt x="12" y="75"/>
                  </a:lnTo>
                  <a:lnTo>
                    <a:pt x="7" y="73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3" y="64"/>
                  </a:lnTo>
                  <a:lnTo>
                    <a:pt x="0" y="59"/>
                  </a:lnTo>
                  <a:lnTo>
                    <a:pt x="10" y="47"/>
                  </a:lnTo>
                  <a:lnTo>
                    <a:pt x="5" y="42"/>
                  </a:lnTo>
                  <a:lnTo>
                    <a:pt x="10" y="33"/>
                  </a:lnTo>
                  <a:lnTo>
                    <a:pt x="7" y="21"/>
                  </a:lnTo>
                  <a:lnTo>
                    <a:pt x="22" y="16"/>
                  </a:lnTo>
                  <a:lnTo>
                    <a:pt x="14" y="7"/>
                  </a:lnTo>
                  <a:lnTo>
                    <a:pt x="19" y="2"/>
                  </a:lnTo>
                  <a:lnTo>
                    <a:pt x="29" y="7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1" name="Freeform 107"/>
            <p:cNvSpPr>
              <a:spLocks/>
            </p:cNvSpPr>
            <p:nvPr/>
          </p:nvSpPr>
          <p:spPr bwMode="auto">
            <a:xfrm>
              <a:off x="4379913" y="4114377"/>
              <a:ext cx="109538" cy="131763"/>
            </a:xfrm>
            <a:custGeom>
              <a:avLst/>
              <a:gdLst>
                <a:gd name="T0" fmla="*/ 12 w 69"/>
                <a:gd name="T1" fmla="*/ 0 h 83"/>
                <a:gd name="T2" fmla="*/ 24 w 69"/>
                <a:gd name="T3" fmla="*/ 7 h 83"/>
                <a:gd name="T4" fmla="*/ 31 w 69"/>
                <a:gd name="T5" fmla="*/ 12 h 83"/>
                <a:gd name="T6" fmla="*/ 29 w 69"/>
                <a:gd name="T7" fmla="*/ 17 h 83"/>
                <a:gd name="T8" fmla="*/ 33 w 69"/>
                <a:gd name="T9" fmla="*/ 17 h 83"/>
                <a:gd name="T10" fmla="*/ 31 w 69"/>
                <a:gd name="T11" fmla="*/ 24 h 83"/>
                <a:gd name="T12" fmla="*/ 43 w 69"/>
                <a:gd name="T13" fmla="*/ 31 h 83"/>
                <a:gd name="T14" fmla="*/ 67 w 69"/>
                <a:gd name="T15" fmla="*/ 33 h 83"/>
                <a:gd name="T16" fmla="*/ 69 w 69"/>
                <a:gd name="T17" fmla="*/ 52 h 83"/>
                <a:gd name="T18" fmla="*/ 50 w 69"/>
                <a:gd name="T19" fmla="*/ 83 h 83"/>
                <a:gd name="T20" fmla="*/ 43 w 69"/>
                <a:gd name="T21" fmla="*/ 81 h 83"/>
                <a:gd name="T22" fmla="*/ 31 w 69"/>
                <a:gd name="T23" fmla="*/ 74 h 83"/>
                <a:gd name="T24" fmla="*/ 19 w 69"/>
                <a:gd name="T25" fmla="*/ 55 h 83"/>
                <a:gd name="T26" fmla="*/ 3 w 69"/>
                <a:gd name="T27" fmla="*/ 55 h 83"/>
                <a:gd name="T28" fmla="*/ 3 w 69"/>
                <a:gd name="T29" fmla="*/ 45 h 83"/>
                <a:gd name="T30" fmla="*/ 0 w 69"/>
                <a:gd name="T31" fmla="*/ 41 h 83"/>
                <a:gd name="T32" fmla="*/ 3 w 69"/>
                <a:gd name="T33" fmla="*/ 33 h 83"/>
                <a:gd name="T34" fmla="*/ 12 w 69"/>
                <a:gd name="T35" fmla="*/ 31 h 83"/>
                <a:gd name="T36" fmla="*/ 3 w 69"/>
                <a:gd name="T37" fmla="*/ 22 h 83"/>
                <a:gd name="T38" fmla="*/ 12 w 69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3">
                  <a:moveTo>
                    <a:pt x="12" y="0"/>
                  </a:moveTo>
                  <a:lnTo>
                    <a:pt x="24" y="7"/>
                  </a:lnTo>
                  <a:lnTo>
                    <a:pt x="31" y="12"/>
                  </a:lnTo>
                  <a:lnTo>
                    <a:pt x="29" y="17"/>
                  </a:lnTo>
                  <a:lnTo>
                    <a:pt x="33" y="17"/>
                  </a:lnTo>
                  <a:lnTo>
                    <a:pt x="31" y="24"/>
                  </a:lnTo>
                  <a:lnTo>
                    <a:pt x="43" y="31"/>
                  </a:lnTo>
                  <a:lnTo>
                    <a:pt x="67" y="33"/>
                  </a:lnTo>
                  <a:lnTo>
                    <a:pt x="69" y="52"/>
                  </a:lnTo>
                  <a:lnTo>
                    <a:pt x="50" y="83"/>
                  </a:lnTo>
                  <a:lnTo>
                    <a:pt x="43" y="81"/>
                  </a:lnTo>
                  <a:lnTo>
                    <a:pt x="31" y="74"/>
                  </a:lnTo>
                  <a:lnTo>
                    <a:pt x="19" y="55"/>
                  </a:lnTo>
                  <a:lnTo>
                    <a:pt x="3" y="55"/>
                  </a:lnTo>
                  <a:lnTo>
                    <a:pt x="3" y="45"/>
                  </a:lnTo>
                  <a:lnTo>
                    <a:pt x="0" y="41"/>
                  </a:lnTo>
                  <a:lnTo>
                    <a:pt x="3" y="33"/>
                  </a:lnTo>
                  <a:lnTo>
                    <a:pt x="12" y="31"/>
                  </a:lnTo>
                  <a:lnTo>
                    <a:pt x="3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2" name="Freeform 108"/>
            <p:cNvSpPr>
              <a:spLocks/>
            </p:cNvSpPr>
            <p:nvPr/>
          </p:nvSpPr>
          <p:spPr bwMode="auto">
            <a:xfrm>
              <a:off x="4365625" y="2912640"/>
              <a:ext cx="330200" cy="244475"/>
            </a:xfrm>
            <a:custGeom>
              <a:avLst/>
              <a:gdLst>
                <a:gd name="T0" fmla="*/ 5 w 208"/>
                <a:gd name="T1" fmla="*/ 106 h 154"/>
                <a:gd name="T2" fmla="*/ 5 w 208"/>
                <a:gd name="T3" fmla="*/ 87 h 154"/>
                <a:gd name="T4" fmla="*/ 5 w 208"/>
                <a:gd name="T5" fmla="*/ 71 h 154"/>
                <a:gd name="T6" fmla="*/ 5 w 208"/>
                <a:gd name="T7" fmla="*/ 68 h 154"/>
                <a:gd name="T8" fmla="*/ 5 w 208"/>
                <a:gd name="T9" fmla="*/ 59 h 154"/>
                <a:gd name="T10" fmla="*/ 7 w 208"/>
                <a:gd name="T11" fmla="*/ 47 h 154"/>
                <a:gd name="T12" fmla="*/ 14 w 208"/>
                <a:gd name="T13" fmla="*/ 23 h 154"/>
                <a:gd name="T14" fmla="*/ 16 w 208"/>
                <a:gd name="T15" fmla="*/ 16 h 154"/>
                <a:gd name="T16" fmla="*/ 19 w 208"/>
                <a:gd name="T17" fmla="*/ 12 h 154"/>
                <a:gd name="T18" fmla="*/ 28 w 208"/>
                <a:gd name="T19" fmla="*/ 7 h 154"/>
                <a:gd name="T20" fmla="*/ 40 w 208"/>
                <a:gd name="T21" fmla="*/ 4 h 154"/>
                <a:gd name="T22" fmla="*/ 28 w 208"/>
                <a:gd name="T23" fmla="*/ 16 h 154"/>
                <a:gd name="T24" fmla="*/ 23 w 208"/>
                <a:gd name="T25" fmla="*/ 35 h 154"/>
                <a:gd name="T26" fmla="*/ 19 w 208"/>
                <a:gd name="T27" fmla="*/ 40 h 154"/>
                <a:gd name="T28" fmla="*/ 19 w 208"/>
                <a:gd name="T29" fmla="*/ 45 h 154"/>
                <a:gd name="T30" fmla="*/ 21 w 208"/>
                <a:gd name="T31" fmla="*/ 52 h 154"/>
                <a:gd name="T32" fmla="*/ 19 w 208"/>
                <a:gd name="T33" fmla="*/ 83 h 154"/>
                <a:gd name="T34" fmla="*/ 33 w 208"/>
                <a:gd name="T35" fmla="*/ 80 h 154"/>
                <a:gd name="T36" fmla="*/ 40 w 208"/>
                <a:gd name="T37" fmla="*/ 75 h 154"/>
                <a:gd name="T38" fmla="*/ 57 w 208"/>
                <a:gd name="T39" fmla="*/ 73 h 154"/>
                <a:gd name="T40" fmla="*/ 85 w 208"/>
                <a:gd name="T41" fmla="*/ 47 h 154"/>
                <a:gd name="T42" fmla="*/ 90 w 208"/>
                <a:gd name="T43" fmla="*/ 42 h 154"/>
                <a:gd name="T44" fmla="*/ 104 w 208"/>
                <a:gd name="T45" fmla="*/ 28 h 154"/>
                <a:gd name="T46" fmla="*/ 121 w 208"/>
                <a:gd name="T47" fmla="*/ 23 h 154"/>
                <a:gd name="T48" fmla="*/ 135 w 208"/>
                <a:gd name="T49" fmla="*/ 26 h 154"/>
                <a:gd name="T50" fmla="*/ 151 w 208"/>
                <a:gd name="T51" fmla="*/ 28 h 154"/>
                <a:gd name="T52" fmla="*/ 170 w 208"/>
                <a:gd name="T53" fmla="*/ 40 h 154"/>
                <a:gd name="T54" fmla="*/ 177 w 208"/>
                <a:gd name="T55" fmla="*/ 49 h 154"/>
                <a:gd name="T56" fmla="*/ 192 w 208"/>
                <a:gd name="T57" fmla="*/ 54 h 154"/>
                <a:gd name="T58" fmla="*/ 208 w 208"/>
                <a:gd name="T59" fmla="*/ 45 h 154"/>
                <a:gd name="T60" fmla="*/ 192 w 208"/>
                <a:gd name="T61" fmla="*/ 61 h 154"/>
                <a:gd name="T62" fmla="*/ 196 w 208"/>
                <a:gd name="T63" fmla="*/ 94 h 154"/>
                <a:gd name="T64" fmla="*/ 192 w 208"/>
                <a:gd name="T65" fmla="*/ 109 h 154"/>
                <a:gd name="T66" fmla="*/ 194 w 208"/>
                <a:gd name="T67" fmla="*/ 116 h 154"/>
                <a:gd name="T68" fmla="*/ 184 w 208"/>
                <a:gd name="T69" fmla="*/ 116 h 154"/>
                <a:gd name="T70" fmla="*/ 177 w 208"/>
                <a:gd name="T71" fmla="*/ 113 h 154"/>
                <a:gd name="T72" fmla="*/ 163 w 208"/>
                <a:gd name="T73" fmla="*/ 111 h 154"/>
                <a:gd name="T74" fmla="*/ 156 w 208"/>
                <a:gd name="T75" fmla="*/ 116 h 154"/>
                <a:gd name="T76" fmla="*/ 147 w 208"/>
                <a:gd name="T77" fmla="*/ 106 h 154"/>
                <a:gd name="T78" fmla="*/ 139 w 208"/>
                <a:gd name="T79" fmla="*/ 111 h 154"/>
                <a:gd name="T80" fmla="*/ 128 w 208"/>
                <a:gd name="T81" fmla="*/ 123 h 154"/>
                <a:gd name="T82" fmla="*/ 99 w 208"/>
                <a:gd name="T83" fmla="*/ 135 h 154"/>
                <a:gd name="T84" fmla="*/ 97 w 208"/>
                <a:gd name="T85" fmla="*/ 137 h 154"/>
                <a:gd name="T86" fmla="*/ 87 w 208"/>
                <a:gd name="T87" fmla="*/ 144 h 154"/>
                <a:gd name="T88" fmla="*/ 80 w 208"/>
                <a:gd name="T89" fmla="*/ 151 h 154"/>
                <a:gd name="T90" fmla="*/ 71 w 208"/>
                <a:gd name="T91" fmla="*/ 142 h 154"/>
                <a:gd name="T92" fmla="*/ 61 w 208"/>
                <a:gd name="T93" fmla="*/ 144 h 154"/>
                <a:gd name="T94" fmla="*/ 42 w 208"/>
                <a:gd name="T95" fmla="*/ 147 h 154"/>
                <a:gd name="T96" fmla="*/ 9 w 208"/>
                <a:gd name="T97" fmla="*/ 142 h 154"/>
                <a:gd name="T98" fmla="*/ 2 w 208"/>
                <a:gd name="T99" fmla="*/ 125 h 154"/>
                <a:gd name="T100" fmla="*/ 2 w 208"/>
                <a:gd name="T101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154">
                  <a:moveTo>
                    <a:pt x="0" y="106"/>
                  </a:moveTo>
                  <a:lnTo>
                    <a:pt x="5" y="106"/>
                  </a:lnTo>
                  <a:lnTo>
                    <a:pt x="9" y="97"/>
                  </a:lnTo>
                  <a:lnTo>
                    <a:pt x="5" y="87"/>
                  </a:lnTo>
                  <a:lnTo>
                    <a:pt x="7" y="75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7" y="64"/>
                  </a:lnTo>
                  <a:lnTo>
                    <a:pt x="5" y="59"/>
                  </a:lnTo>
                  <a:lnTo>
                    <a:pt x="9" y="57"/>
                  </a:lnTo>
                  <a:lnTo>
                    <a:pt x="7" y="47"/>
                  </a:lnTo>
                  <a:lnTo>
                    <a:pt x="12" y="40"/>
                  </a:lnTo>
                  <a:lnTo>
                    <a:pt x="14" y="23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40" y="4"/>
                  </a:lnTo>
                  <a:lnTo>
                    <a:pt x="38" y="14"/>
                  </a:lnTo>
                  <a:lnTo>
                    <a:pt x="28" y="16"/>
                  </a:lnTo>
                  <a:lnTo>
                    <a:pt x="31" y="26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1" y="52"/>
                  </a:lnTo>
                  <a:lnTo>
                    <a:pt x="23" y="66"/>
                  </a:lnTo>
                  <a:lnTo>
                    <a:pt x="19" y="83"/>
                  </a:lnTo>
                  <a:lnTo>
                    <a:pt x="21" y="87"/>
                  </a:lnTo>
                  <a:lnTo>
                    <a:pt x="33" y="80"/>
                  </a:lnTo>
                  <a:lnTo>
                    <a:pt x="42" y="85"/>
                  </a:lnTo>
                  <a:lnTo>
                    <a:pt x="40" y="75"/>
                  </a:lnTo>
                  <a:lnTo>
                    <a:pt x="49" y="71"/>
                  </a:lnTo>
                  <a:lnTo>
                    <a:pt x="57" y="73"/>
                  </a:lnTo>
                  <a:lnTo>
                    <a:pt x="78" y="47"/>
                  </a:lnTo>
                  <a:lnTo>
                    <a:pt x="85" y="47"/>
                  </a:lnTo>
                  <a:lnTo>
                    <a:pt x="87" y="38"/>
                  </a:lnTo>
                  <a:lnTo>
                    <a:pt x="90" y="42"/>
                  </a:lnTo>
                  <a:lnTo>
                    <a:pt x="99" y="40"/>
                  </a:lnTo>
                  <a:lnTo>
                    <a:pt x="104" y="28"/>
                  </a:lnTo>
                  <a:lnTo>
                    <a:pt x="116" y="28"/>
                  </a:lnTo>
                  <a:lnTo>
                    <a:pt x="121" y="23"/>
                  </a:lnTo>
                  <a:lnTo>
                    <a:pt x="125" y="26"/>
                  </a:lnTo>
                  <a:lnTo>
                    <a:pt x="135" y="26"/>
                  </a:lnTo>
                  <a:lnTo>
                    <a:pt x="144" y="31"/>
                  </a:lnTo>
                  <a:lnTo>
                    <a:pt x="151" y="28"/>
                  </a:lnTo>
                  <a:lnTo>
                    <a:pt x="158" y="38"/>
                  </a:lnTo>
                  <a:lnTo>
                    <a:pt x="170" y="40"/>
                  </a:lnTo>
                  <a:lnTo>
                    <a:pt x="177" y="45"/>
                  </a:lnTo>
                  <a:lnTo>
                    <a:pt x="177" y="49"/>
                  </a:lnTo>
                  <a:lnTo>
                    <a:pt x="187" y="54"/>
                  </a:lnTo>
                  <a:lnTo>
                    <a:pt x="192" y="54"/>
                  </a:lnTo>
                  <a:lnTo>
                    <a:pt x="196" y="45"/>
                  </a:lnTo>
                  <a:lnTo>
                    <a:pt x="208" y="45"/>
                  </a:lnTo>
                  <a:lnTo>
                    <a:pt x="203" y="57"/>
                  </a:lnTo>
                  <a:lnTo>
                    <a:pt x="192" y="61"/>
                  </a:lnTo>
                  <a:lnTo>
                    <a:pt x="203" y="68"/>
                  </a:lnTo>
                  <a:lnTo>
                    <a:pt x="196" y="94"/>
                  </a:lnTo>
                  <a:lnTo>
                    <a:pt x="199" y="102"/>
                  </a:lnTo>
                  <a:lnTo>
                    <a:pt x="192" y="109"/>
                  </a:lnTo>
                  <a:lnTo>
                    <a:pt x="196" y="111"/>
                  </a:lnTo>
                  <a:lnTo>
                    <a:pt x="194" y="116"/>
                  </a:lnTo>
                  <a:lnTo>
                    <a:pt x="189" y="113"/>
                  </a:lnTo>
                  <a:lnTo>
                    <a:pt x="184" y="116"/>
                  </a:lnTo>
                  <a:lnTo>
                    <a:pt x="182" y="111"/>
                  </a:lnTo>
                  <a:lnTo>
                    <a:pt x="177" y="113"/>
                  </a:lnTo>
                  <a:lnTo>
                    <a:pt x="175" y="111"/>
                  </a:lnTo>
                  <a:lnTo>
                    <a:pt x="163" y="111"/>
                  </a:lnTo>
                  <a:lnTo>
                    <a:pt x="161" y="113"/>
                  </a:lnTo>
                  <a:lnTo>
                    <a:pt x="156" y="116"/>
                  </a:lnTo>
                  <a:lnTo>
                    <a:pt x="151" y="109"/>
                  </a:lnTo>
                  <a:lnTo>
                    <a:pt x="147" y="106"/>
                  </a:lnTo>
                  <a:lnTo>
                    <a:pt x="147" y="111"/>
                  </a:lnTo>
                  <a:lnTo>
                    <a:pt x="139" y="111"/>
                  </a:lnTo>
                  <a:lnTo>
                    <a:pt x="137" y="118"/>
                  </a:lnTo>
                  <a:lnTo>
                    <a:pt x="128" y="123"/>
                  </a:lnTo>
                  <a:lnTo>
                    <a:pt x="123" y="132"/>
                  </a:lnTo>
                  <a:lnTo>
                    <a:pt x="99" y="135"/>
                  </a:lnTo>
                  <a:lnTo>
                    <a:pt x="99" y="137"/>
                  </a:lnTo>
                  <a:lnTo>
                    <a:pt x="97" y="137"/>
                  </a:lnTo>
                  <a:lnTo>
                    <a:pt x="85" y="142"/>
                  </a:lnTo>
                  <a:lnTo>
                    <a:pt x="87" y="144"/>
                  </a:lnTo>
                  <a:lnTo>
                    <a:pt x="80" y="147"/>
                  </a:lnTo>
                  <a:lnTo>
                    <a:pt x="80" y="151"/>
                  </a:lnTo>
                  <a:lnTo>
                    <a:pt x="76" y="142"/>
                  </a:lnTo>
                  <a:lnTo>
                    <a:pt x="71" y="142"/>
                  </a:lnTo>
                  <a:lnTo>
                    <a:pt x="68" y="144"/>
                  </a:lnTo>
                  <a:lnTo>
                    <a:pt x="61" y="144"/>
                  </a:lnTo>
                  <a:lnTo>
                    <a:pt x="49" y="154"/>
                  </a:lnTo>
                  <a:lnTo>
                    <a:pt x="42" y="147"/>
                  </a:lnTo>
                  <a:lnTo>
                    <a:pt x="19" y="154"/>
                  </a:lnTo>
                  <a:lnTo>
                    <a:pt x="9" y="142"/>
                  </a:lnTo>
                  <a:lnTo>
                    <a:pt x="5" y="139"/>
                  </a:lnTo>
                  <a:lnTo>
                    <a:pt x="2" y="125"/>
                  </a:lnTo>
                  <a:lnTo>
                    <a:pt x="9" y="116"/>
                  </a:lnTo>
                  <a:lnTo>
                    <a:pt x="2" y="113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3" name="Freeform 109"/>
            <p:cNvSpPr>
              <a:spLocks/>
            </p:cNvSpPr>
            <p:nvPr/>
          </p:nvSpPr>
          <p:spPr bwMode="auto">
            <a:xfrm>
              <a:off x="4425950" y="5554240"/>
              <a:ext cx="258763" cy="184150"/>
            </a:xfrm>
            <a:custGeom>
              <a:avLst/>
              <a:gdLst>
                <a:gd name="T0" fmla="*/ 135 w 163"/>
                <a:gd name="T1" fmla="*/ 76 h 116"/>
                <a:gd name="T2" fmla="*/ 135 w 163"/>
                <a:gd name="T3" fmla="*/ 64 h 116"/>
                <a:gd name="T4" fmla="*/ 130 w 163"/>
                <a:gd name="T5" fmla="*/ 59 h 116"/>
                <a:gd name="T6" fmla="*/ 111 w 163"/>
                <a:gd name="T7" fmla="*/ 57 h 116"/>
                <a:gd name="T8" fmla="*/ 106 w 163"/>
                <a:gd name="T9" fmla="*/ 64 h 116"/>
                <a:gd name="T10" fmla="*/ 109 w 163"/>
                <a:gd name="T11" fmla="*/ 73 h 116"/>
                <a:gd name="T12" fmla="*/ 101 w 163"/>
                <a:gd name="T13" fmla="*/ 83 h 116"/>
                <a:gd name="T14" fmla="*/ 78 w 163"/>
                <a:gd name="T15" fmla="*/ 83 h 116"/>
                <a:gd name="T16" fmla="*/ 56 w 163"/>
                <a:gd name="T17" fmla="*/ 90 h 116"/>
                <a:gd name="T18" fmla="*/ 66 w 163"/>
                <a:gd name="T19" fmla="*/ 102 h 116"/>
                <a:gd name="T20" fmla="*/ 64 w 163"/>
                <a:gd name="T21" fmla="*/ 107 h 116"/>
                <a:gd name="T22" fmla="*/ 45 w 163"/>
                <a:gd name="T23" fmla="*/ 102 h 116"/>
                <a:gd name="T24" fmla="*/ 33 w 163"/>
                <a:gd name="T25" fmla="*/ 107 h 116"/>
                <a:gd name="T26" fmla="*/ 21 w 163"/>
                <a:gd name="T27" fmla="*/ 116 h 116"/>
                <a:gd name="T28" fmla="*/ 9 w 163"/>
                <a:gd name="T29" fmla="*/ 111 h 116"/>
                <a:gd name="T30" fmla="*/ 9 w 163"/>
                <a:gd name="T31" fmla="*/ 102 h 116"/>
                <a:gd name="T32" fmla="*/ 16 w 163"/>
                <a:gd name="T33" fmla="*/ 102 h 116"/>
                <a:gd name="T34" fmla="*/ 14 w 163"/>
                <a:gd name="T35" fmla="*/ 97 h 116"/>
                <a:gd name="T36" fmla="*/ 14 w 163"/>
                <a:gd name="T37" fmla="*/ 92 h 116"/>
                <a:gd name="T38" fmla="*/ 7 w 163"/>
                <a:gd name="T39" fmla="*/ 88 h 116"/>
                <a:gd name="T40" fmla="*/ 7 w 163"/>
                <a:gd name="T41" fmla="*/ 78 h 116"/>
                <a:gd name="T42" fmla="*/ 9 w 163"/>
                <a:gd name="T43" fmla="*/ 71 h 116"/>
                <a:gd name="T44" fmla="*/ 9 w 163"/>
                <a:gd name="T45" fmla="*/ 62 h 116"/>
                <a:gd name="T46" fmla="*/ 2 w 163"/>
                <a:gd name="T47" fmla="*/ 59 h 116"/>
                <a:gd name="T48" fmla="*/ 2 w 163"/>
                <a:gd name="T49" fmla="*/ 45 h 116"/>
                <a:gd name="T50" fmla="*/ 0 w 163"/>
                <a:gd name="T51" fmla="*/ 35 h 116"/>
                <a:gd name="T52" fmla="*/ 9 w 163"/>
                <a:gd name="T53" fmla="*/ 26 h 116"/>
                <a:gd name="T54" fmla="*/ 7 w 163"/>
                <a:gd name="T55" fmla="*/ 17 h 116"/>
                <a:gd name="T56" fmla="*/ 14 w 163"/>
                <a:gd name="T57" fmla="*/ 0 h 116"/>
                <a:gd name="T58" fmla="*/ 33 w 163"/>
                <a:gd name="T59" fmla="*/ 21 h 116"/>
                <a:gd name="T60" fmla="*/ 68 w 163"/>
                <a:gd name="T61" fmla="*/ 40 h 116"/>
                <a:gd name="T62" fmla="*/ 78 w 163"/>
                <a:gd name="T63" fmla="*/ 33 h 116"/>
                <a:gd name="T64" fmla="*/ 80 w 163"/>
                <a:gd name="T65" fmla="*/ 38 h 116"/>
                <a:gd name="T66" fmla="*/ 83 w 163"/>
                <a:gd name="T67" fmla="*/ 33 h 116"/>
                <a:gd name="T68" fmla="*/ 87 w 163"/>
                <a:gd name="T69" fmla="*/ 35 h 116"/>
                <a:gd name="T70" fmla="*/ 90 w 163"/>
                <a:gd name="T71" fmla="*/ 31 h 116"/>
                <a:gd name="T72" fmla="*/ 94 w 163"/>
                <a:gd name="T73" fmla="*/ 33 h 116"/>
                <a:gd name="T74" fmla="*/ 99 w 163"/>
                <a:gd name="T75" fmla="*/ 26 h 116"/>
                <a:gd name="T76" fmla="*/ 106 w 163"/>
                <a:gd name="T77" fmla="*/ 28 h 116"/>
                <a:gd name="T78" fmla="*/ 113 w 163"/>
                <a:gd name="T79" fmla="*/ 21 h 116"/>
                <a:gd name="T80" fmla="*/ 125 w 163"/>
                <a:gd name="T81" fmla="*/ 19 h 116"/>
                <a:gd name="T82" fmla="*/ 163 w 163"/>
                <a:gd name="T83" fmla="*/ 38 h 116"/>
                <a:gd name="T84" fmla="*/ 163 w 163"/>
                <a:gd name="T85" fmla="*/ 73 h 116"/>
                <a:gd name="T86" fmla="*/ 151 w 163"/>
                <a:gd name="T87" fmla="*/ 80 h 116"/>
                <a:gd name="T88" fmla="*/ 135 w 163"/>
                <a:gd name="T8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" h="116">
                  <a:moveTo>
                    <a:pt x="135" y="76"/>
                  </a:moveTo>
                  <a:lnTo>
                    <a:pt x="135" y="64"/>
                  </a:lnTo>
                  <a:lnTo>
                    <a:pt x="130" y="59"/>
                  </a:lnTo>
                  <a:lnTo>
                    <a:pt x="111" y="57"/>
                  </a:lnTo>
                  <a:lnTo>
                    <a:pt x="106" y="64"/>
                  </a:lnTo>
                  <a:lnTo>
                    <a:pt x="109" y="73"/>
                  </a:lnTo>
                  <a:lnTo>
                    <a:pt x="101" y="83"/>
                  </a:lnTo>
                  <a:lnTo>
                    <a:pt x="78" y="83"/>
                  </a:lnTo>
                  <a:lnTo>
                    <a:pt x="56" y="90"/>
                  </a:lnTo>
                  <a:lnTo>
                    <a:pt x="66" y="102"/>
                  </a:lnTo>
                  <a:lnTo>
                    <a:pt x="64" y="107"/>
                  </a:lnTo>
                  <a:lnTo>
                    <a:pt x="45" y="102"/>
                  </a:lnTo>
                  <a:lnTo>
                    <a:pt x="33" y="107"/>
                  </a:lnTo>
                  <a:lnTo>
                    <a:pt x="21" y="116"/>
                  </a:lnTo>
                  <a:lnTo>
                    <a:pt x="9" y="111"/>
                  </a:lnTo>
                  <a:lnTo>
                    <a:pt x="9" y="102"/>
                  </a:lnTo>
                  <a:lnTo>
                    <a:pt x="16" y="102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7" y="88"/>
                  </a:lnTo>
                  <a:lnTo>
                    <a:pt x="7" y="78"/>
                  </a:lnTo>
                  <a:lnTo>
                    <a:pt x="9" y="71"/>
                  </a:lnTo>
                  <a:lnTo>
                    <a:pt x="9" y="62"/>
                  </a:lnTo>
                  <a:lnTo>
                    <a:pt x="2" y="59"/>
                  </a:lnTo>
                  <a:lnTo>
                    <a:pt x="2" y="45"/>
                  </a:lnTo>
                  <a:lnTo>
                    <a:pt x="0" y="35"/>
                  </a:lnTo>
                  <a:lnTo>
                    <a:pt x="9" y="26"/>
                  </a:lnTo>
                  <a:lnTo>
                    <a:pt x="7" y="17"/>
                  </a:lnTo>
                  <a:lnTo>
                    <a:pt x="14" y="0"/>
                  </a:lnTo>
                  <a:lnTo>
                    <a:pt x="33" y="21"/>
                  </a:lnTo>
                  <a:lnTo>
                    <a:pt x="68" y="40"/>
                  </a:lnTo>
                  <a:lnTo>
                    <a:pt x="78" y="33"/>
                  </a:lnTo>
                  <a:lnTo>
                    <a:pt x="80" y="38"/>
                  </a:lnTo>
                  <a:lnTo>
                    <a:pt x="83" y="33"/>
                  </a:lnTo>
                  <a:lnTo>
                    <a:pt x="87" y="35"/>
                  </a:lnTo>
                  <a:lnTo>
                    <a:pt x="90" y="31"/>
                  </a:lnTo>
                  <a:lnTo>
                    <a:pt x="94" y="33"/>
                  </a:lnTo>
                  <a:lnTo>
                    <a:pt x="99" y="26"/>
                  </a:lnTo>
                  <a:lnTo>
                    <a:pt x="106" y="28"/>
                  </a:lnTo>
                  <a:lnTo>
                    <a:pt x="113" y="21"/>
                  </a:lnTo>
                  <a:lnTo>
                    <a:pt x="125" y="19"/>
                  </a:lnTo>
                  <a:lnTo>
                    <a:pt x="163" y="38"/>
                  </a:lnTo>
                  <a:lnTo>
                    <a:pt x="163" y="73"/>
                  </a:lnTo>
                  <a:lnTo>
                    <a:pt x="151" y="80"/>
                  </a:lnTo>
                  <a:lnTo>
                    <a:pt x="135" y="7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4" name="Freeform 110"/>
            <p:cNvSpPr>
              <a:spLocks/>
            </p:cNvSpPr>
            <p:nvPr/>
          </p:nvSpPr>
          <p:spPr bwMode="auto">
            <a:xfrm>
              <a:off x="4418013" y="5035127"/>
              <a:ext cx="266700" cy="165100"/>
            </a:xfrm>
            <a:custGeom>
              <a:avLst/>
              <a:gdLst>
                <a:gd name="T0" fmla="*/ 43 w 168"/>
                <a:gd name="T1" fmla="*/ 14 h 104"/>
                <a:gd name="T2" fmla="*/ 59 w 168"/>
                <a:gd name="T3" fmla="*/ 22 h 104"/>
                <a:gd name="T4" fmla="*/ 61 w 168"/>
                <a:gd name="T5" fmla="*/ 31 h 104"/>
                <a:gd name="T6" fmla="*/ 66 w 168"/>
                <a:gd name="T7" fmla="*/ 31 h 104"/>
                <a:gd name="T8" fmla="*/ 80 w 168"/>
                <a:gd name="T9" fmla="*/ 45 h 104"/>
                <a:gd name="T10" fmla="*/ 85 w 168"/>
                <a:gd name="T11" fmla="*/ 45 h 104"/>
                <a:gd name="T12" fmla="*/ 102 w 168"/>
                <a:gd name="T13" fmla="*/ 57 h 104"/>
                <a:gd name="T14" fmla="*/ 106 w 168"/>
                <a:gd name="T15" fmla="*/ 55 h 104"/>
                <a:gd name="T16" fmla="*/ 104 w 168"/>
                <a:gd name="T17" fmla="*/ 41 h 104"/>
                <a:gd name="T18" fmla="*/ 111 w 168"/>
                <a:gd name="T19" fmla="*/ 26 h 104"/>
                <a:gd name="T20" fmla="*/ 111 w 168"/>
                <a:gd name="T21" fmla="*/ 19 h 104"/>
                <a:gd name="T22" fmla="*/ 106 w 168"/>
                <a:gd name="T23" fmla="*/ 5 h 104"/>
                <a:gd name="T24" fmla="*/ 111 w 168"/>
                <a:gd name="T25" fmla="*/ 0 h 104"/>
                <a:gd name="T26" fmla="*/ 114 w 168"/>
                <a:gd name="T27" fmla="*/ 0 h 104"/>
                <a:gd name="T28" fmla="*/ 118 w 168"/>
                <a:gd name="T29" fmla="*/ 26 h 104"/>
                <a:gd name="T30" fmla="*/ 116 w 168"/>
                <a:gd name="T31" fmla="*/ 38 h 104"/>
                <a:gd name="T32" fmla="*/ 125 w 168"/>
                <a:gd name="T33" fmla="*/ 43 h 104"/>
                <a:gd name="T34" fmla="*/ 147 w 168"/>
                <a:gd name="T35" fmla="*/ 43 h 104"/>
                <a:gd name="T36" fmla="*/ 156 w 168"/>
                <a:gd name="T37" fmla="*/ 48 h 104"/>
                <a:gd name="T38" fmla="*/ 159 w 168"/>
                <a:gd name="T39" fmla="*/ 43 h 104"/>
                <a:gd name="T40" fmla="*/ 166 w 168"/>
                <a:gd name="T41" fmla="*/ 43 h 104"/>
                <a:gd name="T42" fmla="*/ 168 w 168"/>
                <a:gd name="T43" fmla="*/ 45 h 104"/>
                <a:gd name="T44" fmla="*/ 166 w 168"/>
                <a:gd name="T45" fmla="*/ 48 h 104"/>
                <a:gd name="T46" fmla="*/ 168 w 168"/>
                <a:gd name="T47" fmla="*/ 52 h 104"/>
                <a:gd name="T48" fmla="*/ 159 w 168"/>
                <a:gd name="T49" fmla="*/ 55 h 104"/>
                <a:gd name="T50" fmla="*/ 166 w 168"/>
                <a:gd name="T51" fmla="*/ 55 h 104"/>
                <a:gd name="T52" fmla="*/ 168 w 168"/>
                <a:gd name="T53" fmla="*/ 59 h 104"/>
                <a:gd name="T54" fmla="*/ 154 w 168"/>
                <a:gd name="T55" fmla="*/ 59 h 104"/>
                <a:gd name="T56" fmla="*/ 161 w 168"/>
                <a:gd name="T57" fmla="*/ 71 h 104"/>
                <a:gd name="T58" fmla="*/ 161 w 168"/>
                <a:gd name="T59" fmla="*/ 78 h 104"/>
                <a:gd name="T60" fmla="*/ 154 w 168"/>
                <a:gd name="T61" fmla="*/ 88 h 104"/>
                <a:gd name="T62" fmla="*/ 135 w 168"/>
                <a:gd name="T63" fmla="*/ 81 h 104"/>
                <a:gd name="T64" fmla="*/ 123 w 168"/>
                <a:gd name="T65" fmla="*/ 93 h 104"/>
                <a:gd name="T66" fmla="*/ 118 w 168"/>
                <a:gd name="T67" fmla="*/ 93 h 104"/>
                <a:gd name="T68" fmla="*/ 114 w 168"/>
                <a:gd name="T69" fmla="*/ 86 h 104"/>
                <a:gd name="T70" fmla="*/ 109 w 168"/>
                <a:gd name="T71" fmla="*/ 86 h 104"/>
                <a:gd name="T72" fmla="*/ 102 w 168"/>
                <a:gd name="T73" fmla="*/ 81 h 104"/>
                <a:gd name="T74" fmla="*/ 88 w 168"/>
                <a:gd name="T75" fmla="*/ 86 h 104"/>
                <a:gd name="T76" fmla="*/ 66 w 168"/>
                <a:gd name="T77" fmla="*/ 97 h 104"/>
                <a:gd name="T78" fmla="*/ 59 w 168"/>
                <a:gd name="T79" fmla="*/ 104 h 104"/>
                <a:gd name="T80" fmla="*/ 50 w 168"/>
                <a:gd name="T81" fmla="*/ 93 h 104"/>
                <a:gd name="T82" fmla="*/ 16 w 168"/>
                <a:gd name="T83" fmla="*/ 97 h 104"/>
                <a:gd name="T84" fmla="*/ 2 w 168"/>
                <a:gd name="T85" fmla="*/ 104 h 104"/>
                <a:gd name="T86" fmla="*/ 2 w 168"/>
                <a:gd name="T87" fmla="*/ 88 h 104"/>
                <a:gd name="T88" fmla="*/ 7 w 168"/>
                <a:gd name="T89" fmla="*/ 78 h 104"/>
                <a:gd name="T90" fmla="*/ 0 w 168"/>
                <a:gd name="T91" fmla="*/ 64 h 104"/>
                <a:gd name="T92" fmla="*/ 2 w 168"/>
                <a:gd name="T93" fmla="*/ 57 h 104"/>
                <a:gd name="T94" fmla="*/ 47 w 168"/>
                <a:gd name="T95" fmla="*/ 69 h 104"/>
                <a:gd name="T96" fmla="*/ 24 w 168"/>
                <a:gd name="T97" fmla="*/ 45 h 104"/>
                <a:gd name="T98" fmla="*/ 26 w 168"/>
                <a:gd name="T99" fmla="*/ 31 h 104"/>
                <a:gd name="T100" fmla="*/ 43 w 168"/>
                <a:gd name="T101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" h="104">
                  <a:moveTo>
                    <a:pt x="43" y="14"/>
                  </a:moveTo>
                  <a:lnTo>
                    <a:pt x="59" y="22"/>
                  </a:lnTo>
                  <a:lnTo>
                    <a:pt x="61" y="31"/>
                  </a:lnTo>
                  <a:lnTo>
                    <a:pt x="66" y="31"/>
                  </a:lnTo>
                  <a:lnTo>
                    <a:pt x="80" y="45"/>
                  </a:lnTo>
                  <a:lnTo>
                    <a:pt x="85" y="45"/>
                  </a:lnTo>
                  <a:lnTo>
                    <a:pt x="102" y="57"/>
                  </a:lnTo>
                  <a:lnTo>
                    <a:pt x="106" y="55"/>
                  </a:lnTo>
                  <a:lnTo>
                    <a:pt x="104" y="41"/>
                  </a:lnTo>
                  <a:lnTo>
                    <a:pt x="111" y="26"/>
                  </a:lnTo>
                  <a:lnTo>
                    <a:pt x="111" y="19"/>
                  </a:lnTo>
                  <a:lnTo>
                    <a:pt x="106" y="5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26"/>
                  </a:lnTo>
                  <a:lnTo>
                    <a:pt x="116" y="38"/>
                  </a:lnTo>
                  <a:lnTo>
                    <a:pt x="125" y="43"/>
                  </a:lnTo>
                  <a:lnTo>
                    <a:pt x="147" y="43"/>
                  </a:lnTo>
                  <a:lnTo>
                    <a:pt x="156" y="48"/>
                  </a:lnTo>
                  <a:lnTo>
                    <a:pt x="159" y="43"/>
                  </a:lnTo>
                  <a:lnTo>
                    <a:pt x="166" y="43"/>
                  </a:lnTo>
                  <a:lnTo>
                    <a:pt x="168" y="45"/>
                  </a:lnTo>
                  <a:lnTo>
                    <a:pt x="166" y="48"/>
                  </a:lnTo>
                  <a:lnTo>
                    <a:pt x="168" y="52"/>
                  </a:lnTo>
                  <a:lnTo>
                    <a:pt x="159" y="55"/>
                  </a:lnTo>
                  <a:lnTo>
                    <a:pt x="166" y="55"/>
                  </a:lnTo>
                  <a:lnTo>
                    <a:pt x="168" y="59"/>
                  </a:lnTo>
                  <a:lnTo>
                    <a:pt x="154" y="59"/>
                  </a:lnTo>
                  <a:lnTo>
                    <a:pt x="161" y="71"/>
                  </a:lnTo>
                  <a:lnTo>
                    <a:pt x="161" y="78"/>
                  </a:lnTo>
                  <a:lnTo>
                    <a:pt x="154" y="88"/>
                  </a:lnTo>
                  <a:lnTo>
                    <a:pt x="135" y="81"/>
                  </a:lnTo>
                  <a:lnTo>
                    <a:pt x="123" y="93"/>
                  </a:lnTo>
                  <a:lnTo>
                    <a:pt x="118" y="93"/>
                  </a:lnTo>
                  <a:lnTo>
                    <a:pt x="114" y="86"/>
                  </a:lnTo>
                  <a:lnTo>
                    <a:pt x="109" y="86"/>
                  </a:lnTo>
                  <a:lnTo>
                    <a:pt x="102" y="81"/>
                  </a:lnTo>
                  <a:lnTo>
                    <a:pt x="88" y="86"/>
                  </a:lnTo>
                  <a:lnTo>
                    <a:pt x="66" y="97"/>
                  </a:lnTo>
                  <a:lnTo>
                    <a:pt x="59" y="104"/>
                  </a:lnTo>
                  <a:lnTo>
                    <a:pt x="50" y="93"/>
                  </a:lnTo>
                  <a:lnTo>
                    <a:pt x="16" y="97"/>
                  </a:lnTo>
                  <a:lnTo>
                    <a:pt x="2" y="104"/>
                  </a:lnTo>
                  <a:lnTo>
                    <a:pt x="2" y="88"/>
                  </a:lnTo>
                  <a:lnTo>
                    <a:pt x="7" y="78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47" y="69"/>
                  </a:lnTo>
                  <a:lnTo>
                    <a:pt x="24" y="45"/>
                  </a:lnTo>
                  <a:lnTo>
                    <a:pt x="26" y="31"/>
                  </a:lnTo>
                  <a:lnTo>
                    <a:pt x="43" y="1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5" name="Freeform 111"/>
            <p:cNvSpPr>
              <a:spLocks/>
            </p:cNvSpPr>
            <p:nvPr/>
          </p:nvSpPr>
          <p:spPr bwMode="auto">
            <a:xfrm>
              <a:off x="4421188" y="4309640"/>
              <a:ext cx="136525" cy="173038"/>
            </a:xfrm>
            <a:custGeom>
              <a:avLst/>
              <a:gdLst>
                <a:gd name="T0" fmla="*/ 26 w 86"/>
                <a:gd name="T1" fmla="*/ 3 h 109"/>
                <a:gd name="T2" fmla="*/ 29 w 86"/>
                <a:gd name="T3" fmla="*/ 5 h 109"/>
                <a:gd name="T4" fmla="*/ 36 w 86"/>
                <a:gd name="T5" fmla="*/ 0 h 109"/>
                <a:gd name="T6" fmla="*/ 43 w 86"/>
                <a:gd name="T7" fmla="*/ 3 h 109"/>
                <a:gd name="T8" fmla="*/ 43 w 86"/>
                <a:gd name="T9" fmla="*/ 12 h 109"/>
                <a:gd name="T10" fmla="*/ 50 w 86"/>
                <a:gd name="T11" fmla="*/ 22 h 109"/>
                <a:gd name="T12" fmla="*/ 50 w 86"/>
                <a:gd name="T13" fmla="*/ 29 h 109"/>
                <a:gd name="T14" fmla="*/ 59 w 86"/>
                <a:gd name="T15" fmla="*/ 34 h 109"/>
                <a:gd name="T16" fmla="*/ 59 w 86"/>
                <a:gd name="T17" fmla="*/ 45 h 109"/>
                <a:gd name="T18" fmla="*/ 67 w 86"/>
                <a:gd name="T19" fmla="*/ 45 h 109"/>
                <a:gd name="T20" fmla="*/ 64 w 86"/>
                <a:gd name="T21" fmla="*/ 48 h 109"/>
                <a:gd name="T22" fmla="*/ 76 w 86"/>
                <a:gd name="T23" fmla="*/ 52 h 109"/>
                <a:gd name="T24" fmla="*/ 67 w 86"/>
                <a:gd name="T25" fmla="*/ 57 h 109"/>
                <a:gd name="T26" fmla="*/ 67 w 86"/>
                <a:gd name="T27" fmla="*/ 62 h 109"/>
                <a:gd name="T28" fmla="*/ 86 w 86"/>
                <a:gd name="T29" fmla="*/ 64 h 109"/>
                <a:gd name="T30" fmla="*/ 86 w 86"/>
                <a:gd name="T31" fmla="*/ 69 h 109"/>
                <a:gd name="T32" fmla="*/ 78 w 86"/>
                <a:gd name="T33" fmla="*/ 81 h 109"/>
                <a:gd name="T34" fmla="*/ 71 w 86"/>
                <a:gd name="T35" fmla="*/ 83 h 109"/>
                <a:gd name="T36" fmla="*/ 55 w 86"/>
                <a:gd name="T37" fmla="*/ 97 h 109"/>
                <a:gd name="T38" fmla="*/ 45 w 86"/>
                <a:gd name="T39" fmla="*/ 95 h 109"/>
                <a:gd name="T40" fmla="*/ 41 w 86"/>
                <a:gd name="T41" fmla="*/ 100 h 109"/>
                <a:gd name="T42" fmla="*/ 31 w 86"/>
                <a:gd name="T43" fmla="*/ 100 h 109"/>
                <a:gd name="T44" fmla="*/ 22 w 86"/>
                <a:gd name="T45" fmla="*/ 109 h 109"/>
                <a:gd name="T46" fmla="*/ 19 w 86"/>
                <a:gd name="T47" fmla="*/ 105 h 109"/>
                <a:gd name="T48" fmla="*/ 19 w 86"/>
                <a:gd name="T49" fmla="*/ 100 h 109"/>
                <a:gd name="T50" fmla="*/ 24 w 86"/>
                <a:gd name="T51" fmla="*/ 95 h 109"/>
                <a:gd name="T52" fmla="*/ 12 w 86"/>
                <a:gd name="T53" fmla="*/ 86 h 109"/>
                <a:gd name="T54" fmla="*/ 12 w 86"/>
                <a:gd name="T55" fmla="*/ 76 h 109"/>
                <a:gd name="T56" fmla="*/ 7 w 86"/>
                <a:gd name="T57" fmla="*/ 74 h 109"/>
                <a:gd name="T58" fmla="*/ 10 w 86"/>
                <a:gd name="T59" fmla="*/ 69 h 109"/>
                <a:gd name="T60" fmla="*/ 0 w 86"/>
                <a:gd name="T61" fmla="*/ 55 h 109"/>
                <a:gd name="T62" fmla="*/ 0 w 86"/>
                <a:gd name="T63" fmla="*/ 45 h 109"/>
                <a:gd name="T64" fmla="*/ 10 w 86"/>
                <a:gd name="T65" fmla="*/ 38 h 109"/>
                <a:gd name="T66" fmla="*/ 7 w 86"/>
                <a:gd name="T67" fmla="*/ 31 h 109"/>
                <a:gd name="T68" fmla="*/ 17 w 86"/>
                <a:gd name="T69" fmla="*/ 17 h 109"/>
                <a:gd name="T70" fmla="*/ 22 w 86"/>
                <a:gd name="T71" fmla="*/ 15 h 109"/>
                <a:gd name="T72" fmla="*/ 22 w 86"/>
                <a:gd name="T73" fmla="*/ 5 h 109"/>
                <a:gd name="T74" fmla="*/ 26 w 86"/>
                <a:gd name="T75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09">
                  <a:moveTo>
                    <a:pt x="26" y="3"/>
                  </a:moveTo>
                  <a:lnTo>
                    <a:pt x="29" y="5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3" y="12"/>
                  </a:lnTo>
                  <a:lnTo>
                    <a:pt x="50" y="22"/>
                  </a:lnTo>
                  <a:lnTo>
                    <a:pt x="50" y="29"/>
                  </a:lnTo>
                  <a:lnTo>
                    <a:pt x="59" y="34"/>
                  </a:lnTo>
                  <a:lnTo>
                    <a:pt x="59" y="45"/>
                  </a:lnTo>
                  <a:lnTo>
                    <a:pt x="67" y="45"/>
                  </a:lnTo>
                  <a:lnTo>
                    <a:pt x="64" y="48"/>
                  </a:lnTo>
                  <a:lnTo>
                    <a:pt x="76" y="52"/>
                  </a:lnTo>
                  <a:lnTo>
                    <a:pt x="67" y="57"/>
                  </a:lnTo>
                  <a:lnTo>
                    <a:pt x="67" y="62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78" y="81"/>
                  </a:lnTo>
                  <a:lnTo>
                    <a:pt x="71" y="83"/>
                  </a:lnTo>
                  <a:lnTo>
                    <a:pt x="55" y="9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1" y="100"/>
                  </a:lnTo>
                  <a:lnTo>
                    <a:pt x="22" y="109"/>
                  </a:lnTo>
                  <a:lnTo>
                    <a:pt x="19" y="105"/>
                  </a:lnTo>
                  <a:lnTo>
                    <a:pt x="19" y="100"/>
                  </a:lnTo>
                  <a:lnTo>
                    <a:pt x="24" y="95"/>
                  </a:lnTo>
                  <a:lnTo>
                    <a:pt x="12" y="86"/>
                  </a:lnTo>
                  <a:lnTo>
                    <a:pt x="12" y="76"/>
                  </a:lnTo>
                  <a:lnTo>
                    <a:pt x="7" y="74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10" y="38"/>
                  </a:lnTo>
                  <a:lnTo>
                    <a:pt x="7" y="31"/>
                  </a:lnTo>
                  <a:lnTo>
                    <a:pt x="17" y="17"/>
                  </a:lnTo>
                  <a:lnTo>
                    <a:pt x="22" y="15"/>
                  </a:lnTo>
                  <a:lnTo>
                    <a:pt x="22" y="5"/>
                  </a:lnTo>
                  <a:lnTo>
                    <a:pt x="26" y="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6" name="Freeform 112"/>
            <p:cNvSpPr>
              <a:spLocks/>
            </p:cNvSpPr>
            <p:nvPr/>
          </p:nvSpPr>
          <p:spPr bwMode="auto">
            <a:xfrm>
              <a:off x="4391025" y="2701502"/>
              <a:ext cx="139700" cy="349250"/>
            </a:xfrm>
            <a:custGeom>
              <a:avLst/>
              <a:gdLst>
                <a:gd name="T0" fmla="*/ 29 w 88"/>
                <a:gd name="T1" fmla="*/ 121 h 220"/>
                <a:gd name="T2" fmla="*/ 43 w 88"/>
                <a:gd name="T3" fmla="*/ 107 h 220"/>
                <a:gd name="T4" fmla="*/ 41 w 88"/>
                <a:gd name="T5" fmla="*/ 97 h 220"/>
                <a:gd name="T6" fmla="*/ 36 w 88"/>
                <a:gd name="T7" fmla="*/ 90 h 220"/>
                <a:gd name="T8" fmla="*/ 31 w 88"/>
                <a:gd name="T9" fmla="*/ 85 h 220"/>
                <a:gd name="T10" fmla="*/ 22 w 88"/>
                <a:gd name="T11" fmla="*/ 88 h 220"/>
                <a:gd name="T12" fmla="*/ 19 w 88"/>
                <a:gd name="T13" fmla="*/ 71 h 220"/>
                <a:gd name="T14" fmla="*/ 5 w 88"/>
                <a:gd name="T15" fmla="*/ 71 h 220"/>
                <a:gd name="T16" fmla="*/ 3 w 88"/>
                <a:gd name="T17" fmla="*/ 66 h 220"/>
                <a:gd name="T18" fmla="*/ 0 w 88"/>
                <a:gd name="T19" fmla="*/ 59 h 220"/>
                <a:gd name="T20" fmla="*/ 7 w 88"/>
                <a:gd name="T21" fmla="*/ 52 h 220"/>
                <a:gd name="T22" fmla="*/ 3 w 88"/>
                <a:gd name="T23" fmla="*/ 36 h 220"/>
                <a:gd name="T24" fmla="*/ 22 w 88"/>
                <a:gd name="T25" fmla="*/ 36 h 220"/>
                <a:gd name="T26" fmla="*/ 24 w 88"/>
                <a:gd name="T27" fmla="*/ 19 h 220"/>
                <a:gd name="T28" fmla="*/ 29 w 88"/>
                <a:gd name="T29" fmla="*/ 31 h 220"/>
                <a:gd name="T30" fmla="*/ 31 w 88"/>
                <a:gd name="T31" fmla="*/ 19 h 220"/>
                <a:gd name="T32" fmla="*/ 31 w 88"/>
                <a:gd name="T33" fmla="*/ 14 h 220"/>
                <a:gd name="T34" fmla="*/ 24 w 88"/>
                <a:gd name="T35" fmla="*/ 7 h 220"/>
                <a:gd name="T36" fmla="*/ 36 w 88"/>
                <a:gd name="T37" fmla="*/ 5 h 220"/>
                <a:gd name="T38" fmla="*/ 50 w 88"/>
                <a:gd name="T39" fmla="*/ 0 h 220"/>
                <a:gd name="T40" fmla="*/ 60 w 88"/>
                <a:gd name="T41" fmla="*/ 0 h 220"/>
                <a:gd name="T42" fmla="*/ 76 w 88"/>
                <a:gd name="T43" fmla="*/ 7 h 220"/>
                <a:gd name="T44" fmla="*/ 78 w 88"/>
                <a:gd name="T45" fmla="*/ 33 h 220"/>
                <a:gd name="T46" fmla="*/ 88 w 88"/>
                <a:gd name="T47" fmla="*/ 48 h 220"/>
                <a:gd name="T48" fmla="*/ 57 w 88"/>
                <a:gd name="T49" fmla="*/ 64 h 220"/>
                <a:gd name="T50" fmla="*/ 41 w 88"/>
                <a:gd name="T51" fmla="*/ 66 h 220"/>
                <a:gd name="T52" fmla="*/ 57 w 88"/>
                <a:gd name="T53" fmla="*/ 81 h 220"/>
                <a:gd name="T54" fmla="*/ 83 w 88"/>
                <a:gd name="T55" fmla="*/ 173 h 220"/>
                <a:gd name="T56" fmla="*/ 71 w 88"/>
                <a:gd name="T57" fmla="*/ 171 h 220"/>
                <a:gd name="T58" fmla="*/ 62 w 88"/>
                <a:gd name="T59" fmla="*/ 180 h 220"/>
                <a:gd name="T60" fmla="*/ 33 w 88"/>
                <a:gd name="T61" fmla="*/ 204 h 220"/>
                <a:gd name="T62" fmla="*/ 26 w 88"/>
                <a:gd name="T63" fmla="*/ 218 h 220"/>
                <a:gd name="T64" fmla="*/ 5 w 88"/>
                <a:gd name="T65" fmla="*/ 220 h 220"/>
                <a:gd name="T66" fmla="*/ 7 w 88"/>
                <a:gd name="T67" fmla="*/ 199 h 220"/>
                <a:gd name="T68" fmla="*/ 5 w 88"/>
                <a:gd name="T69" fmla="*/ 178 h 220"/>
                <a:gd name="T70" fmla="*/ 7 w 88"/>
                <a:gd name="T71" fmla="*/ 175 h 220"/>
                <a:gd name="T72" fmla="*/ 10 w 88"/>
                <a:gd name="T73" fmla="*/ 171 h 220"/>
                <a:gd name="T74" fmla="*/ 15 w 88"/>
                <a:gd name="T75" fmla="*/ 159 h 220"/>
                <a:gd name="T76" fmla="*/ 22 w 88"/>
                <a:gd name="T77" fmla="*/ 147 h 220"/>
                <a:gd name="T78" fmla="*/ 22 w 88"/>
                <a:gd name="T79" fmla="*/ 13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220">
                  <a:moveTo>
                    <a:pt x="22" y="133"/>
                  </a:moveTo>
                  <a:lnTo>
                    <a:pt x="29" y="121"/>
                  </a:lnTo>
                  <a:lnTo>
                    <a:pt x="29" y="119"/>
                  </a:lnTo>
                  <a:lnTo>
                    <a:pt x="43" y="107"/>
                  </a:lnTo>
                  <a:lnTo>
                    <a:pt x="38" y="102"/>
                  </a:lnTo>
                  <a:lnTo>
                    <a:pt x="41" y="97"/>
                  </a:lnTo>
                  <a:lnTo>
                    <a:pt x="36" y="95"/>
                  </a:lnTo>
                  <a:lnTo>
                    <a:pt x="36" y="90"/>
                  </a:lnTo>
                  <a:lnTo>
                    <a:pt x="31" y="90"/>
                  </a:lnTo>
                  <a:lnTo>
                    <a:pt x="31" y="85"/>
                  </a:lnTo>
                  <a:lnTo>
                    <a:pt x="29" y="88"/>
                  </a:lnTo>
                  <a:lnTo>
                    <a:pt x="22" y="88"/>
                  </a:lnTo>
                  <a:lnTo>
                    <a:pt x="26" y="83"/>
                  </a:lnTo>
                  <a:lnTo>
                    <a:pt x="19" y="71"/>
                  </a:lnTo>
                  <a:lnTo>
                    <a:pt x="10" y="69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3" y="66"/>
                  </a:lnTo>
                  <a:lnTo>
                    <a:pt x="3" y="62"/>
                  </a:lnTo>
                  <a:lnTo>
                    <a:pt x="0" y="59"/>
                  </a:lnTo>
                  <a:lnTo>
                    <a:pt x="3" y="5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3" y="36"/>
                  </a:lnTo>
                  <a:lnTo>
                    <a:pt x="12" y="31"/>
                  </a:lnTo>
                  <a:lnTo>
                    <a:pt x="22" y="36"/>
                  </a:lnTo>
                  <a:lnTo>
                    <a:pt x="19" y="26"/>
                  </a:lnTo>
                  <a:lnTo>
                    <a:pt x="24" y="19"/>
                  </a:lnTo>
                  <a:lnTo>
                    <a:pt x="29" y="2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19"/>
                  </a:lnTo>
                  <a:lnTo>
                    <a:pt x="36" y="17"/>
                  </a:lnTo>
                  <a:lnTo>
                    <a:pt x="31" y="14"/>
                  </a:lnTo>
                  <a:lnTo>
                    <a:pt x="33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36" y="5"/>
                  </a:lnTo>
                  <a:lnTo>
                    <a:pt x="45" y="10"/>
                  </a:lnTo>
                  <a:lnTo>
                    <a:pt x="50" y="0"/>
                  </a:lnTo>
                  <a:lnTo>
                    <a:pt x="57" y="5"/>
                  </a:lnTo>
                  <a:lnTo>
                    <a:pt x="60" y="0"/>
                  </a:lnTo>
                  <a:lnTo>
                    <a:pt x="64" y="7"/>
                  </a:lnTo>
                  <a:lnTo>
                    <a:pt x="76" y="7"/>
                  </a:lnTo>
                  <a:lnTo>
                    <a:pt x="74" y="31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88" y="48"/>
                  </a:lnTo>
                  <a:lnTo>
                    <a:pt x="88" y="52"/>
                  </a:lnTo>
                  <a:lnTo>
                    <a:pt x="57" y="64"/>
                  </a:lnTo>
                  <a:lnTo>
                    <a:pt x="55" y="62"/>
                  </a:lnTo>
                  <a:lnTo>
                    <a:pt x="41" y="66"/>
                  </a:lnTo>
                  <a:lnTo>
                    <a:pt x="48" y="76"/>
                  </a:lnTo>
                  <a:lnTo>
                    <a:pt x="57" y="81"/>
                  </a:lnTo>
                  <a:lnTo>
                    <a:pt x="74" y="111"/>
                  </a:lnTo>
                  <a:lnTo>
                    <a:pt x="83" y="173"/>
                  </a:lnTo>
                  <a:lnTo>
                    <a:pt x="74" y="175"/>
                  </a:lnTo>
                  <a:lnTo>
                    <a:pt x="71" y="171"/>
                  </a:lnTo>
                  <a:lnTo>
                    <a:pt x="69" y="180"/>
                  </a:lnTo>
                  <a:lnTo>
                    <a:pt x="62" y="180"/>
                  </a:lnTo>
                  <a:lnTo>
                    <a:pt x="41" y="206"/>
                  </a:lnTo>
                  <a:lnTo>
                    <a:pt x="33" y="204"/>
                  </a:lnTo>
                  <a:lnTo>
                    <a:pt x="24" y="208"/>
                  </a:lnTo>
                  <a:lnTo>
                    <a:pt x="26" y="218"/>
                  </a:lnTo>
                  <a:lnTo>
                    <a:pt x="17" y="213"/>
                  </a:lnTo>
                  <a:lnTo>
                    <a:pt x="5" y="220"/>
                  </a:lnTo>
                  <a:lnTo>
                    <a:pt x="3" y="216"/>
                  </a:lnTo>
                  <a:lnTo>
                    <a:pt x="7" y="199"/>
                  </a:lnTo>
                  <a:lnTo>
                    <a:pt x="5" y="185"/>
                  </a:lnTo>
                  <a:lnTo>
                    <a:pt x="5" y="178"/>
                  </a:lnTo>
                  <a:lnTo>
                    <a:pt x="3" y="178"/>
                  </a:lnTo>
                  <a:lnTo>
                    <a:pt x="7" y="175"/>
                  </a:lnTo>
                  <a:lnTo>
                    <a:pt x="3" y="173"/>
                  </a:lnTo>
                  <a:lnTo>
                    <a:pt x="10" y="171"/>
                  </a:lnTo>
                  <a:lnTo>
                    <a:pt x="7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22" y="147"/>
                  </a:lnTo>
                  <a:lnTo>
                    <a:pt x="24" y="137"/>
                  </a:lnTo>
                  <a:lnTo>
                    <a:pt x="22" y="13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7" name="Freeform 113"/>
            <p:cNvSpPr>
              <a:spLocks/>
            </p:cNvSpPr>
            <p:nvPr/>
          </p:nvSpPr>
          <p:spPr bwMode="auto">
            <a:xfrm>
              <a:off x="4384675" y="2236365"/>
              <a:ext cx="695325" cy="285750"/>
            </a:xfrm>
            <a:custGeom>
              <a:avLst/>
              <a:gdLst>
                <a:gd name="T0" fmla="*/ 2 w 438"/>
                <a:gd name="T1" fmla="*/ 37 h 180"/>
                <a:gd name="T2" fmla="*/ 11 w 438"/>
                <a:gd name="T3" fmla="*/ 26 h 180"/>
                <a:gd name="T4" fmla="*/ 26 w 438"/>
                <a:gd name="T5" fmla="*/ 9 h 180"/>
                <a:gd name="T6" fmla="*/ 73 w 438"/>
                <a:gd name="T7" fmla="*/ 4 h 180"/>
                <a:gd name="T8" fmla="*/ 104 w 438"/>
                <a:gd name="T9" fmla="*/ 40 h 180"/>
                <a:gd name="T10" fmla="*/ 142 w 438"/>
                <a:gd name="T11" fmla="*/ 73 h 180"/>
                <a:gd name="T12" fmla="*/ 175 w 438"/>
                <a:gd name="T13" fmla="*/ 75 h 180"/>
                <a:gd name="T14" fmla="*/ 201 w 438"/>
                <a:gd name="T15" fmla="*/ 59 h 180"/>
                <a:gd name="T16" fmla="*/ 213 w 438"/>
                <a:gd name="T17" fmla="*/ 52 h 180"/>
                <a:gd name="T18" fmla="*/ 215 w 438"/>
                <a:gd name="T19" fmla="*/ 61 h 180"/>
                <a:gd name="T20" fmla="*/ 222 w 438"/>
                <a:gd name="T21" fmla="*/ 75 h 180"/>
                <a:gd name="T22" fmla="*/ 236 w 438"/>
                <a:gd name="T23" fmla="*/ 80 h 180"/>
                <a:gd name="T24" fmla="*/ 248 w 438"/>
                <a:gd name="T25" fmla="*/ 75 h 180"/>
                <a:gd name="T26" fmla="*/ 262 w 438"/>
                <a:gd name="T27" fmla="*/ 61 h 180"/>
                <a:gd name="T28" fmla="*/ 265 w 438"/>
                <a:gd name="T29" fmla="*/ 33 h 180"/>
                <a:gd name="T30" fmla="*/ 286 w 438"/>
                <a:gd name="T31" fmla="*/ 7 h 180"/>
                <a:gd name="T32" fmla="*/ 319 w 438"/>
                <a:gd name="T33" fmla="*/ 14 h 180"/>
                <a:gd name="T34" fmla="*/ 331 w 438"/>
                <a:gd name="T35" fmla="*/ 47 h 180"/>
                <a:gd name="T36" fmla="*/ 374 w 438"/>
                <a:gd name="T37" fmla="*/ 28 h 180"/>
                <a:gd name="T38" fmla="*/ 397 w 438"/>
                <a:gd name="T39" fmla="*/ 35 h 180"/>
                <a:gd name="T40" fmla="*/ 438 w 438"/>
                <a:gd name="T41" fmla="*/ 49 h 180"/>
                <a:gd name="T42" fmla="*/ 419 w 438"/>
                <a:gd name="T43" fmla="*/ 64 h 180"/>
                <a:gd name="T44" fmla="*/ 423 w 438"/>
                <a:gd name="T45" fmla="*/ 82 h 180"/>
                <a:gd name="T46" fmla="*/ 407 w 438"/>
                <a:gd name="T47" fmla="*/ 87 h 180"/>
                <a:gd name="T48" fmla="*/ 397 w 438"/>
                <a:gd name="T49" fmla="*/ 94 h 180"/>
                <a:gd name="T50" fmla="*/ 376 w 438"/>
                <a:gd name="T51" fmla="*/ 85 h 180"/>
                <a:gd name="T52" fmla="*/ 357 w 438"/>
                <a:gd name="T53" fmla="*/ 87 h 180"/>
                <a:gd name="T54" fmla="*/ 324 w 438"/>
                <a:gd name="T55" fmla="*/ 90 h 180"/>
                <a:gd name="T56" fmla="*/ 298 w 438"/>
                <a:gd name="T57" fmla="*/ 127 h 180"/>
                <a:gd name="T58" fmla="*/ 298 w 438"/>
                <a:gd name="T59" fmla="*/ 130 h 180"/>
                <a:gd name="T60" fmla="*/ 291 w 438"/>
                <a:gd name="T61" fmla="*/ 123 h 180"/>
                <a:gd name="T62" fmla="*/ 279 w 438"/>
                <a:gd name="T63" fmla="*/ 137 h 180"/>
                <a:gd name="T64" fmla="*/ 272 w 438"/>
                <a:gd name="T65" fmla="*/ 149 h 180"/>
                <a:gd name="T66" fmla="*/ 262 w 438"/>
                <a:gd name="T67" fmla="*/ 177 h 180"/>
                <a:gd name="T68" fmla="*/ 258 w 438"/>
                <a:gd name="T69" fmla="*/ 163 h 180"/>
                <a:gd name="T70" fmla="*/ 232 w 438"/>
                <a:gd name="T71" fmla="*/ 137 h 180"/>
                <a:gd name="T72" fmla="*/ 203 w 438"/>
                <a:gd name="T73" fmla="*/ 118 h 180"/>
                <a:gd name="T74" fmla="*/ 182 w 438"/>
                <a:gd name="T75" fmla="*/ 111 h 180"/>
                <a:gd name="T76" fmla="*/ 144 w 438"/>
                <a:gd name="T77" fmla="*/ 118 h 180"/>
                <a:gd name="T78" fmla="*/ 120 w 438"/>
                <a:gd name="T79" fmla="*/ 130 h 180"/>
                <a:gd name="T80" fmla="*/ 109 w 438"/>
                <a:gd name="T81" fmla="*/ 142 h 180"/>
                <a:gd name="T82" fmla="*/ 97 w 438"/>
                <a:gd name="T83" fmla="*/ 139 h 180"/>
                <a:gd name="T84" fmla="*/ 94 w 438"/>
                <a:gd name="T85" fmla="*/ 127 h 180"/>
                <a:gd name="T86" fmla="*/ 87 w 438"/>
                <a:gd name="T87" fmla="*/ 127 h 180"/>
                <a:gd name="T88" fmla="*/ 85 w 438"/>
                <a:gd name="T89" fmla="*/ 123 h 180"/>
                <a:gd name="T90" fmla="*/ 71 w 438"/>
                <a:gd name="T91" fmla="*/ 106 h 180"/>
                <a:gd name="T92" fmla="*/ 49 w 438"/>
                <a:gd name="T93" fmla="*/ 113 h 180"/>
                <a:gd name="T94" fmla="*/ 40 w 438"/>
                <a:gd name="T95" fmla="*/ 118 h 180"/>
                <a:gd name="T96" fmla="*/ 37 w 438"/>
                <a:gd name="T97" fmla="*/ 111 h 180"/>
                <a:gd name="T98" fmla="*/ 40 w 438"/>
                <a:gd name="T99" fmla="*/ 101 h 180"/>
                <a:gd name="T100" fmla="*/ 28 w 438"/>
                <a:gd name="T101" fmla="*/ 85 h 180"/>
                <a:gd name="T102" fmla="*/ 23 w 438"/>
                <a:gd name="T103" fmla="*/ 80 h 180"/>
                <a:gd name="T104" fmla="*/ 16 w 438"/>
                <a:gd name="T105" fmla="*/ 87 h 180"/>
                <a:gd name="T106" fmla="*/ 11 w 438"/>
                <a:gd name="T107" fmla="*/ 82 h 180"/>
                <a:gd name="T108" fmla="*/ 11 w 438"/>
                <a:gd name="T109" fmla="*/ 71 h 180"/>
                <a:gd name="T110" fmla="*/ 16 w 438"/>
                <a:gd name="T111" fmla="*/ 61 h 180"/>
                <a:gd name="T112" fmla="*/ 0 w 438"/>
                <a:gd name="T113" fmla="*/ 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8" h="180">
                  <a:moveTo>
                    <a:pt x="0" y="35"/>
                  </a:moveTo>
                  <a:lnTo>
                    <a:pt x="2" y="37"/>
                  </a:lnTo>
                  <a:lnTo>
                    <a:pt x="9" y="35"/>
                  </a:lnTo>
                  <a:lnTo>
                    <a:pt x="11" y="26"/>
                  </a:lnTo>
                  <a:lnTo>
                    <a:pt x="26" y="16"/>
                  </a:lnTo>
                  <a:lnTo>
                    <a:pt x="26" y="9"/>
                  </a:lnTo>
                  <a:lnTo>
                    <a:pt x="54" y="14"/>
                  </a:lnTo>
                  <a:lnTo>
                    <a:pt x="73" y="4"/>
                  </a:lnTo>
                  <a:lnTo>
                    <a:pt x="97" y="26"/>
                  </a:lnTo>
                  <a:lnTo>
                    <a:pt x="104" y="40"/>
                  </a:lnTo>
                  <a:lnTo>
                    <a:pt x="135" y="64"/>
                  </a:lnTo>
                  <a:lnTo>
                    <a:pt x="142" y="73"/>
                  </a:lnTo>
                  <a:lnTo>
                    <a:pt x="161" y="68"/>
                  </a:lnTo>
                  <a:lnTo>
                    <a:pt x="175" y="75"/>
                  </a:lnTo>
                  <a:lnTo>
                    <a:pt x="191" y="59"/>
                  </a:lnTo>
                  <a:lnTo>
                    <a:pt x="201" y="59"/>
                  </a:lnTo>
                  <a:lnTo>
                    <a:pt x="203" y="61"/>
                  </a:lnTo>
                  <a:lnTo>
                    <a:pt x="213" y="52"/>
                  </a:lnTo>
                  <a:lnTo>
                    <a:pt x="217" y="52"/>
                  </a:lnTo>
                  <a:lnTo>
                    <a:pt x="215" y="61"/>
                  </a:lnTo>
                  <a:lnTo>
                    <a:pt x="222" y="71"/>
                  </a:lnTo>
                  <a:lnTo>
                    <a:pt x="222" y="75"/>
                  </a:lnTo>
                  <a:lnTo>
                    <a:pt x="232" y="73"/>
                  </a:lnTo>
                  <a:lnTo>
                    <a:pt x="236" y="80"/>
                  </a:lnTo>
                  <a:lnTo>
                    <a:pt x="239" y="75"/>
                  </a:lnTo>
                  <a:lnTo>
                    <a:pt x="248" y="75"/>
                  </a:lnTo>
                  <a:lnTo>
                    <a:pt x="253" y="68"/>
                  </a:lnTo>
                  <a:lnTo>
                    <a:pt x="262" y="61"/>
                  </a:lnTo>
                  <a:lnTo>
                    <a:pt x="267" y="37"/>
                  </a:lnTo>
                  <a:lnTo>
                    <a:pt x="265" y="33"/>
                  </a:lnTo>
                  <a:lnTo>
                    <a:pt x="281" y="16"/>
                  </a:lnTo>
                  <a:lnTo>
                    <a:pt x="286" y="7"/>
                  </a:lnTo>
                  <a:lnTo>
                    <a:pt x="286" y="0"/>
                  </a:lnTo>
                  <a:lnTo>
                    <a:pt x="319" y="14"/>
                  </a:lnTo>
                  <a:lnTo>
                    <a:pt x="333" y="26"/>
                  </a:lnTo>
                  <a:lnTo>
                    <a:pt x="331" y="47"/>
                  </a:lnTo>
                  <a:lnTo>
                    <a:pt x="336" y="52"/>
                  </a:lnTo>
                  <a:lnTo>
                    <a:pt x="374" y="28"/>
                  </a:lnTo>
                  <a:lnTo>
                    <a:pt x="383" y="35"/>
                  </a:lnTo>
                  <a:lnTo>
                    <a:pt x="397" y="35"/>
                  </a:lnTo>
                  <a:lnTo>
                    <a:pt x="421" y="52"/>
                  </a:lnTo>
                  <a:lnTo>
                    <a:pt x="438" y="49"/>
                  </a:lnTo>
                  <a:lnTo>
                    <a:pt x="428" y="59"/>
                  </a:lnTo>
                  <a:lnTo>
                    <a:pt x="419" y="64"/>
                  </a:lnTo>
                  <a:lnTo>
                    <a:pt x="423" y="71"/>
                  </a:lnTo>
                  <a:lnTo>
                    <a:pt x="423" y="82"/>
                  </a:lnTo>
                  <a:lnTo>
                    <a:pt x="411" y="82"/>
                  </a:lnTo>
                  <a:lnTo>
                    <a:pt x="407" y="87"/>
                  </a:lnTo>
                  <a:lnTo>
                    <a:pt x="404" y="92"/>
                  </a:lnTo>
                  <a:lnTo>
                    <a:pt x="397" y="94"/>
                  </a:lnTo>
                  <a:lnTo>
                    <a:pt x="378" y="92"/>
                  </a:lnTo>
                  <a:lnTo>
                    <a:pt x="376" y="85"/>
                  </a:lnTo>
                  <a:lnTo>
                    <a:pt x="371" y="85"/>
                  </a:lnTo>
                  <a:lnTo>
                    <a:pt x="357" y="87"/>
                  </a:lnTo>
                  <a:lnTo>
                    <a:pt x="333" y="80"/>
                  </a:lnTo>
                  <a:lnTo>
                    <a:pt x="324" y="90"/>
                  </a:lnTo>
                  <a:lnTo>
                    <a:pt x="303" y="87"/>
                  </a:lnTo>
                  <a:lnTo>
                    <a:pt x="298" y="127"/>
                  </a:lnTo>
                  <a:lnTo>
                    <a:pt x="303" y="139"/>
                  </a:lnTo>
                  <a:lnTo>
                    <a:pt x="298" y="130"/>
                  </a:lnTo>
                  <a:lnTo>
                    <a:pt x="293" y="127"/>
                  </a:lnTo>
                  <a:lnTo>
                    <a:pt x="291" y="123"/>
                  </a:lnTo>
                  <a:lnTo>
                    <a:pt x="284" y="127"/>
                  </a:lnTo>
                  <a:lnTo>
                    <a:pt x="279" y="137"/>
                  </a:lnTo>
                  <a:lnTo>
                    <a:pt x="281" y="142"/>
                  </a:lnTo>
                  <a:lnTo>
                    <a:pt x="272" y="149"/>
                  </a:lnTo>
                  <a:lnTo>
                    <a:pt x="274" y="163"/>
                  </a:lnTo>
                  <a:lnTo>
                    <a:pt x="262" y="177"/>
                  </a:lnTo>
                  <a:lnTo>
                    <a:pt x="255" y="180"/>
                  </a:lnTo>
                  <a:lnTo>
                    <a:pt x="258" y="163"/>
                  </a:lnTo>
                  <a:lnTo>
                    <a:pt x="253" y="153"/>
                  </a:lnTo>
                  <a:lnTo>
                    <a:pt x="232" y="137"/>
                  </a:lnTo>
                  <a:lnTo>
                    <a:pt x="217" y="137"/>
                  </a:lnTo>
                  <a:lnTo>
                    <a:pt x="203" y="118"/>
                  </a:lnTo>
                  <a:lnTo>
                    <a:pt x="206" y="109"/>
                  </a:lnTo>
                  <a:lnTo>
                    <a:pt x="182" y="111"/>
                  </a:lnTo>
                  <a:lnTo>
                    <a:pt x="175" y="118"/>
                  </a:lnTo>
                  <a:lnTo>
                    <a:pt x="144" y="118"/>
                  </a:lnTo>
                  <a:lnTo>
                    <a:pt x="120" y="125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09" y="142"/>
                  </a:lnTo>
                  <a:lnTo>
                    <a:pt x="104" y="142"/>
                  </a:lnTo>
                  <a:lnTo>
                    <a:pt x="97" y="139"/>
                  </a:lnTo>
                  <a:lnTo>
                    <a:pt x="99" y="130"/>
                  </a:lnTo>
                  <a:lnTo>
                    <a:pt x="94" y="127"/>
                  </a:lnTo>
                  <a:lnTo>
                    <a:pt x="92" y="132"/>
                  </a:lnTo>
                  <a:lnTo>
                    <a:pt x="87" y="127"/>
                  </a:lnTo>
                  <a:lnTo>
                    <a:pt x="80" y="127"/>
                  </a:lnTo>
                  <a:lnTo>
                    <a:pt x="85" y="123"/>
                  </a:lnTo>
                  <a:lnTo>
                    <a:pt x="68" y="113"/>
                  </a:lnTo>
                  <a:lnTo>
                    <a:pt x="71" y="106"/>
                  </a:lnTo>
                  <a:lnTo>
                    <a:pt x="56" y="106"/>
                  </a:lnTo>
                  <a:lnTo>
                    <a:pt x="49" y="11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35" y="118"/>
                  </a:lnTo>
                  <a:lnTo>
                    <a:pt x="37" y="111"/>
                  </a:lnTo>
                  <a:lnTo>
                    <a:pt x="33" y="111"/>
                  </a:lnTo>
                  <a:lnTo>
                    <a:pt x="40" y="101"/>
                  </a:lnTo>
                  <a:lnTo>
                    <a:pt x="28" y="92"/>
                  </a:lnTo>
                  <a:lnTo>
                    <a:pt x="28" y="85"/>
                  </a:lnTo>
                  <a:lnTo>
                    <a:pt x="23" y="87"/>
                  </a:lnTo>
                  <a:lnTo>
                    <a:pt x="23" y="80"/>
                  </a:lnTo>
                  <a:lnTo>
                    <a:pt x="19" y="80"/>
                  </a:lnTo>
                  <a:lnTo>
                    <a:pt x="16" y="87"/>
                  </a:lnTo>
                  <a:lnTo>
                    <a:pt x="14" y="82"/>
                  </a:lnTo>
                  <a:lnTo>
                    <a:pt x="11" y="82"/>
                  </a:lnTo>
                  <a:lnTo>
                    <a:pt x="16" y="78"/>
                  </a:lnTo>
                  <a:lnTo>
                    <a:pt x="11" y="71"/>
                  </a:lnTo>
                  <a:lnTo>
                    <a:pt x="19" y="68"/>
                  </a:lnTo>
                  <a:lnTo>
                    <a:pt x="16" y="61"/>
                  </a:lnTo>
                  <a:lnTo>
                    <a:pt x="7" y="56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8" name="Freeform 114"/>
            <p:cNvSpPr>
              <a:spLocks/>
            </p:cNvSpPr>
            <p:nvPr/>
          </p:nvSpPr>
          <p:spPr bwMode="auto">
            <a:xfrm>
              <a:off x="4429125" y="4012777"/>
              <a:ext cx="85725" cy="153988"/>
            </a:xfrm>
            <a:custGeom>
              <a:avLst/>
              <a:gdLst>
                <a:gd name="T0" fmla="*/ 2 w 54"/>
                <a:gd name="T1" fmla="*/ 81 h 97"/>
                <a:gd name="T2" fmla="*/ 14 w 54"/>
                <a:gd name="T3" fmla="*/ 86 h 97"/>
                <a:gd name="T4" fmla="*/ 26 w 54"/>
                <a:gd name="T5" fmla="*/ 83 h 97"/>
                <a:gd name="T6" fmla="*/ 26 w 54"/>
                <a:gd name="T7" fmla="*/ 76 h 97"/>
                <a:gd name="T8" fmla="*/ 21 w 54"/>
                <a:gd name="T9" fmla="*/ 67 h 97"/>
                <a:gd name="T10" fmla="*/ 21 w 54"/>
                <a:gd name="T11" fmla="*/ 60 h 97"/>
                <a:gd name="T12" fmla="*/ 17 w 54"/>
                <a:gd name="T13" fmla="*/ 60 h 97"/>
                <a:gd name="T14" fmla="*/ 21 w 54"/>
                <a:gd name="T15" fmla="*/ 36 h 97"/>
                <a:gd name="T16" fmla="*/ 17 w 54"/>
                <a:gd name="T17" fmla="*/ 29 h 97"/>
                <a:gd name="T18" fmla="*/ 19 w 54"/>
                <a:gd name="T19" fmla="*/ 24 h 97"/>
                <a:gd name="T20" fmla="*/ 17 w 54"/>
                <a:gd name="T21" fmla="*/ 24 h 97"/>
                <a:gd name="T22" fmla="*/ 17 w 54"/>
                <a:gd name="T23" fmla="*/ 17 h 97"/>
                <a:gd name="T24" fmla="*/ 17 w 54"/>
                <a:gd name="T25" fmla="*/ 5 h 97"/>
                <a:gd name="T26" fmla="*/ 28 w 54"/>
                <a:gd name="T27" fmla="*/ 0 h 97"/>
                <a:gd name="T28" fmla="*/ 40 w 54"/>
                <a:gd name="T29" fmla="*/ 7 h 97"/>
                <a:gd name="T30" fmla="*/ 38 w 54"/>
                <a:gd name="T31" fmla="*/ 12 h 97"/>
                <a:gd name="T32" fmla="*/ 47 w 54"/>
                <a:gd name="T33" fmla="*/ 22 h 97"/>
                <a:gd name="T34" fmla="*/ 47 w 54"/>
                <a:gd name="T35" fmla="*/ 31 h 97"/>
                <a:gd name="T36" fmla="*/ 54 w 54"/>
                <a:gd name="T37" fmla="*/ 34 h 97"/>
                <a:gd name="T38" fmla="*/ 50 w 54"/>
                <a:gd name="T39" fmla="*/ 69 h 97"/>
                <a:gd name="T40" fmla="*/ 52 w 54"/>
                <a:gd name="T41" fmla="*/ 76 h 97"/>
                <a:gd name="T42" fmla="*/ 45 w 54"/>
                <a:gd name="T43" fmla="*/ 78 h 97"/>
                <a:gd name="T44" fmla="*/ 40 w 54"/>
                <a:gd name="T45" fmla="*/ 76 h 97"/>
                <a:gd name="T46" fmla="*/ 36 w 54"/>
                <a:gd name="T47" fmla="*/ 88 h 97"/>
                <a:gd name="T48" fmla="*/ 38 w 54"/>
                <a:gd name="T49" fmla="*/ 93 h 97"/>
                <a:gd name="T50" fmla="*/ 36 w 54"/>
                <a:gd name="T51" fmla="*/ 97 h 97"/>
                <a:gd name="T52" fmla="*/ 12 w 54"/>
                <a:gd name="T53" fmla="*/ 95 h 97"/>
                <a:gd name="T54" fmla="*/ 0 w 54"/>
                <a:gd name="T55" fmla="*/ 88 h 97"/>
                <a:gd name="T56" fmla="*/ 2 w 54"/>
                <a:gd name="T57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97">
                  <a:moveTo>
                    <a:pt x="2" y="81"/>
                  </a:moveTo>
                  <a:lnTo>
                    <a:pt x="14" y="86"/>
                  </a:lnTo>
                  <a:lnTo>
                    <a:pt x="26" y="83"/>
                  </a:lnTo>
                  <a:lnTo>
                    <a:pt x="26" y="76"/>
                  </a:lnTo>
                  <a:lnTo>
                    <a:pt x="21" y="67"/>
                  </a:lnTo>
                  <a:lnTo>
                    <a:pt x="21" y="60"/>
                  </a:lnTo>
                  <a:lnTo>
                    <a:pt x="17" y="60"/>
                  </a:lnTo>
                  <a:lnTo>
                    <a:pt x="21" y="36"/>
                  </a:lnTo>
                  <a:lnTo>
                    <a:pt x="17" y="29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17"/>
                  </a:lnTo>
                  <a:lnTo>
                    <a:pt x="17" y="5"/>
                  </a:lnTo>
                  <a:lnTo>
                    <a:pt x="28" y="0"/>
                  </a:lnTo>
                  <a:lnTo>
                    <a:pt x="40" y="7"/>
                  </a:lnTo>
                  <a:lnTo>
                    <a:pt x="38" y="12"/>
                  </a:lnTo>
                  <a:lnTo>
                    <a:pt x="47" y="22"/>
                  </a:lnTo>
                  <a:lnTo>
                    <a:pt x="47" y="31"/>
                  </a:lnTo>
                  <a:lnTo>
                    <a:pt x="54" y="34"/>
                  </a:lnTo>
                  <a:lnTo>
                    <a:pt x="50" y="69"/>
                  </a:lnTo>
                  <a:lnTo>
                    <a:pt x="52" y="76"/>
                  </a:lnTo>
                  <a:lnTo>
                    <a:pt x="45" y="78"/>
                  </a:lnTo>
                  <a:lnTo>
                    <a:pt x="40" y="76"/>
                  </a:lnTo>
                  <a:lnTo>
                    <a:pt x="36" y="88"/>
                  </a:lnTo>
                  <a:lnTo>
                    <a:pt x="38" y="93"/>
                  </a:lnTo>
                  <a:lnTo>
                    <a:pt x="36" y="97"/>
                  </a:lnTo>
                  <a:lnTo>
                    <a:pt x="12" y="95"/>
                  </a:lnTo>
                  <a:lnTo>
                    <a:pt x="0" y="88"/>
                  </a:lnTo>
                  <a:lnTo>
                    <a:pt x="2" y="8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89" name="Freeform 115"/>
            <p:cNvSpPr>
              <a:spLocks/>
            </p:cNvSpPr>
            <p:nvPr/>
          </p:nvSpPr>
          <p:spPr bwMode="auto">
            <a:xfrm>
              <a:off x="4443413" y="4512840"/>
              <a:ext cx="207963" cy="211138"/>
            </a:xfrm>
            <a:custGeom>
              <a:avLst/>
              <a:gdLst>
                <a:gd name="T0" fmla="*/ 5 w 131"/>
                <a:gd name="T1" fmla="*/ 7 h 133"/>
                <a:gd name="T2" fmla="*/ 15 w 131"/>
                <a:gd name="T3" fmla="*/ 5 h 133"/>
                <a:gd name="T4" fmla="*/ 24 w 131"/>
                <a:gd name="T5" fmla="*/ 0 h 133"/>
                <a:gd name="T6" fmla="*/ 27 w 131"/>
                <a:gd name="T7" fmla="*/ 5 h 133"/>
                <a:gd name="T8" fmla="*/ 36 w 131"/>
                <a:gd name="T9" fmla="*/ 7 h 133"/>
                <a:gd name="T10" fmla="*/ 72 w 131"/>
                <a:gd name="T11" fmla="*/ 5 h 133"/>
                <a:gd name="T12" fmla="*/ 55 w 131"/>
                <a:gd name="T13" fmla="*/ 31 h 133"/>
                <a:gd name="T14" fmla="*/ 67 w 131"/>
                <a:gd name="T15" fmla="*/ 57 h 133"/>
                <a:gd name="T16" fmla="*/ 81 w 131"/>
                <a:gd name="T17" fmla="*/ 50 h 133"/>
                <a:gd name="T18" fmla="*/ 86 w 131"/>
                <a:gd name="T19" fmla="*/ 43 h 133"/>
                <a:gd name="T20" fmla="*/ 95 w 131"/>
                <a:gd name="T21" fmla="*/ 48 h 133"/>
                <a:gd name="T22" fmla="*/ 100 w 131"/>
                <a:gd name="T23" fmla="*/ 38 h 133"/>
                <a:gd name="T24" fmla="*/ 105 w 131"/>
                <a:gd name="T25" fmla="*/ 38 h 133"/>
                <a:gd name="T26" fmla="*/ 107 w 131"/>
                <a:gd name="T27" fmla="*/ 26 h 133"/>
                <a:gd name="T28" fmla="*/ 114 w 131"/>
                <a:gd name="T29" fmla="*/ 24 h 133"/>
                <a:gd name="T30" fmla="*/ 121 w 131"/>
                <a:gd name="T31" fmla="*/ 17 h 133"/>
                <a:gd name="T32" fmla="*/ 128 w 131"/>
                <a:gd name="T33" fmla="*/ 19 h 133"/>
                <a:gd name="T34" fmla="*/ 131 w 131"/>
                <a:gd name="T35" fmla="*/ 24 h 133"/>
                <a:gd name="T36" fmla="*/ 124 w 131"/>
                <a:gd name="T37" fmla="*/ 36 h 133"/>
                <a:gd name="T38" fmla="*/ 126 w 131"/>
                <a:gd name="T39" fmla="*/ 45 h 133"/>
                <a:gd name="T40" fmla="*/ 121 w 131"/>
                <a:gd name="T41" fmla="*/ 57 h 133"/>
                <a:gd name="T42" fmla="*/ 128 w 131"/>
                <a:gd name="T43" fmla="*/ 74 h 133"/>
                <a:gd name="T44" fmla="*/ 126 w 131"/>
                <a:gd name="T45" fmla="*/ 78 h 133"/>
                <a:gd name="T46" fmla="*/ 119 w 131"/>
                <a:gd name="T47" fmla="*/ 83 h 133"/>
                <a:gd name="T48" fmla="*/ 126 w 131"/>
                <a:gd name="T49" fmla="*/ 88 h 133"/>
                <a:gd name="T50" fmla="*/ 121 w 131"/>
                <a:gd name="T51" fmla="*/ 100 h 133"/>
                <a:gd name="T52" fmla="*/ 112 w 131"/>
                <a:gd name="T53" fmla="*/ 97 h 133"/>
                <a:gd name="T54" fmla="*/ 102 w 131"/>
                <a:gd name="T55" fmla="*/ 102 h 133"/>
                <a:gd name="T56" fmla="*/ 86 w 131"/>
                <a:gd name="T57" fmla="*/ 119 h 133"/>
                <a:gd name="T58" fmla="*/ 79 w 131"/>
                <a:gd name="T59" fmla="*/ 121 h 133"/>
                <a:gd name="T60" fmla="*/ 69 w 131"/>
                <a:gd name="T61" fmla="*/ 133 h 133"/>
                <a:gd name="T62" fmla="*/ 55 w 131"/>
                <a:gd name="T63" fmla="*/ 130 h 133"/>
                <a:gd name="T64" fmla="*/ 55 w 131"/>
                <a:gd name="T65" fmla="*/ 119 h 133"/>
                <a:gd name="T66" fmla="*/ 50 w 131"/>
                <a:gd name="T67" fmla="*/ 116 h 133"/>
                <a:gd name="T68" fmla="*/ 50 w 131"/>
                <a:gd name="T69" fmla="*/ 111 h 133"/>
                <a:gd name="T70" fmla="*/ 41 w 131"/>
                <a:gd name="T71" fmla="*/ 109 h 133"/>
                <a:gd name="T72" fmla="*/ 45 w 131"/>
                <a:gd name="T73" fmla="*/ 104 h 133"/>
                <a:gd name="T74" fmla="*/ 41 w 131"/>
                <a:gd name="T75" fmla="*/ 97 h 133"/>
                <a:gd name="T76" fmla="*/ 45 w 131"/>
                <a:gd name="T77" fmla="*/ 95 h 133"/>
                <a:gd name="T78" fmla="*/ 31 w 131"/>
                <a:gd name="T79" fmla="*/ 90 h 133"/>
                <a:gd name="T80" fmla="*/ 31 w 131"/>
                <a:gd name="T81" fmla="*/ 78 h 133"/>
                <a:gd name="T82" fmla="*/ 24 w 131"/>
                <a:gd name="T83" fmla="*/ 76 h 133"/>
                <a:gd name="T84" fmla="*/ 24 w 131"/>
                <a:gd name="T85" fmla="*/ 67 h 133"/>
                <a:gd name="T86" fmla="*/ 15 w 131"/>
                <a:gd name="T87" fmla="*/ 64 h 133"/>
                <a:gd name="T88" fmla="*/ 22 w 131"/>
                <a:gd name="T89" fmla="*/ 62 h 133"/>
                <a:gd name="T90" fmla="*/ 17 w 131"/>
                <a:gd name="T91" fmla="*/ 59 h 133"/>
                <a:gd name="T92" fmla="*/ 10 w 131"/>
                <a:gd name="T93" fmla="*/ 62 h 133"/>
                <a:gd name="T94" fmla="*/ 10 w 131"/>
                <a:gd name="T95" fmla="*/ 52 h 133"/>
                <a:gd name="T96" fmla="*/ 0 w 131"/>
                <a:gd name="T97" fmla="*/ 24 h 133"/>
                <a:gd name="T98" fmla="*/ 5 w 131"/>
                <a:gd name="T99" fmla="*/ 12 h 133"/>
                <a:gd name="T100" fmla="*/ 5 w 131"/>
                <a:gd name="T101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1" h="133">
                  <a:moveTo>
                    <a:pt x="5" y="7"/>
                  </a:moveTo>
                  <a:lnTo>
                    <a:pt x="15" y="5"/>
                  </a:lnTo>
                  <a:lnTo>
                    <a:pt x="24" y="0"/>
                  </a:lnTo>
                  <a:lnTo>
                    <a:pt x="27" y="5"/>
                  </a:lnTo>
                  <a:lnTo>
                    <a:pt x="36" y="7"/>
                  </a:lnTo>
                  <a:lnTo>
                    <a:pt x="72" y="5"/>
                  </a:lnTo>
                  <a:lnTo>
                    <a:pt x="55" y="31"/>
                  </a:lnTo>
                  <a:lnTo>
                    <a:pt x="67" y="57"/>
                  </a:lnTo>
                  <a:lnTo>
                    <a:pt x="81" y="50"/>
                  </a:lnTo>
                  <a:lnTo>
                    <a:pt x="86" y="43"/>
                  </a:lnTo>
                  <a:lnTo>
                    <a:pt x="95" y="48"/>
                  </a:lnTo>
                  <a:lnTo>
                    <a:pt x="100" y="38"/>
                  </a:lnTo>
                  <a:lnTo>
                    <a:pt x="105" y="38"/>
                  </a:lnTo>
                  <a:lnTo>
                    <a:pt x="107" y="26"/>
                  </a:lnTo>
                  <a:lnTo>
                    <a:pt x="114" y="24"/>
                  </a:lnTo>
                  <a:lnTo>
                    <a:pt x="121" y="17"/>
                  </a:lnTo>
                  <a:lnTo>
                    <a:pt x="128" y="19"/>
                  </a:lnTo>
                  <a:lnTo>
                    <a:pt x="131" y="24"/>
                  </a:lnTo>
                  <a:lnTo>
                    <a:pt x="124" y="36"/>
                  </a:lnTo>
                  <a:lnTo>
                    <a:pt x="126" y="45"/>
                  </a:lnTo>
                  <a:lnTo>
                    <a:pt x="121" y="57"/>
                  </a:lnTo>
                  <a:lnTo>
                    <a:pt x="128" y="74"/>
                  </a:lnTo>
                  <a:lnTo>
                    <a:pt x="126" y="78"/>
                  </a:lnTo>
                  <a:lnTo>
                    <a:pt x="119" y="83"/>
                  </a:lnTo>
                  <a:lnTo>
                    <a:pt x="126" y="88"/>
                  </a:lnTo>
                  <a:lnTo>
                    <a:pt x="121" y="100"/>
                  </a:lnTo>
                  <a:lnTo>
                    <a:pt x="112" y="97"/>
                  </a:lnTo>
                  <a:lnTo>
                    <a:pt x="102" y="102"/>
                  </a:lnTo>
                  <a:lnTo>
                    <a:pt x="86" y="119"/>
                  </a:lnTo>
                  <a:lnTo>
                    <a:pt x="79" y="121"/>
                  </a:lnTo>
                  <a:lnTo>
                    <a:pt x="69" y="133"/>
                  </a:lnTo>
                  <a:lnTo>
                    <a:pt x="55" y="130"/>
                  </a:lnTo>
                  <a:lnTo>
                    <a:pt x="55" y="119"/>
                  </a:lnTo>
                  <a:lnTo>
                    <a:pt x="50" y="116"/>
                  </a:lnTo>
                  <a:lnTo>
                    <a:pt x="50" y="111"/>
                  </a:lnTo>
                  <a:lnTo>
                    <a:pt x="41" y="109"/>
                  </a:lnTo>
                  <a:lnTo>
                    <a:pt x="45" y="104"/>
                  </a:lnTo>
                  <a:lnTo>
                    <a:pt x="41" y="97"/>
                  </a:lnTo>
                  <a:lnTo>
                    <a:pt x="45" y="95"/>
                  </a:lnTo>
                  <a:lnTo>
                    <a:pt x="31" y="90"/>
                  </a:lnTo>
                  <a:lnTo>
                    <a:pt x="31" y="78"/>
                  </a:lnTo>
                  <a:lnTo>
                    <a:pt x="24" y="76"/>
                  </a:lnTo>
                  <a:lnTo>
                    <a:pt x="24" y="67"/>
                  </a:lnTo>
                  <a:lnTo>
                    <a:pt x="15" y="64"/>
                  </a:lnTo>
                  <a:lnTo>
                    <a:pt x="22" y="62"/>
                  </a:lnTo>
                  <a:lnTo>
                    <a:pt x="17" y="59"/>
                  </a:lnTo>
                  <a:lnTo>
                    <a:pt x="10" y="62"/>
                  </a:lnTo>
                  <a:lnTo>
                    <a:pt x="10" y="52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5" y="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0" name="Freeform 116"/>
            <p:cNvSpPr>
              <a:spLocks/>
            </p:cNvSpPr>
            <p:nvPr/>
          </p:nvSpPr>
          <p:spPr bwMode="auto">
            <a:xfrm>
              <a:off x="4443413" y="4389015"/>
              <a:ext cx="230188" cy="211138"/>
            </a:xfrm>
            <a:custGeom>
              <a:avLst/>
              <a:gdLst>
                <a:gd name="T0" fmla="*/ 0 w 145"/>
                <a:gd name="T1" fmla="*/ 78 h 133"/>
                <a:gd name="T2" fmla="*/ 8 w 145"/>
                <a:gd name="T3" fmla="*/ 81 h 133"/>
                <a:gd name="T4" fmla="*/ 12 w 145"/>
                <a:gd name="T5" fmla="*/ 73 h 133"/>
                <a:gd name="T6" fmla="*/ 8 w 145"/>
                <a:gd name="T7" fmla="*/ 64 h 133"/>
                <a:gd name="T8" fmla="*/ 8 w 145"/>
                <a:gd name="T9" fmla="*/ 59 h 133"/>
                <a:gd name="T10" fmla="*/ 15 w 145"/>
                <a:gd name="T11" fmla="*/ 52 h 133"/>
                <a:gd name="T12" fmla="*/ 27 w 145"/>
                <a:gd name="T13" fmla="*/ 50 h 133"/>
                <a:gd name="T14" fmla="*/ 31 w 145"/>
                <a:gd name="T15" fmla="*/ 45 h 133"/>
                <a:gd name="T16" fmla="*/ 41 w 145"/>
                <a:gd name="T17" fmla="*/ 47 h 133"/>
                <a:gd name="T18" fmla="*/ 57 w 145"/>
                <a:gd name="T19" fmla="*/ 33 h 133"/>
                <a:gd name="T20" fmla="*/ 64 w 145"/>
                <a:gd name="T21" fmla="*/ 31 h 133"/>
                <a:gd name="T22" fmla="*/ 72 w 145"/>
                <a:gd name="T23" fmla="*/ 19 h 133"/>
                <a:gd name="T24" fmla="*/ 74 w 145"/>
                <a:gd name="T25" fmla="*/ 5 h 133"/>
                <a:gd name="T26" fmla="*/ 79 w 145"/>
                <a:gd name="T27" fmla="*/ 0 h 133"/>
                <a:gd name="T28" fmla="*/ 95 w 145"/>
                <a:gd name="T29" fmla="*/ 12 h 133"/>
                <a:gd name="T30" fmla="*/ 95 w 145"/>
                <a:gd name="T31" fmla="*/ 17 h 133"/>
                <a:gd name="T32" fmla="*/ 114 w 145"/>
                <a:gd name="T33" fmla="*/ 14 h 133"/>
                <a:gd name="T34" fmla="*/ 119 w 145"/>
                <a:gd name="T35" fmla="*/ 10 h 133"/>
                <a:gd name="T36" fmla="*/ 126 w 145"/>
                <a:gd name="T37" fmla="*/ 10 h 133"/>
                <a:gd name="T38" fmla="*/ 135 w 145"/>
                <a:gd name="T39" fmla="*/ 24 h 133"/>
                <a:gd name="T40" fmla="*/ 133 w 145"/>
                <a:gd name="T41" fmla="*/ 33 h 133"/>
                <a:gd name="T42" fmla="*/ 135 w 145"/>
                <a:gd name="T43" fmla="*/ 40 h 133"/>
                <a:gd name="T44" fmla="*/ 145 w 145"/>
                <a:gd name="T45" fmla="*/ 40 h 133"/>
                <a:gd name="T46" fmla="*/ 145 w 145"/>
                <a:gd name="T47" fmla="*/ 45 h 133"/>
                <a:gd name="T48" fmla="*/ 140 w 145"/>
                <a:gd name="T49" fmla="*/ 59 h 133"/>
                <a:gd name="T50" fmla="*/ 131 w 145"/>
                <a:gd name="T51" fmla="*/ 57 h 133"/>
                <a:gd name="T52" fmla="*/ 133 w 145"/>
                <a:gd name="T53" fmla="*/ 66 h 133"/>
                <a:gd name="T54" fmla="*/ 124 w 145"/>
                <a:gd name="T55" fmla="*/ 71 h 133"/>
                <a:gd name="T56" fmla="*/ 126 w 145"/>
                <a:gd name="T57" fmla="*/ 95 h 133"/>
                <a:gd name="T58" fmla="*/ 107 w 145"/>
                <a:gd name="T59" fmla="*/ 104 h 133"/>
                <a:gd name="T60" fmla="*/ 105 w 145"/>
                <a:gd name="T61" fmla="*/ 116 h 133"/>
                <a:gd name="T62" fmla="*/ 100 w 145"/>
                <a:gd name="T63" fmla="*/ 116 h 133"/>
                <a:gd name="T64" fmla="*/ 95 w 145"/>
                <a:gd name="T65" fmla="*/ 126 h 133"/>
                <a:gd name="T66" fmla="*/ 86 w 145"/>
                <a:gd name="T67" fmla="*/ 121 h 133"/>
                <a:gd name="T68" fmla="*/ 72 w 145"/>
                <a:gd name="T69" fmla="*/ 133 h 133"/>
                <a:gd name="T70" fmla="*/ 62 w 145"/>
                <a:gd name="T71" fmla="*/ 130 h 133"/>
                <a:gd name="T72" fmla="*/ 55 w 145"/>
                <a:gd name="T73" fmla="*/ 109 h 133"/>
                <a:gd name="T74" fmla="*/ 72 w 145"/>
                <a:gd name="T75" fmla="*/ 83 h 133"/>
                <a:gd name="T76" fmla="*/ 36 w 145"/>
                <a:gd name="T77" fmla="*/ 85 h 133"/>
                <a:gd name="T78" fmla="*/ 27 w 145"/>
                <a:gd name="T79" fmla="*/ 83 h 133"/>
                <a:gd name="T80" fmla="*/ 24 w 145"/>
                <a:gd name="T81" fmla="*/ 78 h 133"/>
                <a:gd name="T82" fmla="*/ 15 w 145"/>
                <a:gd name="T83" fmla="*/ 83 h 133"/>
                <a:gd name="T84" fmla="*/ 5 w 145"/>
                <a:gd name="T85" fmla="*/ 85 h 133"/>
                <a:gd name="T86" fmla="*/ 0 w 145"/>
                <a:gd name="T87" fmla="*/ 7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33">
                  <a:moveTo>
                    <a:pt x="0" y="78"/>
                  </a:moveTo>
                  <a:lnTo>
                    <a:pt x="8" y="81"/>
                  </a:lnTo>
                  <a:lnTo>
                    <a:pt x="12" y="73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15" y="52"/>
                  </a:lnTo>
                  <a:lnTo>
                    <a:pt x="27" y="50"/>
                  </a:lnTo>
                  <a:lnTo>
                    <a:pt x="31" y="45"/>
                  </a:lnTo>
                  <a:lnTo>
                    <a:pt x="41" y="47"/>
                  </a:lnTo>
                  <a:lnTo>
                    <a:pt x="57" y="33"/>
                  </a:lnTo>
                  <a:lnTo>
                    <a:pt x="64" y="31"/>
                  </a:lnTo>
                  <a:lnTo>
                    <a:pt x="72" y="19"/>
                  </a:lnTo>
                  <a:lnTo>
                    <a:pt x="74" y="5"/>
                  </a:lnTo>
                  <a:lnTo>
                    <a:pt x="79" y="0"/>
                  </a:lnTo>
                  <a:lnTo>
                    <a:pt x="95" y="12"/>
                  </a:lnTo>
                  <a:lnTo>
                    <a:pt x="95" y="17"/>
                  </a:lnTo>
                  <a:lnTo>
                    <a:pt x="114" y="14"/>
                  </a:lnTo>
                  <a:lnTo>
                    <a:pt x="119" y="10"/>
                  </a:lnTo>
                  <a:lnTo>
                    <a:pt x="126" y="10"/>
                  </a:lnTo>
                  <a:lnTo>
                    <a:pt x="135" y="24"/>
                  </a:lnTo>
                  <a:lnTo>
                    <a:pt x="133" y="33"/>
                  </a:lnTo>
                  <a:lnTo>
                    <a:pt x="135" y="40"/>
                  </a:lnTo>
                  <a:lnTo>
                    <a:pt x="145" y="40"/>
                  </a:lnTo>
                  <a:lnTo>
                    <a:pt x="145" y="45"/>
                  </a:lnTo>
                  <a:lnTo>
                    <a:pt x="140" y="59"/>
                  </a:lnTo>
                  <a:lnTo>
                    <a:pt x="131" y="57"/>
                  </a:lnTo>
                  <a:lnTo>
                    <a:pt x="133" y="66"/>
                  </a:lnTo>
                  <a:lnTo>
                    <a:pt x="124" y="71"/>
                  </a:lnTo>
                  <a:lnTo>
                    <a:pt x="126" y="95"/>
                  </a:lnTo>
                  <a:lnTo>
                    <a:pt x="107" y="104"/>
                  </a:lnTo>
                  <a:lnTo>
                    <a:pt x="105" y="116"/>
                  </a:lnTo>
                  <a:lnTo>
                    <a:pt x="100" y="116"/>
                  </a:lnTo>
                  <a:lnTo>
                    <a:pt x="95" y="126"/>
                  </a:lnTo>
                  <a:lnTo>
                    <a:pt x="86" y="121"/>
                  </a:lnTo>
                  <a:lnTo>
                    <a:pt x="72" y="133"/>
                  </a:lnTo>
                  <a:lnTo>
                    <a:pt x="62" y="130"/>
                  </a:lnTo>
                  <a:lnTo>
                    <a:pt x="55" y="109"/>
                  </a:lnTo>
                  <a:lnTo>
                    <a:pt x="72" y="83"/>
                  </a:lnTo>
                  <a:lnTo>
                    <a:pt x="36" y="85"/>
                  </a:lnTo>
                  <a:lnTo>
                    <a:pt x="27" y="83"/>
                  </a:lnTo>
                  <a:lnTo>
                    <a:pt x="24" y="78"/>
                  </a:lnTo>
                  <a:lnTo>
                    <a:pt x="15" y="83"/>
                  </a:lnTo>
                  <a:lnTo>
                    <a:pt x="5" y="85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1" name="Freeform 117"/>
            <p:cNvSpPr>
              <a:spLocks/>
            </p:cNvSpPr>
            <p:nvPr/>
          </p:nvSpPr>
          <p:spPr bwMode="auto">
            <a:xfrm>
              <a:off x="4440238" y="3900065"/>
              <a:ext cx="255588" cy="166688"/>
            </a:xfrm>
            <a:custGeom>
              <a:avLst/>
              <a:gdLst>
                <a:gd name="T0" fmla="*/ 52 w 161"/>
                <a:gd name="T1" fmla="*/ 5 h 105"/>
                <a:gd name="T2" fmla="*/ 55 w 161"/>
                <a:gd name="T3" fmla="*/ 7 h 105"/>
                <a:gd name="T4" fmla="*/ 66 w 161"/>
                <a:gd name="T5" fmla="*/ 7 h 105"/>
                <a:gd name="T6" fmla="*/ 69 w 161"/>
                <a:gd name="T7" fmla="*/ 3 h 105"/>
                <a:gd name="T8" fmla="*/ 83 w 161"/>
                <a:gd name="T9" fmla="*/ 0 h 105"/>
                <a:gd name="T10" fmla="*/ 90 w 161"/>
                <a:gd name="T11" fmla="*/ 3 h 105"/>
                <a:gd name="T12" fmla="*/ 88 w 161"/>
                <a:gd name="T13" fmla="*/ 5 h 105"/>
                <a:gd name="T14" fmla="*/ 95 w 161"/>
                <a:gd name="T15" fmla="*/ 10 h 105"/>
                <a:gd name="T16" fmla="*/ 104 w 161"/>
                <a:gd name="T17" fmla="*/ 5 h 105"/>
                <a:gd name="T18" fmla="*/ 107 w 161"/>
                <a:gd name="T19" fmla="*/ 10 h 105"/>
                <a:gd name="T20" fmla="*/ 123 w 161"/>
                <a:gd name="T21" fmla="*/ 12 h 105"/>
                <a:gd name="T22" fmla="*/ 130 w 161"/>
                <a:gd name="T23" fmla="*/ 22 h 105"/>
                <a:gd name="T24" fmla="*/ 142 w 161"/>
                <a:gd name="T25" fmla="*/ 31 h 105"/>
                <a:gd name="T26" fmla="*/ 152 w 161"/>
                <a:gd name="T27" fmla="*/ 29 h 105"/>
                <a:gd name="T28" fmla="*/ 159 w 161"/>
                <a:gd name="T29" fmla="*/ 31 h 105"/>
                <a:gd name="T30" fmla="*/ 161 w 161"/>
                <a:gd name="T31" fmla="*/ 43 h 105"/>
                <a:gd name="T32" fmla="*/ 140 w 161"/>
                <a:gd name="T33" fmla="*/ 55 h 105"/>
                <a:gd name="T34" fmla="*/ 137 w 161"/>
                <a:gd name="T35" fmla="*/ 50 h 105"/>
                <a:gd name="T36" fmla="*/ 102 w 161"/>
                <a:gd name="T37" fmla="*/ 36 h 105"/>
                <a:gd name="T38" fmla="*/ 78 w 161"/>
                <a:gd name="T39" fmla="*/ 50 h 105"/>
                <a:gd name="T40" fmla="*/ 76 w 161"/>
                <a:gd name="T41" fmla="*/ 57 h 105"/>
                <a:gd name="T42" fmla="*/ 57 w 161"/>
                <a:gd name="T43" fmla="*/ 60 h 105"/>
                <a:gd name="T44" fmla="*/ 47 w 161"/>
                <a:gd name="T45" fmla="*/ 55 h 105"/>
                <a:gd name="T46" fmla="*/ 62 w 161"/>
                <a:gd name="T47" fmla="*/ 86 h 105"/>
                <a:gd name="T48" fmla="*/ 57 w 161"/>
                <a:gd name="T49" fmla="*/ 97 h 105"/>
                <a:gd name="T50" fmla="*/ 50 w 161"/>
                <a:gd name="T51" fmla="*/ 100 h 105"/>
                <a:gd name="T52" fmla="*/ 47 w 161"/>
                <a:gd name="T53" fmla="*/ 105 h 105"/>
                <a:gd name="T54" fmla="*/ 43 w 161"/>
                <a:gd name="T55" fmla="*/ 105 h 105"/>
                <a:gd name="T56" fmla="*/ 31 w 161"/>
                <a:gd name="T57" fmla="*/ 76 h 105"/>
                <a:gd name="T58" fmla="*/ 21 w 161"/>
                <a:gd name="T59" fmla="*/ 71 h 105"/>
                <a:gd name="T60" fmla="*/ 14 w 161"/>
                <a:gd name="T61" fmla="*/ 71 h 105"/>
                <a:gd name="T62" fmla="*/ 10 w 161"/>
                <a:gd name="T63" fmla="*/ 76 h 105"/>
                <a:gd name="T64" fmla="*/ 10 w 161"/>
                <a:gd name="T65" fmla="*/ 83 h 105"/>
                <a:gd name="T66" fmla="*/ 2 w 161"/>
                <a:gd name="T67" fmla="*/ 81 h 105"/>
                <a:gd name="T68" fmla="*/ 2 w 161"/>
                <a:gd name="T69" fmla="*/ 74 h 105"/>
                <a:gd name="T70" fmla="*/ 0 w 161"/>
                <a:gd name="T71" fmla="*/ 57 h 105"/>
                <a:gd name="T72" fmla="*/ 10 w 161"/>
                <a:gd name="T73" fmla="*/ 41 h 105"/>
                <a:gd name="T74" fmla="*/ 52 w 161"/>
                <a:gd name="T75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05">
                  <a:moveTo>
                    <a:pt x="52" y="5"/>
                  </a:moveTo>
                  <a:lnTo>
                    <a:pt x="55" y="7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83" y="0"/>
                  </a:lnTo>
                  <a:lnTo>
                    <a:pt x="90" y="3"/>
                  </a:lnTo>
                  <a:lnTo>
                    <a:pt x="88" y="5"/>
                  </a:lnTo>
                  <a:lnTo>
                    <a:pt x="95" y="10"/>
                  </a:lnTo>
                  <a:lnTo>
                    <a:pt x="104" y="5"/>
                  </a:lnTo>
                  <a:lnTo>
                    <a:pt x="107" y="10"/>
                  </a:lnTo>
                  <a:lnTo>
                    <a:pt x="123" y="12"/>
                  </a:lnTo>
                  <a:lnTo>
                    <a:pt x="130" y="22"/>
                  </a:lnTo>
                  <a:lnTo>
                    <a:pt x="142" y="31"/>
                  </a:lnTo>
                  <a:lnTo>
                    <a:pt x="152" y="29"/>
                  </a:lnTo>
                  <a:lnTo>
                    <a:pt x="159" y="31"/>
                  </a:lnTo>
                  <a:lnTo>
                    <a:pt x="161" y="43"/>
                  </a:lnTo>
                  <a:lnTo>
                    <a:pt x="140" y="55"/>
                  </a:lnTo>
                  <a:lnTo>
                    <a:pt x="137" y="50"/>
                  </a:lnTo>
                  <a:lnTo>
                    <a:pt x="102" y="36"/>
                  </a:lnTo>
                  <a:lnTo>
                    <a:pt x="78" y="50"/>
                  </a:lnTo>
                  <a:lnTo>
                    <a:pt x="76" y="57"/>
                  </a:lnTo>
                  <a:lnTo>
                    <a:pt x="57" y="60"/>
                  </a:lnTo>
                  <a:lnTo>
                    <a:pt x="47" y="55"/>
                  </a:lnTo>
                  <a:lnTo>
                    <a:pt x="62" y="86"/>
                  </a:lnTo>
                  <a:lnTo>
                    <a:pt x="57" y="97"/>
                  </a:lnTo>
                  <a:lnTo>
                    <a:pt x="50" y="100"/>
                  </a:lnTo>
                  <a:lnTo>
                    <a:pt x="47" y="105"/>
                  </a:lnTo>
                  <a:lnTo>
                    <a:pt x="43" y="105"/>
                  </a:lnTo>
                  <a:lnTo>
                    <a:pt x="31" y="76"/>
                  </a:lnTo>
                  <a:lnTo>
                    <a:pt x="21" y="71"/>
                  </a:lnTo>
                  <a:lnTo>
                    <a:pt x="14" y="71"/>
                  </a:lnTo>
                  <a:lnTo>
                    <a:pt x="10" y="76"/>
                  </a:lnTo>
                  <a:lnTo>
                    <a:pt x="10" y="83"/>
                  </a:lnTo>
                  <a:lnTo>
                    <a:pt x="2" y="81"/>
                  </a:lnTo>
                  <a:lnTo>
                    <a:pt x="2" y="74"/>
                  </a:lnTo>
                  <a:lnTo>
                    <a:pt x="0" y="57"/>
                  </a:lnTo>
                  <a:lnTo>
                    <a:pt x="10" y="41"/>
                  </a:lnTo>
                  <a:lnTo>
                    <a:pt x="52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2" name="Freeform 118"/>
            <p:cNvSpPr>
              <a:spLocks/>
            </p:cNvSpPr>
            <p:nvPr/>
          </p:nvSpPr>
          <p:spPr bwMode="auto">
            <a:xfrm>
              <a:off x="4429125" y="3122190"/>
              <a:ext cx="139700" cy="153988"/>
            </a:xfrm>
            <a:custGeom>
              <a:avLst/>
              <a:gdLst>
                <a:gd name="T0" fmla="*/ 47 w 88"/>
                <a:gd name="T1" fmla="*/ 12 h 97"/>
                <a:gd name="T2" fmla="*/ 45 w 88"/>
                <a:gd name="T3" fmla="*/ 10 h 97"/>
                <a:gd name="T4" fmla="*/ 57 w 88"/>
                <a:gd name="T5" fmla="*/ 5 h 97"/>
                <a:gd name="T6" fmla="*/ 59 w 88"/>
                <a:gd name="T7" fmla="*/ 5 h 97"/>
                <a:gd name="T8" fmla="*/ 59 w 88"/>
                <a:gd name="T9" fmla="*/ 3 h 97"/>
                <a:gd name="T10" fmla="*/ 76 w 88"/>
                <a:gd name="T11" fmla="*/ 0 h 97"/>
                <a:gd name="T12" fmla="*/ 71 w 88"/>
                <a:gd name="T13" fmla="*/ 3 h 97"/>
                <a:gd name="T14" fmla="*/ 69 w 88"/>
                <a:gd name="T15" fmla="*/ 19 h 97"/>
                <a:gd name="T16" fmla="*/ 62 w 88"/>
                <a:gd name="T17" fmla="*/ 26 h 97"/>
                <a:gd name="T18" fmla="*/ 66 w 88"/>
                <a:gd name="T19" fmla="*/ 38 h 97"/>
                <a:gd name="T20" fmla="*/ 76 w 88"/>
                <a:gd name="T21" fmla="*/ 50 h 97"/>
                <a:gd name="T22" fmla="*/ 76 w 88"/>
                <a:gd name="T23" fmla="*/ 52 h 97"/>
                <a:gd name="T24" fmla="*/ 81 w 88"/>
                <a:gd name="T25" fmla="*/ 59 h 97"/>
                <a:gd name="T26" fmla="*/ 78 w 88"/>
                <a:gd name="T27" fmla="*/ 64 h 97"/>
                <a:gd name="T28" fmla="*/ 88 w 88"/>
                <a:gd name="T29" fmla="*/ 69 h 97"/>
                <a:gd name="T30" fmla="*/ 59 w 88"/>
                <a:gd name="T31" fmla="*/ 97 h 97"/>
                <a:gd name="T32" fmla="*/ 54 w 88"/>
                <a:gd name="T33" fmla="*/ 97 h 97"/>
                <a:gd name="T34" fmla="*/ 43 w 88"/>
                <a:gd name="T35" fmla="*/ 93 h 97"/>
                <a:gd name="T36" fmla="*/ 31 w 88"/>
                <a:gd name="T37" fmla="*/ 97 h 97"/>
                <a:gd name="T38" fmla="*/ 7 w 88"/>
                <a:gd name="T39" fmla="*/ 90 h 97"/>
                <a:gd name="T40" fmla="*/ 0 w 88"/>
                <a:gd name="T41" fmla="*/ 90 h 97"/>
                <a:gd name="T42" fmla="*/ 47 w 88"/>
                <a:gd name="T4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97">
                  <a:moveTo>
                    <a:pt x="47" y="12"/>
                  </a:moveTo>
                  <a:lnTo>
                    <a:pt x="45" y="10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76" y="0"/>
                  </a:lnTo>
                  <a:lnTo>
                    <a:pt x="71" y="3"/>
                  </a:lnTo>
                  <a:lnTo>
                    <a:pt x="69" y="19"/>
                  </a:lnTo>
                  <a:lnTo>
                    <a:pt x="62" y="26"/>
                  </a:lnTo>
                  <a:lnTo>
                    <a:pt x="66" y="38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81" y="59"/>
                  </a:lnTo>
                  <a:lnTo>
                    <a:pt x="78" y="64"/>
                  </a:lnTo>
                  <a:lnTo>
                    <a:pt x="88" y="69"/>
                  </a:lnTo>
                  <a:lnTo>
                    <a:pt x="59" y="97"/>
                  </a:lnTo>
                  <a:lnTo>
                    <a:pt x="54" y="97"/>
                  </a:lnTo>
                  <a:lnTo>
                    <a:pt x="43" y="93"/>
                  </a:lnTo>
                  <a:lnTo>
                    <a:pt x="31" y="97"/>
                  </a:lnTo>
                  <a:lnTo>
                    <a:pt x="7" y="90"/>
                  </a:lnTo>
                  <a:lnTo>
                    <a:pt x="0" y="9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3" name="Freeform 119"/>
            <p:cNvSpPr>
              <a:spLocks/>
            </p:cNvSpPr>
            <p:nvPr/>
          </p:nvSpPr>
          <p:spPr bwMode="auto">
            <a:xfrm>
              <a:off x="4429125" y="3228552"/>
              <a:ext cx="161925" cy="127000"/>
            </a:xfrm>
            <a:custGeom>
              <a:avLst/>
              <a:gdLst>
                <a:gd name="T0" fmla="*/ 0 w 102"/>
                <a:gd name="T1" fmla="*/ 47 h 80"/>
                <a:gd name="T2" fmla="*/ 2 w 102"/>
                <a:gd name="T3" fmla="*/ 40 h 80"/>
                <a:gd name="T4" fmla="*/ 9 w 102"/>
                <a:gd name="T5" fmla="*/ 40 h 80"/>
                <a:gd name="T6" fmla="*/ 7 w 102"/>
                <a:gd name="T7" fmla="*/ 35 h 80"/>
                <a:gd name="T8" fmla="*/ 12 w 102"/>
                <a:gd name="T9" fmla="*/ 30 h 80"/>
                <a:gd name="T10" fmla="*/ 12 w 102"/>
                <a:gd name="T11" fmla="*/ 26 h 80"/>
                <a:gd name="T12" fmla="*/ 31 w 102"/>
                <a:gd name="T13" fmla="*/ 30 h 80"/>
                <a:gd name="T14" fmla="*/ 43 w 102"/>
                <a:gd name="T15" fmla="*/ 26 h 80"/>
                <a:gd name="T16" fmla="*/ 54 w 102"/>
                <a:gd name="T17" fmla="*/ 30 h 80"/>
                <a:gd name="T18" fmla="*/ 59 w 102"/>
                <a:gd name="T19" fmla="*/ 30 h 80"/>
                <a:gd name="T20" fmla="*/ 88 w 102"/>
                <a:gd name="T21" fmla="*/ 2 h 80"/>
                <a:gd name="T22" fmla="*/ 102 w 102"/>
                <a:gd name="T23" fmla="*/ 0 h 80"/>
                <a:gd name="T24" fmla="*/ 102 w 102"/>
                <a:gd name="T25" fmla="*/ 9 h 80"/>
                <a:gd name="T26" fmla="*/ 95 w 102"/>
                <a:gd name="T27" fmla="*/ 26 h 80"/>
                <a:gd name="T28" fmla="*/ 102 w 102"/>
                <a:gd name="T29" fmla="*/ 35 h 80"/>
                <a:gd name="T30" fmla="*/ 90 w 102"/>
                <a:gd name="T31" fmla="*/ 54 h 80"/>
                <a:gd name="T32" fmla="*/ 85 w 102"/>
                <a:gd name="T33" fmla="*/ 56 h 80"/>
                <a:gd name="T34" fmla="*/ 83 w 102"/>
                <a:gd name="T35" fmla="*/ 61 h 80"/>
                <a:gd name="T36" fmla="*/ 90 w 102"/>
                <a:gd name="T37" fmla="*/ 68 h 80"/>
                <a:gd name="T38" fmla="*/ 83 w 102"/>
                <a:gd name="T39" fmla="*/ 71 h 80"/>
                <a:gd name="T40" fmla="*/ 83 w 102"/>
                <a:gd name="T41" fmla="*/ 78 h 80"/>
                <a:gd name="T42" fmla="*/ 73 w 102"/>
                <a:gd name="T43" fmla="*/ 80 h 80"/>
                <a:gd name="T44" fmla="*/ 71 w 102"/>
                <a:gd name="T45" fmla="*/ 78 h 80"/>
                <a:gd name="T46" fmla="*/ 66 w 102"/>
                <a:gd name="T47" fmla="*/ 80 h 80"/>
                <a:gd name="T48" fmla="*/ 59 w 102"/>
                <a:gd name="T49" fmla="*/ 78 h 80"/>
                <a:gd name="T50" fmla="*/ 54 w 102"/>
                <a:gd name="T51" fmla="*/ 71 h 80"/>
                <a:gd name="T52" fmla="*/ 50 w 102"/>
                <a:gd name="T53" fmla="*/ 71 h 80"/>
                <a:gd name="T54" fmla="*/ 45 w 102"/>
                <a:gd name="T55" fmla="*/ 56 h 80"/>
                <a:gd name="T56" fmla="*/ 43 w 102"/>
                <a:gd name="T57" fmla="*/ 54 h 80"/>
                <a:gd name="T58" fmla="*/ 12 w 102"/>
                <a:gd name="T59" fmla="*/ 49 h 80"/>
                <a:gd name="T60" fmla="*/ 7 w 102"/>
                <a:gd name="T61" fmla="*/ 52 h 80"/>
                <a:gd name="T62" fmla="*/ 0 w 102"/>
                <a:gd name="T63" fmla="*/ 4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80">
                  <a:moveTo>
                    <a:pt x="0" y="47"/>
                  </a:moveTo>
                  <a:lnTo>
                    <a:pt x="2" y="40"/>
                  </a:lnTo>
                  <a:lnTo>
                    <a:pt x="9" y="40"/>
                  </a:lnTo>
                  <a:lnTo>
                    <a:pt x="7" y="35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31" y="30"/>
                  </a:lnTo>
                  <a:lnTo>
                    <a:pt x="43" y="26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02" y="9"/>
                  </a:lnTo>
                  <a:lnTo>
                    <a:pt x="95" y="26"/>
                  </a:lnTo>
                  <a:lnTo>
                    <a:pt x="102" y="35"/>
                  </a:lnTo>
                  <a:lnTo>
                    <a:pt x="90" y="54"/>
                  </a:lnTo>
                  <a:lnTo>
                    <a:pt x="85" y="56"/>
                  </a:lnTo>
                  <a:lnTo>
                    <a:pt x="83" y="61"/>
                  </a:lnTo>
                  <a:lnTo>
                    <a:pt x="90" y="68"/>
                  </a:lnTo>
                  <a:lnTo>
                    <a:pt x="83" y="71"/>
                  </a:lnTo>
                  <a:lnTo>
                    <a:pt x="83" y="78"/>
                  </a:lnTo>
                  <a:lnTo>
                    <a:pt x="73" y="80"/>
                  </a:lnTo>
                  <a:lnTo>
                    <a:pt x="71" y="78"/>
                  </a:lnTo>
                  <a:lnTo>
                    <a:pt x="66" y="80"/>
                  </a:lnTo>
                  <a:lnTo>
                    <a:pt x="59" y="78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45" y="56"/>
                  </a:lnTo>
                  <a:lnTo>
                    <a:pt x="43" y="54"/>
                  </a:lnTo>
                  <a:lnTo>
                    <a:pt x="12" y="49"/>
                  </a:lnTo>
                  <a:lnTo>
                    <a:pt x="7" y="52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4" name="Freeform 120"/>
            <p:cNvSpPr>
              <a:spLocks/>
            </p:cNvSpPr>
            <p:nvPr/>
          </p:nvSpPr>
          <p:spPr bwMode="auto">
            <a:xfrm>
              <a:off x="4456113" y="4204865"/>
              <a:ext cx="101600" cy="112713"/>
            </a:xfrm>
            <a:custGeom>
              <a:avLst/>
              <a:gdLst>
                <a:gd name="T0" fmla="*/ 2 w 64"/>
                <a:gd name="T1" fmla="*/ 26 h 71"/>
                <a:gd name="T2" fmla="*/ 19 w 64"/>
                <a:gd name="T3" fmla="*/ 0 h 71"/>
                <a:gd name="T4" fmla="*/ 26 w 64"/>
                <a:gd name="T5" fmla="*/ 7 h 71"/>
                <a:gd name="T6" fmla="*/ 35 w 64"/>
                <a:gd name="T7" fmla="*/ 7 h 71"/>
                <a:gd name="T8" fmla="*/ 40 w 64"/>
                <a:gd name="T9" fmla="*/ 12 h 71"/>
                <a:gd name="T10" fmla="*/ 45 w 64"/>
                <a:gd name="T11" fmla="*/ 10 h 71"/>
                <a:gd name="T12" fmla="*/ 52 w 64"/>
                <a:gd name="T13" fmla="*/ 14 h 71"/>
                <a:gd name="T14" fmla="*/ 64 w 64"/>
                <a:gd name="T15" fmla="*/ 10 h 71"/>
                <a:gd name="T16" fmla="*/ 61 w 64"/>
                <a:gd name="T17" fmla="*/ 19 h 71"/>
                <a:gd name="T18" fmla="*/ 45 w 64"/>
                <a:gd name="T19" fmla="*/ 36 h 71"/>
                <a:gd name="T20" fmla="*/ 37 w 64"/>
                <a:gd name="T21" fmla="*/ 50 h 71"/>
                <a:gd name="T22" fmla="*/ 35 w 64"/>
                <a:gd name="T23" fmla="*/ 64 h 71"/>
                <a:gd name="T24" fmla="*/ 30 w 64"/>
                <a:gd name="T25" fmla="*/ 69 h 71"/>
                <a:gd name="T26" fmla="*/ 14 w 64"/>
                <a:gd name="T27" fmla="*/ 66 h 71"/>
                <a:gd name="T28" fmla="*/ 7 w 64"/>
                <a:gd name="T29" fmla="*/ 71 h 71"/>
                <a:gd name="T30" fmla="*/ 4 w 64"/>
                <a:gd name="T31" fmla="*/ 69 h 71"/>
                <a:gd name="T32" fmla="*/ 7 w 64"/>
                <a:gd name="T33" fmla="*/ 57 h 71"/>
                <a:gd name="T34" fmla="*/ 2 w 64"/>
                <a:gd name="T35" fmla="*/ 55 h 71"/>
                <a:gd name="T36" fmla="*/ 2 w 64"/>
                <a:gd name="T37" fmla="*/ 43 h 71"/>
                <a:gd name="T38" fmla="*/ 0 w 64"/>
                <a:gd name="T39" fmla="*/ 40 h 71"/>
                <a:gd name="T40" fmla="*/ 2 w 64"/>
                <a:gd name="T41" fmla="*/ 36 h 71"/>
                <a:gd name="T42" fmla="*/ 2 w 64"/>
                <a:gd name="T4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71">
                  <a:moveTo>
                    <a:pt x="2" y="26"/>
                  </a:moveTo>
                  <a:lnTo>
                    <a:pt x="19" y="0"/>
                  </a:lnTo>
                  <a:lnTo>
                    <a:pt x="26" y="7"/>
                  </a:lnTo>
                  <a:lnTo>
                    <a:pt x="35" y="7"/>
                  </a:lnTo>
                  <a:lnTo>
                    <a:pt x="40" y="12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64" y="10"/>
                  </a:lnTo>
                  <a:lnTo>
                    <a:pt x="61" y="19"/>
                  </a:lnTo>
                  <a:lnTo>
                    <a:pt x="45" y="36"/>
                  </a:lnTo>
                  <a:lnTo>
                    <a:pt x="37" y="50"/>
                  </a:lnTo>
                  <a:lnTo>
                    <a:pt x="35" y="64"/>
                  </a:lnTo>
                  <a:lnTo>
                    <a:pt x="30" y="69"/>
                  </a:lnTo>
                  <a:lnTo>
                    <a:pt x="14" y="66"/>
                  </a:lnTo>
                  <a:lnTo>
                    <a:pt x="7" y="71"/>
                  </a:lnTo>
                  <a:lnTo>
                    <a:pt x="4" y="69"/>
                  </a:lnTo>
                  <a:lnTo>
                    <a:pt x="7" y="57"/>
                  </a:lnTo>
                  <a:lnTo>
                    <a:pt x="2" y="55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2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5" name="Freeform 121"/>
            <p:cNvSpPr>
              <a:spLocks/>
            </p:cNvSpPr>
            <p:nvPr/>
          </p:nvSpPr>
          <p:spPr bwMode="auto">
            <a:xfrm>
              <a:off x="4443413" y="3385715"/>
              <a:ext cx="155575" cy="312738"/>
            </a:xfrm>
            <a:custGeom>
              <a:avLst/>
              <a:gdLst>
                <a:gd name="T0" fmla="*/ 3 w 98"/>
                <a:gd name="T1" fmla="*/ 121 h 197"/>
                <a:gd name="T2" fmla="*/ 5 w 98"/>
                <a:gd name="T3" fmla="*/ 111 h 197"/>
                <a:gd name="T4" fmla="*/ 10 w 98"/>
                <a:gd name="T5" fmla="*/ 116 h 197"/>
                <a:gd name="T6" fmla="*/ 24 w 98"/>
                <a:gd name="T7" fmla="*/ 97 h 197"/>
                <a:gd name="T8" fmla="*/ 22 w 98"/>
                <a:gd name="T9" fmla="*/ 85 h 197"/>
                <a:gd name="T10" fmla="*/ 27 w 98"/>
                <a:gd name="T11" fmla="*/ 71 h 197"/>
                <a:gd name="T12" fmla="*/ 22 w 98"/>
                <a:gd name="T13" fmla="*/ 62 h 197"/>
                <a:gd name="T14" fmla="*/ 10 w 98"/>
                <a:gd name="T15" fmla="*/ 62 h 197"/>
                <a:gd name="T16" fmla="*/ 15 w 98"/>
                <a:gd name="T17" fmla="*/ 57 h 197"/>
                <a:gd name="T18" fmla="*/ 10 w 98"/>
                <a:gd name="T19" fmla="*/ 59 h 197"/>
                <a:gd name="T20" fmla="*/ 8 w 98"/>
                <a:gd name="T21" fmla="*/ 50 h 197"/>
                <a:gd name="T22" fmla="*/ 19 w 98"/>
                <a:gd name="T23" fmla="*/ 47 h 197"/>
                <a:gd name="T24" fmla="*/ 22 w 98"/>
                <a:gd name="T25" fmla="*/ 50 h 197"/>
                <a:gd name="T26" fmla="*/ 31 w 98"/>
                <a:gd name="T27" fmla="*/ 38 h 197"/>
                <a:gd name="T28" fmla="*/ 31 w 98"/>
                <a:gd name="T29" fmla="*/ 26 h 197"/>
                <a:gd name="T30" fmla="*/ 24 w 98"/>
                <a:gd name="T31" fmla="*/ 12 h 197"/>
                <a:gd name="T32" fmla="*/ 27 w 98"/>
                <a:gd name="T33" fmla="*/ 9 h 197"/>
                <a:gd name="T34" fmla="*/ 38 w 98"/>
                <a:gd name="T35" fmla="*/ 7 h 197"/>
                <a:gd name="T36" fmla="*/ 43 w 98"/>
                <a:gd name="T37" fmla="*/ 2 h 197"/>
                <a:gd name="T38" fmla="*/ 48 w 98"/>
                <a:gd name="T39" fmla="*/ 5 h 197"/>
                <a:gd name="T40" fmla="*/ 53 w 98"/>
                <a:gd name="T41" fmla="*/ 0 h 197"/>
                <a:gd name="T42" fmla="*/ 60 w 98"/>
                <a:gd name="T43" fmla="*/ 7 h 197"/>
                <a:gd name="T44" fmla="*/ 72 w 98"/>
                <a:gd name="T45" fmla="*/ 2 h 197"/>
                <a:gd name="T46" fmla="*/ 76 w 98"/>
                <a:gd name="T47" fmla="*/ 5 h 197"/>
                <a:gd name="T48" fmla="*/ 79 w 98"/>
                <a:gd name="T49" fmla="*/ 17 h 197"/>
                <a:gd name="T50" fmla="*/ 76 w 98"/>
                <a:gd name="T51" fmla="*/ 21 h 197"/>
                <a:gd name="T52" fmla="*/ 81 w 98"/>
                <a:gd name="T53" fmla="*/ 19 h 197"/>
                <a:gd name="T54" fmla="*/ 83 w 98"/>
                <a:gd name="T55" fmla="*/ 26 h 197"/>
                <a:gd name="T56" fmla="*/ 88 w 98"/>
                <a:gd name="T57" fmla="*/ 24 h 197"/>
                <a:gd name="T58" fmla="*/ 90 w 98"/>
                <a:gd name="T59" fmla="*/ 28 h 197"/>
                <a:gd name="T60" fmla="*/ 90 w 98"/>
                <a:gd name="T61" fmla="*/ 21 h 197"/>
                <a:gd name="T62" fmla="*/ 98 w 98"/>
                <a:gd name="T63" fmla="*/ 19 h 197"/>
                <a:gd name="T64" fmla="*/ 95 w 98"/>
                <a:gd name="T65" fmla="*/ 31 h 197"/>
                <a:gd name="T66" fmla="*/ 90 w 98"/>
                <a:gd name="T67" fmla="*/ 31 h 197"/>
                <a:gd name="T68" fmla="*/ 86 w 98"/>
                <a:gd name="T69" fmla="*/ 36 h 197"/>
                <a:gd name="T70" fmla="*/ 81 w 98"/>
                <a:gd name="T71" fmla="*/ 45 h 197"/>
                <a:gd name="T72" fmla="*/ 81 w 98"/>
                <a:gd name="T73" fmla="*/ 54 h 197"/>
                <a:gd name="T74" fmla="*/ 93 w 98"/>
                <a:gd name="T75" fmla="*/ 66 h 197"/>
                <a:gd name="T76" fmla="*/ 88 w 98"/>
                <a:gd name="T77" fmla="*/ 81 h 197"/>
                <a:gd name="T78" fmla="*/ 90 w 98"/>
                <a:gd name="T79" fmla="*/ 83 h 197"/>
                <a:gd name="T80" fmla="*/ 86 w 98"/>
                <a:gd name="T81" fmla="*/ 90 h 197"/>
                <a:gd name="T82" fmla="*/ 90 w 98"/>
                <a:gd name="T83" fmla="*/ 95 h 197"/>
                <a:gd name="T84" fmla="*/ 90 w 98"/>
                <a:gd name="T85" fmla="*/ 109 h 197"/>
                <a:gd name="T86" fmla="*/ 69 w 98"/>
                <a:gd name="T87" fmla="*/ 125 h 197"/>
                <a:gd name="T88" fmla="*/ 67 w 98"/>
                <a:gd name="T89" fmla="*/ 137 h 197"/>
                <a:gd name="T90" fmla="*/ 64 w 98"/>
                <a:gd name="T91" fmla="*/ 133 h 197"/>
                <a:gd name="T92" fmla="*/ 53 w 98"/>
                <a:gd name="T93" fmla="*/ 130 h 197"/>
                <a:gd name="T94" fmla="*/ 53 w 98"/>
                <a:gd name="T95" fmla="*/ 135 h 197"/>
                <a:gd name="T96" fmla="*/ 48 w 98"/>
                <a:gd name="T97" fmla="*/ 142 h 197"/>
                <a:gd name="T98" fmla="*/ 48 w 98"/>
                <a:gd name="T99" fmla="*/ 163 h 197"/>
                <a:gd name="T100" fmla="*/ 34 w 98"/>
                <a:gd name="T101" fmla="*/ 173 h 197"/>
                <a:gd name="T102" fmla="*/ 36 w 98"/>
                <a:gd name="T103" fmla="*/ 185 h 197"/>
                <a:gd name="T104" fmla="*/ 29 w 98"/>
                <a:gd name="T105" fmla="*/ 197 h 197"/>
                <a:gd name="T106" fmla="*/ 27 w 98"/>
                <a:gd name="T107" fmla="*/ 197 h 197"/>
                <a:gd name="T108" fmla="*/ 29 w 98"/>
                <a:gd name="T109" fmla="*/ 182 h 197"/>
                <a:gd name="T110" fmla="*/ 24 w 98"/>
                <a:gd name="T111" fmla="*/ 178 h 197"/>
                <a:gd name="T112" fmla="*/ 31 w 98"/>
                <a:gd name="T113" fmla="*/ 163 h 197"/>
                <a:gd name="T114" fmla="*/ 22 w 98"/>
                <a:gd name="T115" fmla="*/ 156 h 197"/>
                <a:gd name="T116" fmla="*/ 24 w 98"/>
                <a:gd name="T117" fmla="*/ 147 h 197"/>
                <a:gd name="T118" fmla="*/ 22 w 98"/>
                <a:gd name="T119" fmla="*/ 144 h 197"/>
                <a:gd name="T120" fmla="*/ 15 w 98"/>
                <a:gd name="T121" fmla="*/ 133 h 197"/>
                <a:gd name="T122" fmla="*/ 0 w 98"/>
                <a:gd name="T123" fmla="*/ 125 h 197"/>
                <a:gd name="T124" fmla="*/ 3 w 98"/>
                <a:gd name="T125" fmla="*/ 12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" h="197">
                  <a:moveTo>
                    <a:pt x="3" y="121"/>
                  </a:moveTo>
                  <a:lnTo>
                    <a:pt x="5" y="111"/>
                  </a:lnTo>
                  <a:lnTo>
                    <a:pt x="10" y="116"/>
                  </a:lnTo>
                  <a:lnTo>
                    <a:pt x="24" y="97"/>
                  </a:lnTo>
                  <a:lnTo>
                    <a:pt x="22" y="85"/>
                  </a:lnTo>
                  <a:lnTo>
                    <a:pt x="27" y="71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15" y="57"/>
                  </a:lnTo>
                  <a:lnTo>
                    <a:pt x="10" y="59"/>
                  </a:lnTo>
                  <a:lnTo>
                    <a:pt x="8" y="50"/>
                  </a:lnTo>
                  <a:lnTo>
                    <a:pt x="19" y="47"/>
                  </a:lnTo>
                  <a:lnTo>
                    <a:pt x="22" y="50"/>
                  </a:lnTo>
                  <a:lnTo>
                    <a:pt x="31" y="38"/>
                  </a:lnTo>
                  <a:lnTo>
                    <a:pt x="31" y="26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8" y="7"/>
                  </a:lnTo>
                  <a:lnTo>
                    <a:pt x="43" y="2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60" y="7"/>
                  </a:lnTo>
                  <a:lnTo>
                    <a:pt x="72" y="2"/>
                  </a:lnTo>
                  <a:lnTo>
                    <a:pt x="76" y="5"/>
                  </a:lnTo>
                  <a:lnTo>
                    <a:pt x="79" y="17"/>
                  </a:lnTo>
                  <a:lnTo>
                    <a:pt x="76" y="21"/>
                  </a:lnTo>
                  <a:lnTo>
                    <a:pt x="81" y="19"/>
                  </a:lnTo>
                  <a:lnTo>
                    <a:pt x="83" y="26"/>
                  </a:lnTo>
                  <a:lnTo>
                    <a:pt x="88" y="24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98" y="19"/>
                  </a:lnTo>
                  <a:lnTo>
                    <a:pt x="95" y="31"/>
                  </a:lnTo>
                  <a:lnTo>
                    <a:pt x="90" y="31"/>
                  </a:lnTo>
                  <a:lnTo>
                    <a:pt x="86" y="36"/>
                  </a:lnTo>
                  <a:lnTo>
                    <a:pt x="81" y="45"/>
                  </a:lnTo>
                  <a:lnTo>
                    <a:pt x="81" y="54"/>
                  </a:lnTo>
                  <a:lnTo>
                    <a:pt x="93" y="66"/>
                  </a:lnTo>
                  <a:lnTo>
                    <a:pt x="88" y="81"/>
                  </a:lnTo>
                  <a:lnTo>
                    <a:pt x="90" y="83"/>
                  </a:lnTo>
                  <a:lnTo>
                    <a:pt x="86" y="90"/>
                  </a:lnTo>
                  <a:lnTo>
                    <a:pt x="90" y="95"/>
                  </a:lnTo>
                  <a:lnTo>
                    <a:pt x="90" y="109"/>
                  </a:lnTo>
                  <a:lnTo>
                    <a:pt x="69" y="125"/>
                  </a:lnTo>
                  <a:lnTo>
                    <a:pt x="67" y="137"/>
                  </a:lnTo>
                  <a:lnTo>
                    <a:pt x="64" y="133"/>
                  </a:lnTo>
                  <a:lnTo>
                    <a:pt x="53" y="130"/>
                  </a:lnTo>
                  <a:lnTo>
                    <a:pt x="53" y="135"/>
                  </a:lnTo>
                  <a:lnTo>
                    <a:pt x="48" y="142"/>
                  </a:lnTo>
                  <a:lnTo>
                    <a:pt x="48" y="163"/>
                  </a:lnTo>
                  <a:lnTo>
                    <a:pt x="34" y="173"/>
                  </a:lnTo>
                  <a:lnTo>
                    <a:pt x="36" y="185"/>
                  </a:lnTo>
                  <a:lnTo>
                    <a:pt x="29" y="197"/>
                  </a:lnTo>
                  <a:lnTo>
                    <a:pt x="27" y="197"/>
                  </a:lnTo>
                  <a:lnTo>
                    <a:pt x="29" y="182"/>
                  </a:lnTo>
                  <a:lnTo>
                    <a:pt x="24" y="178"/>
                  </a:lnTo>
                  <a:lnTo>
                    <a:pt x="31" y="163"/>
                  </a:lnTo>
                  <a:lnTo>
                    <a:pt x="22" y="156"/>
                  </a:lnTo>
                  <a:lnTo>
                    <a:pt x="24" y="147"/>
                  </a:lnTo>
                  <a:lnTo>
                    <a:pt x="22" y="144"/>
                  </a:lnTo>
                  <a:lnTo>
                    <a:pt x="15" y="133"/>
                  </a:lnTo>
                  <a:lnTo>
                    <a:pt x="0" y="125"/>
                  </a:lnTo>
                  <a:lnTo>
                    <a:pt x="3" y="1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6" name="Freeform 122"/>
            <p:cNvSpPr>
              <a:spLocks/>
            </p:cNvSpPr>
            <p:nvPr/>
          </p:nvSpPr>
          <p:spPr bwMode="auto">
            <a:xfrm>
              <a:off x="4425950" y="2404640"/>
              <a:ext cx="168275" cy="211138"/>
            </a:xfrm>
            <a:custGeom>
              <a:avLst/>
              <a:gdLst>
                <a:gd name="T0" fmla="*/ 14 w 106"/>
                <a:gd name="T1" fmla="*/ 10 h 133"/>
                <a:gd name="T2" fmla="*/ 14 w 106"/>
                <a:gd name="T3" fmla="*/ 5 h 133"/>
                <a:gd name="T4" fmla="*/ 23 w 106"/>
                <a:gd name="T5" fmla="*/ 7 h 133"/>
                <a:gd name="T6" fmla="*/ 30 w 106"/>
                <a:gd name="T7" fmla="*/ 0 h 133"/>
                <a:gd name="T8" fmla="*/ 45 w 106"/>
                <a:gd name="T9" fmla="*/ 0 h 133"/>
                <a:gd name="T10" fmla="*/ 42 w 106"/>
                <a:gd name="T11" fmla="*/ 7 h 133"/>
                <a:gd name="T12" fmla="*/ 59 w 106"/>
                <a:gd name="T13" fmla="*/ 17 h 133"/>
                <a:gd name="T14" fmla="*/ 54 w 106"/>
                <a:gd name="T15" fmla="*/ 21 h 133"/>
                <a:gd name="T16" fmla="*/ 61 w 106"/>
                <a:gd name="T17" fmla="*/ 21 h 133"/>
                <a:gd name="T18" fmla="*/ 66 w 106"/>
                <a:gd name="T19" fmla="*/ 26 h 133"/>
                <a:gd name="T20" fmla="*/ 68 w 106"/>
                <a:gd name="T21" fmla="*/ 21 h 133"/>
                <a:gd name="T22" fmla="*/ 73 w 106"/>
                <a:gd name="T23" fmla="*/ 24 h 133"/>
                <a:gd name="T24" fmla="*/ 71 w 106"/>
                <a:gd name="T25" fmla="*/ 33 h 133"/>
                <a:gd name="T26" fmla="*/ 78 w 106"/>
                <a:gd name="T27" fmla="*/ 36 h 133"/>
                <a:gd name="T28" fmla="*/ 83 w 106"/>
                <a:gd name="T29" fmla="*/ 36 h 133"/>
                <a:gd name="T30" fmla="*/ 85 w 106"/>
                <a:gd name="T31" fmla="*/ 31 h 133"/>
                <a:gd name="T32" fmla="*/ 94 w 106"/>
                <a:gd name="T33" fmla="*/ 33 h 133"/>
                <a:gd name="T34" fmla="*/ 97 w 106"/>
                <a:gd name="T35" fmla="*/ 38 h 133"/>
                <a:gd name="T36" fmla="*/ 94 w 106"/>
                <a:gd name="T37" fmla="*/ 40 h 133"/>
                <a:gd name="T38" fmla="*/ 97 w 106"/>
                <a:gd name="T39" fmla="*/ 43 h 133"/>
                <a:gd name="T40" fmla="*/ 104 w 106"/>
                <a:gd name="T41" fmla="*/ 45 h 133"/>
                <a:gd name="T42" fmla="*/ 106 w 106"/>
                <a:gd name="T43" fmla="*/ 50 h 133"/>
                <a:gd name="T44" fmla="*/ 99 w 106"/>
                <a:gd name="T45" fmla="*/ 62 h 133"/>
                <a:gd name="T46" fmla="*/ 101 w 106"/>
                <a:gd name="T47" fmla="*/ 83 h 133"/>
                <a:gd name="T48" fmla="*/ 97 w 106"/>
                <a:gd name="T49" fmla="*/ 100 h 133"/>
                <a:gd name="T50" fmla="*/ 85 w 106"/>
                <a:gd name="T51" fmla="*/ 109 h 133"/>
                <a:gd name="T52" fmla="*/ 52 w 106"/>
                <a:gd name="T53" fmla="*/ 111 h 133"/>
                <a:gd name="T54" fmla="*/ 45 w 106"/>
                <a:gd name="T55" fmla="*/ 119 h 133"/>
                <a:gd name="T56" fmla="*/ 42 w 106"/>
                <a:gd name="T57" fmla="*/ 133 h 133"/>
                <a:gd name="T58" fmla="*/ 30 w 106"/>
                <a:gd name="T59" fmla="*/ 128 h 133"/>
                <a:gd name="T60" fmla="*/ 33 w 106"/>
                <a:gd name="T61" fmla="*/ 114 h 133"/>
                <a:gd name="T62" fmla="*/ 14 w 106"/>
                <a:gd name="T63" fmla="*/ 107 h 133"/>
                <a:gd name="T64" fmla="*/ 9 w 106"/>
                <a:gd name="T65" fmla="*/ 102 h 133"/>
                <a:gd name="T66" fmla="*/ 11 w 106"/>
                <a:gd name="T67" fmla="*/ 97 h 133"/>
                <a:gd name="T68" fmla="*/ 4 w 106"/>
                <a:gd name="T69" fmla="*/ 97 h 133"/>
                <a:gd name="T70" fmla="*/ 2 w 106"/>
                <a:gd name="T71" fmla="*/ 90 h 133"/>
                <a:gd name="T72" fmla="*/ 0 w 106"/>
                <a:gd name="T73" fmla="*/ 90 h 133"/>
                <a:gd name="T74" fmla="*/ 11 w 106"/>
                <a:gd name="T75" fmla="*/ 88 h 133"/>
                <a:gd name="T76" fmla="*/ 16 w 106"/>
                <a:gd name="T77" fmla="*/ 81 h 133"/>
                <a:gd name="T78" fmla="*/ 33 w 106"/>
                <a:gd name="T79" fmla="*/ 74 h 133"/>
                <a:gd name="T80" fmla="*/ 11 w 106"/>
                <a:gd name="T81" fmla="*/ 50 h 133"/>
                <a:gd name="T82" fmla="*/ 14 w 106"/>
                <a:gd name="T83" fmla="*/ 33 h 133"/>
                <a:gd name="T84" fmla="*/ 21 w 106"/>
                <a:gd name="T85" fmla="*/ 24 h 133"/>
                <a:gd name="T86" fmla="*/ 19 w 106"/>
                <a:gd name="T87" fmla="*/ 10 h 133"/>
                <a:gd name="T88" fmla="*/ 14 w 106"/>
                <a:gd name="T89" fmla="*/ 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33">
                  <a:moveTo>
                    <a:pt x="14" y="10"/>
                  </a:moveTo>
                  <a:lnTo>
                    <a:pt x="14" y="5"/>
                  </a:lnTo>
                  <a:lnTo>
                    <a:pt x="23" y="7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2" y="7"/>
                  </a:lnTo>
                  <a:lnTo>
                    <a:pt x="59" y="17"/>
                  </a:lnTo>
                  <a:lnTo>
                    <a:pt x="54" y="21"/>
                  </a:lnTo>
                  <a:lnTo>
                    <a:pt x="61" y="21"/>
                  </a:lnTo>
                  <a:lnTo>
                    <a:pt x="66" y="26"/>
                  </a:lnTo>
                  <a:lnTo>
                    <a:pt x="68" y="21"/>
                  </a:lnTo>
                  <a:lnTo>
                    <a:pt x="73" y="24"/>
                  </a:lnTo>
                  <a:lnTo>
                    <a:pt x="71" y="33"/>
                  </a:lnTo>
                  <a:lnTo>
                    <a:pt x="78" y="36"/>
                  </a:lnTo>
                  <a:lnTo>
                    <a:pt x="83" y="36"/>
                  </a:lnTo>
                  <a:lnTo>
                    <a:pt x="85" y="31"/>
                  </a:lnTo>
                  <a:lnTo>
                    <a:pt x="94" y="33"/>
                  </a:lnTo>
                  <a:lnTo>
                    <a:pt x="97" y="38"/>
                  </a:lnTo>
                  <a:lnTo>
                    <a:pt x="94" y="40"/>
                  </a:lnTo>
                  <a:lnTo>
                    <a:pt x="97" y="43"/>
                  </a:lnTo>
                  <a:lnTo>
                    <a:pt x="104" y="45"/>
                  </a:lnTo>
                  <a:lnTo>
                    <a:pt x="106" y="50"/>
                  </a:lnTo>
                  <a:lnTo>
                    <a:pt x="99" y="62"/>
                  </a:lnTo>
                  <a:lnTo>
                    <a:pt x="101" y="83"/>
                  </a:lnTo>
                  <a:lnTo>
                    <a:pt x="97" y="100"/>
                  </a:lnTo>
                  <a:lnTo>
                    <a:pt x="85" y="109"/>
                  </a:lnTo>
                  <a:lnTo>
                    <a:pt x="52" y="111"/>
                  </a:lnTo>
                  <a:lnTo>
                    <a:pt x="45" y="119"/>
                  </a:lnTo>
                  <a:lnTo>
                    <a:pt x="42" y="133"/>
                  </a:lnTo>
                  <a:lnTo>
                    <a:pt x="30" y="128"/>
                  </a:lnTo>
                  <a:lnTo>
                    <a:pt x="33" y="114"/>
                  </a:lnTo>
                  <a:lnTo>
                    <a:pt x="14" y="107"/>
                  </a:lnTo>
                  <a:lnTo>
                    <a:pt x="9" y="102"/>
                  </a:lnTo>
                  <a:lnTo>
                    <a:pt x="11" y="97"/>
                  </a:lnTo>
                  <a:lnTo>
                    <a:pt x="4" y="97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11" y="88"/>
                  </a:lnTo>
                  <a:lnTo>
                    <a:pt x="16" y="81"/>
                  </a:lnTo>
                  <a:lnTo>
                    <a:pt x="33" y="74"/>
                  </a:lnTo>
                  <a:lnTo>
                    <a:pt x="11" y="50"/>
                  </a:lnTo>
                  <a:lnTo>
                    <a:pt x="14" y="33"/>
                  </a:lnTo>
                  <a:lnTo>
                    <a:pt x="21" y="24"/>
                  </a:lnTo>
                  <a:lnTo>
                    <a:pt x="19" y="10"/>
                  </a:lnTo>
                  <a:lnTo>
                    <a:pt x="14" y="1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7" name="Freeform 123"/>
            <p:cNvSpPr>
              <a:spLocks/>
            </p:cNvSpPr>
            <p:nvPr/>
          </p:nvSpPr>
          <p:spPr bwMode="auto">
            <a:xfrm>
              <a:off x="4486275" y="4182640"/>
              <a:ext cx="228600" cy="233363"/>
            </a:xfrm>
            <a:custGeom>
              <a:avLst/>
              <a:gdLst>
                <a:gd name="T0" fmla="*/ 2 w 144"/>
                <a:gd name="T1" fmla="*/ 83 h 147"/>
                <a:gd name="T2" fmla="*/ 11 w 144"/>
                <a:gd name="T3" fmla="*/ 83 h 147"/>
                <a:gd name="T4" fmla="*/ 16 w 144"/>
                <a:gd name="T5" fmla="*/ 78 h 147"/>
                <a:gd name="T6" fmla="*/ 18 w 144"/>
                <a:gd name="T7" fmla="*/ 64 h 147"/>
                <a:gd name="T8" fmla="*/ 26 w 144"/>
                <a:gd name="T9" fmla="*/ 50 h 147"/>
                <a:gd name="T10" fmla="*/ 42 w 144"/>
                <a:gd name="T11" fmla="*/ 33 h 147"/>
                <a:gd name="T12" fmla="*/ 45 w 144"/>
                <a:gd name="T13" fmla="*/ 24 h 147"/>
                <a:gd name="T14" fmla="*/ 33 w 144"/>
                <a:gd name="T15" fmla="*/ 28 h 147"/>
                <a:gd name="T16" fmla="*/ 26 w 144"/>
                <a:gd name="T17" fmla="*/ 24 h 147"/>
                <a:gd name="T18" fmla="*/ 21 w 144"/>
                <a:gd name="T19" fmla="*/ 26 h 147"/>
                <a:gd name="T20" fmla="*/ 16 w 144"/>
                <a:gd name="T21" fmla="*/ 21 h 147"/>
                <a:gd name="T22" fmla="*/ 7 w 144"/>
                <a:gd name="T23" fmla="*/ 21 h 147"/>
                <a:gd name="T24" fmla="*/ 0 w 144"/>
                <a:gd name="T25" fmla="*/ 14 h 147"/>
                <a:gd name="T26" fmla="*/ 2 w 144"/>
                <a:gd name="T27" fmla="*/ 7 h 147"/>
                <a:gd name="T28" fmla="*/ 14 w 144"/>
                <a:gd name="T29" fmla="*/ 5 h 147"/>
                <a:gd name="T30" fmla="*/ 18 w 144"/>
                <a:gd name="T31" fmla="*/ 9 h 147"/>
                <a:gd name="T32" fmla="*/ 33 w 144"/>
                <a:gd name="T33" fmla="*/ 0 h 147"/>
                <a:gd name="T34" fmla="*/ 45 w 144"/>
                <a:gd name="T35" fmla="*/ 16 h 147"/>
                <a:gd name="T36" fmla="*/ 108 w 144"/>
                <a:gd name="T37" fmla="*/ 2 h 147"/>
                <a:gd name="T38" fmla="*/ 111 w 144"/>
                <a:gd name="T39" fmla="*/ 21 h 147"/>
                <a:gd name="T40" fmla="*/ 132 w 144"/>
                <a:gd name="T41" fmla="*/ 24 h 147"/>
                <a:gd name="T42" fmla="*/ 130 w 144"/>
                <a:gd name="T43" fmla="*/ 35 h 147"/>
                <a:gd name="T44" fmla="*/ 137 w 144"/>
                <a:gd name="T45" fmla="*/ 45 h 147"/>
                <a:gd name="T46" fmla="*/ 142 w 144"/>
                <a:gd name="T47" fmla="*/ 47 h 147"/>
                <a:gd name="T48" fmla="*/ 139 w 144"/>
                <a:gd name="T49" fmla="*/ 57 h 147"/>
                <a:gd name="T50" fmla="*/ 144 w 144"/>
                <a:gd name="T51" fmla="*/ 64 h 147"/>
                <a:gd name="T52" fmla="*/ 139 w 144"/>
                <a:gd name="T53" fmla="*/ 71 h 147"/>
                <a:gd name="T54" fmla="*/ 134 w 144"/>
                <a:gd name="T55" fmla="*/ 71 h 147"/>
                <a:gd name="T56" fmla="*/ 116 w 144"/>
                <a:gd name="T57" fmla="*/ 83 h 147"/>
                <a:gd name="T58" fmla="*/ 118 w 144"/>
                <a:gd name="T59" fmla="*/ 95 h 147"/>
                <a:gd name="T60" fmla="*/ 113 w 144"/>
                <a:gd name="T61" fmla="*/ 109 h 147"/>
                <a:gd name="T62" fmla="*/ 94 w 144"/>
                <a:gd name="T63" fmla="*/ 114 h 147"/>
                <a:gd name="T64" fmla="*/ 89 w 144"/>
                <a:gd name="T65" fmla="*/ 118 h 147"/>
                <a:gd name="T66" fmla="*/ 82 w 144"/>
                <a:gd name="T67" fmla="*/ 116 h 147"/>
                <a:gd name="T68" fmla="*/ 71 w 144"/>
                <a:gd name="T69" fmla="*/ 118 h 147"/>
                <a:gd name="T70" fmla="*/ 71 w 144"/>
                <a:gd name="T71" fmla="*/ 128 h 147"/>
                <a:gd name="T72" fmla="*/ 66 w 144"/>
                <a:gd name="T73" fmla="*/ 130 h 147"/>
                <a:gd name="T74" fmla="*/ 75 w 144"/>
                <a:gd name="T75" fmla="*/ 132 h 147"/>
                <a:gd name="T76" fmla="*/ 85 w 144"/>
                <a:gd name="T77" fmla="*/ 144 h 147"/>
                <a:gd name="T78" fmla="*/ 75 w 144"/>
                <a:gd name="T79" fmla="*/ 147 h 147"/>
                <a:gd name="T80" fmla="*/ 68 w 144"/>
                <a:gd name="T81" fmla="*/ 147 h 147"/>
                <a:gd name="T82" fmla="*/ 68 w 144"/>
                <a:gd name="T83" fmla="*/ 142 h 147"/>
                <a:gd name="T84" fmla="*/ 59 w 144"/>
                <a:gd name="T85" fmla="*/ 137 h 147"/>
                <a:gd name="T86" fmla="*/ 54 w 144"/>
                <a:gd name="T87" fmla="*/ 130 h 147"/>
                <a:gd name="T88" fmla="*/ 47 w 144"/>
                <a:gd name="T89" fmla="*/ 135 h 147"/>
                <a:gd name="T90" fmla="*/ 45 w 144"/>
                <a:gd name="T91" fmla="*/ 144 h 147"/>
                <a:gd name="T92" fmla="*/ 26 w 144"/>
                <a:gd name="T93" fmla="*/ 142 h 147"/>
                <a:gd name="T94" fmla="*/ 26 w 144"/>
                <a:gd name="T95" fmla="*/ 137 h 147"/>
                <a:gd name="T96" fmla="*/ 35 w 144"/>
                <a:gd name="T97" fmla="*/ 132 h 147"/>
                <a:gd name="T98" fmla="*/ 23 w 144"/>
                <a:gd name="T99" fmla="*/ 128 h 147"/>
                <a:gd name="T100" fmla="*/ 26 w 144"/>
                <a:gd name="T101" fmla="*/ 125 h 147"/>
                <a:gd name="T102" fmla="*/ 18 w 144"/>
                <a:gd name="T103" fmla="*/ 125 h 147"/>
                <a:gd name="T104" fmla="*/ 18 w 144"/>
                <a:gd name="T105" fmla="*/ 114 h 147"/>
                <a:gd name="T106" fmla="*/ 9 w 144"/>
                <a:gd name="T107" fmla="*/ 109 h 147"/>
                <a:gd name="T108" fmla="*/ 9 w 144"/>
                <a:gd name="T109" fmla="*/ 102 h 147"/>
                <a:gd name="T110" fmla="*/ 2 w 144"/>
                <a:gd name="T111" fmla="*/ 92 h 147"/>
                <a:gd name="T112" fmla="*/ 2 w 144"/>
                <a:gd name="T113" fmla="*/ 8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47">
                  <a:moveTo>
                    <a:pt x="2" y="83"/>
                  </a:moveTo>
                  <a:lnTo>
                    <a:pt x="11" y="83"/>
                  </a:lnTo>
                  <a:lnTo>
                    <a:pt x="16" y="78"/>
                  </a:lnTo>
                  <a:lnTo>
                    <a:pt x="18" y="64"/>
                  </a:lnTo>
                  <a:lnTo>
                    <a:pt x="26" y="50"/>
                  </a:lnTo>
                  <a:lnTo>
                    <a:pt x="42" y="33"/>
                  </a:lnTo>
                  <a:lnTo>
                    <a:pt x="45" y="24"/>
                  </a:lnTo>
                  <a:lnTo>
                    <a:pt x="33" y="28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2" y="7"/>
                  </a:lnTo>
                  <a:lnTo>
                    <a:pt x="14" y="5"/>
                  </a:lnTo>
                  <a:lnTo>
                    <a:pt x="18" y="9"/>
                  </a:lnTo>
                  <a:lnTo>
                    <a:pt x="33" y="0"/>
                  </a:lnTo>
                  <a:lnTo>
                    <a:pt x="45" y="16"/>
                  </a:lnTo>
                  <a:lnTo>
                    <a:pt x="108" y="2"/>
                  </a:lnTo>
                  <a:lnTo>
                    <a:pt x="111" y="21"/>
                  </a:lnTo>
                  <a:lnTo>
                    <a:pt x="132" y="24"/>
                  </a:lnTo>
                  <a:lnTo>
                    <a:pt x="130" y="35"/>
                  </a:lnTo>
                  <a:lnTo>
                    <a:pt x="137" y="45"/>
                  </a:lnTo>
                  <a:lnTo>
                    <a:pt x="142" y="47"/>
                  </a:lnTo>
                  <a:lnTo>
                    <a:pt x="139" y="57"/>
                  </a:lnTo>
                  <a:lnTo>
                    <a:pt x="144" y="64"/>
                  </a:lnTo>
                  <a:lnTo>
                    <a:pt x="139" y="71"/>
                  </a:lnTo>
                  <a:lnTo>
                    <a:pt x="134" y="71"/>
                  </a:lnTo>
                  <a:lnTo>
                    <a:pt x="116" y="83"/>
                  </a:lnTo>
                  <a:lnTo>
                    <a:pt x="118" y="95"/>
                  </a:lnTo>
                  <a:lnTo>
                    <a:pt x="113" y="109"/>
                  </a:lnTo>
                  <a:lnTo>
                    <a:pt x="94" y="114"/>
                  </a:lnTo>
                  <a:lnTo>
                    <a:pt x="89" y="118"/>
                  </a:lnTo>
                  <a:lnTo>
                    <a:pt x="82" y="116"/>
                  </a:lnTo>
                  <a:lnTo>
                    <a:pt x="71" y="118"/>
                  </a:lnTo>
                  <a:lnTo>
                    <a:pt x="71" y="128"/>
                  </a:lnTo>
                  <a:lnTo>
                    <a:pt x="66" y="130"/>
                  </a:lnTo>
                  <a:lnTo>
                    <a:pt x="75" y="132"/>
                  </a:lnTo>
                  <a:lnTo>
                    <a:pt x="85" y="144"/>
                  </a:lnTo>
                  <a:lnTo>
                    <a:pt x="75" y="147"/>
                  </a:lnTo>
                  <a:lnTo>
                    <a:pt x="68" y="147"/>
                  </a:lnTo>
                  <a:lnTo>
                    <a:pt x="68" y="142"/>
                  </a:lnTo>
                  <a:lnTo>
                    <a:pt x="59" y="137"/>
                  </a:lnTo>
                  <a:lnTo>
                    <a:pt x="54" y="130"/>
                  </a:lnTo>
                  <a:lnTo>
                    <a:pt x="47" y="135"/>
                  </a:lnTo>
                  <a:lnTo>
                    <a:pt x="45" y="144"/>
                  </a:lnTo>
                  <a:lnTo>
                    <a:pt x="26" y="142"/>
                  </a:lnTo>
                  <a:lnTo>
                    <a:pt x="26" y="137"/>
                  </a:lnTo>
                  <a:lnTo>
                    <a:pt x="35" y="132"/>
                  </a:lnTo>
                  <a:lnTo>
                    <a:pt x="23" y="128"/>
                  </a:lnTo>
                  <a:lnTo>
                    <a:pt x="26" y="125"/>
                  </a:lnTo>
                  <a:lnTo>
                    <a:pt x="18" y="125"/>
                  </a:lnTo>
                  <a:lnTo>
                    <a:pt x="18" y="114"/>
                  </a:lnTo>
                  <a:lnTo>
                    <a:pt x="9" y="109"/>
                  </a:lnTo>
                  <a:lnTo>
                    <a:pt x="9" y="102"/>
                  </a:lnTo>
                  <a:lnTo>
                    <a:pt x="2" y="92"/>
                  </a:lnTo>
                  <a:lnTo>
                    <a:pt x="2" y="8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8" name="Freeform 124"/>
            <p:cNvSpPr>
              <a:spLocks/>
            </p:cNvSpPr>
            <p:nvPr/>
          </p:nvSpPr>
          <p:spPr bwMode="auto">
            <a:xfrm>
              <a:off x="4456113" y="2509415"/>
              <a:ext cx="277813" cy="488950"/>
            </a:xfrm>
            <a:custGeom>
              <a:avLst/>
              <a:gdLst>
                <a:gd name="T0" fmla="*/ 42 w 175"/>
                <a:gd name="T1" fmla="*/ 197 h 308"/>
                <a:gd name="T2" fmla="*/ 47 w 175"/>
                <a:gd name="T3" fmla="*/ 206 h 308"/>
                <a:gd name="T4" fmla="*/ 54 w 175"/>
                <a:gd name="T5" fmla="*/ 221 h 308"/>
                <a:gd name="T6" fmla="*/ 78 w 175"/>
                <a:gd name="T7" fmla="*/ 204 h 308"/>
                <a:gd name="T8" fmla="*/ 82 w 175"/>
                <a:gd name="T9" fmla="*/ 183 h 308"/>
                <a:gd name="T10" fmla="*/ 92 w 175"/>
                <a:gd name="T11" fmla="*/ 159 h 308"/>
                <a:gd name="T12" fmla="*/ 90 w 175"/>
                <a:gd name="T13" fmla="*/ 145 h 308"/>
                <a:gd name="T14" fmla="*/ 90 w 175"/>
                <a:gd name="T15" fmla="*/ 121 h 308"/>
                <a:gd name="T16" fmla="*/ 108 w 175"/>
                <a:gd name="T17" fmla="*/ 121 h 308"/>
                <a:gd name="T18" fmla="*/ 120 w 175"/>
                <a:gd name="T19" fmla="*/ 119 h 308"/>
                <a:gd name="T20" fmla="*/ 80 w 175"/>
                <a:gd name="T21" fmla="*/ 15 h 308"/>
                <a:gd name="T22" fmla="*/ 80 w 175"/>
                <a:gd name="T23" fmla="*/ 0 h 308"/>
                <a:gd name="T24" fmla="*/ 101 w 175"/>
                <a:gd name="T25" fmla="*/ 5 h 308"/>
                <a:gd name="T26" fmla="*/ 118 w 175"/>
                <a:gd name="T27" fmla="*/ 17 h 308"/>
                <a:gd name="T28" fmla="*/ 116 w 175"/>
                <a:gd name="T29" fmla="*/ 34 h 308"/>
                <a:gd name="T30" fmla="*/ 127 w 175"/>
                <a:gd name="T31" fmla="*/ 41 h 308"/>
                <a:gd name="T32" fmla="*/ 144 w 175"/>
                <a:gd name="T33" fmla="*/ 34 h 308"/>
                <a:gd name="T34" fmla="*/ 146 w 175"/>
                <a:gd name="T35" fmla="*/ 41 h 308"/>
                <a:gd name="T36" fmla="*/ 146 w 175"/>
                <a:gd name="T37" fmla="*/ 48 h 308"/>
                <a:gd name="T38" fmla="*/ 144 w 175"/>
                <a:gd name="T39" fmla="*/ 60 h 308"/>
                <a:gd name="T40" fmla="*/ 144 w 175"/>
                <a:gd name="T41" fmla="*/ 86 h 308"/>
                <a:gd name="T42" fmla="*/ 151 w 175"/>
                <a:gd name="T43" fmla="*/ 105 h 308"/>
                <a:gd name="T44" fmla="*/ 168 w 175"/>
                <a:gd name="T45" fmla="*/ 145 h 308"/>
                <a:gd name="T46" fmla="*/ 161 w 175"/>
                <a:gd name="T47" fmla="*/ 140 h 308"/>
                <a:gd name="T48" fmla="*/ 158 w 175"/>
                <a:gd name="T49" fmla="*/ 152 h 308"/>
                <a:gd name="T50" fmla="*/ 132 w 175"/>
                <a:gd name="T51" fmla="*/ 164 h 308"/>
                <a:gd name="T52" fmla="*/ 142 w 175"/>
                <a:gd name="T53" fmla="*/ 185 h 308"/>
                <a:gd name="T54" fmla="*/ 127 w 175"/>
                <a:gd name="T55" fmla="*/ 199 h 308"/>
                <a:gd name="T56" fmla="*/ 118 w 175"/>
                <a:gd name="T57" fmla="*/ 216 h 308"/>
                <a:gd name="T58" fmla="*/ 104 w 175"/>
                <a:gd name="T59" fmla="*/ 228 h 308"/>
                <a:gd name="T60" fmla="*/ 94 w 175"/>
                <a:gd name="T61" fmla="*/ 244 h 308"/>
                <a:gd name="T62" fmla="*/ 97 w 175"/>
                <a:gd name="T63" fmla="*/ 256 h 308"/>
                <a:gd name="T64" fmla="*/ 97 w 175"/>
                <a:gd name="T65" fmla="*/ 266 h 308"/>
                <a:gd name="T66" fmla="*/ 111 w 175"/>
                <a:gd name="T67" fmla="*/ 266 h 308"/>
                <a:gd name="T68" fmla="*/ 130 w 175"/>
                <a:gd name="T69" fmla="*/ 275 h 308"/>
                <a:gd name="T70" fmla="*/ 135 w 175"/>
                <a:gd name="T71" fmla="*/ 277 h 308"/>
                <a:gd name="T72" fmla="*/ 139 w 175"/>
                <a:gd name="T73" fmla="*/ 299 h 308"/>
                <a:gd name="T74" fmla="*/ 130 w 175"/>
                <a:gd name="T75" fmla="*/ 308 h 308"/>
                <a:gd name="T76" fmla="*/ 120 w 175"/>
                <a:gd name="T77" fmla="*/ 299 h 308"/>
                <a:gd name="T78" fmla="*/ 101 w 175"/>
                <a:gd name="T79" fmla="*/ 292 h 308"/>
                <a:gd name="T80" fmla="*/ 87 w 175"/>
                <a:gd name="T81" fmla="*/ 285 h 308"/>
                <a:gd name="T82" fmla="*/ 68 w 175"/>
                <a:gd name="T83" fmla="*/ 280 h 308"/>
                <a:gd name="T84" fmla="*/ 59 w 175"/>
                <a:gd name="T85" fmla="*/ 282 h 308"/>
                <a:gd name="T86" fmla="*/ 42 w 175"/>
                <a:gd name="T87" fmla="*/ 294 h 308"/>
                <a:gd name="T88" fmla="*/ 16 w 175"/>
                <a:gd name="T89" fmla="*/ 202 h 308"/>
                <a:gd name="T90" fmla="*/ 0 w 175"/>
                <a:gd name="T91" fmla="*/ 187 h 308"/>
                <a:gd name="T92" fmla="*/ 16 w 175"/>
                <a:gd name="T93" fmla="*/ 18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" h="308">
                  <a:moveTo>
                    <a:pt x="47" y="173"/>
                  </a:moveTo>
                  <a:lnTo>
                    <a:pt x="42" y="197"/>
                  </a:lnTo>
                  <a:lnTo>
                    <a:pt x="49" y="199"/>
                  </a:lnTo>
                  <a:lnTo>
                    <a:pt x="47" y="206"/>
                  </a:lnTo>
                  <a:lnTo>
                    <a:pt x="52" y="218"/>
                  </a:lnTo>
                  <a:lnTo>
                    <a:pt x="54" y="221"/>
                  </a:lnTo>
                  <a:lnTo>
                    <a:pt x="59" y="213"/>
                  </a:lnTo>
                  <a:lnTo>
                    <a:pt x="78" y="204"/>
                  </a:lnTo>
                  <a:lnTo>
                    <a:pt x="73" y="195"/>
                  </a:lnTo>
                  <a:lnTo>
                    <a:pt x="82" y="183"/>
                  </a:lnTo>
                  <a:lnTo>
                    <a:pt x="82" y="169"/>
                  </a:lnTo>
                  <a:lnTo>
                    <a:pt x="92" y="159"/>
                  </a:lnTo>
                  <a:lnTo>
                    <a:pt x="90" y="154"/>
                  </a:lnTo>
                  <a:lnTo>
                    <a:pt x="90" y="145"/>
                  </a:lnTo>
                  <a:lnTo>
                    <a:pt x="82" y="138"/>
                  </a:lnTo>
                  <a:lnTo>
                    <a:pt x="90" y="121"/>
                  </a:lnTo>
                  <a:lnTo>
                    <a:pt x="97" y="126"/>
                  </a:lnTo>
                  <a:lnTo>
                    <a:pt x="108" y="121"/>
                  </a:lnTo>
                  <a:lnTo>
                    <a:pt x="113" y="124"/>
                  </a:lnTo>
                  <a:lnTo>
                    <a:pt x="120" y="119"/>
                  </a:lnTo>
                  <a:lnTo>
                    <a:pt x="108" y="24"/>
                  </a:lnTo>
                  <a:lnTo>
                    <a:pt x="80" y="15"/>
                  </a:lnTo>
                  <a:lnTo>
                    <a:pt x="82" y="8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101" y="5"/>
                  </a:lnTo>
                  <a:lnTo>
                    <a:pt x="113" y="17"/>
                  </a:lnTo>
                  <a:lnTo>
                    <a:pt x="118" y="17"/>
                  </a:lnTo>
                  <a:lnTo>
                    <a:pt x="120" y="26"/>
                  </a:lnTo>
                  <a:lnTo>
                    <a:pt x="116" y="34"/>
                  </a:lnTo>
                  <a:lnTo>
                    <a:pt x="125" y="36"/>
                  </a:lnTo>
                  <a:lnTo>
                    <a:pt x="127" y="41"/>
                  </a:lnTo>
                  <a:lnTo>
                    <a:pt x="142" y="26"/>
                  </a:lnTo>
                  <a:lnTo>
                    <a:pt x="144" y="34"/>
                  </a:lnTo>
                  <a:lnTo>
                    <a:pt x="142" y="38"/>
                  </a:lnTo>
                  <a:lnTo>
                    <a:pt x="146" y="41"/>
                  </a:lnTo>
                  <a:lnTo>
                    <a:pt x="142" y="45"/>
                  </a:lnTo>
                  <a:lnTo>
                    <a:pt x="146" y="48"/>
                  </a:lnTo>
                  <a:lnTo>
                    <a:pt x="149" y="57"/>
                  </a:lnTo>
                  <a:lnTo>
                    <a:pt x="144" y="60"/>
                  </a:lnTo>
                  <a:lnTo>
                    <a:pt x="153" y="79"/>
                  </a:lnTo>
                  <a:lnTo>
                    <a:pt x="144" y="86"/>
                  </a:lnTo>
                  <a:lnTo>
                    <a:pt x="156" y="93"/>
                  </a:lnTo>
                  <a:lnTo>
                    <a:pt x="151" y="105"/>
                  </a:lnTo>
                  <a:lnTo>
                    <a:pt x="175" y="140"/>
                  </a:lnTo>
                  <a:lnTo>
                    <a:pt x="168" y="145"/>
                  </a:lnTo>
                  <a:lnTo>
                    <a:pt x="165" y="140"/>
                  </a:lnTo>
                  <a:lnTo>
                    <a:pt x="161" y="140"/>
                  </a:lnTo>
                  <a:lnTo>
                    <a:pt x="156" y="147"/>
                  </a:lnTo>
                  <a:lnTo>
                    <a:pt x="158" y="152"/>
                  </a:lnTo>
                  <a:lnTo>
                    <a:pt x="146" y="154"/>
                  </a:lnTo>
                  <a:lnTo>
                    <a:pt x="132" y="164"/>
                  </a:lnTo>
                  <a:lnTo>
                    <a:pt x="130" y="176"/>
                  </a:lnTo>
                  <a:lnTo>
                    <a:pt x="142" y="185"/>
                  </a:lnTo>
                  <a:lnTo>
                    <a:pt x="139" y="192"/>
                  </a:lnTo>
                  <a:lnTo>
                    <a:pt x="127" y="199"/>
                  </a:lnTo>
                  <a:lnTo>
                    <a:pt x="125" y="211"/>
                  </a:lnTo>
                  <a:lnTo>
                    <a:pt x="118" y="216"/>
                  </a:lnTo>
                  <a:lnTo>
                    <a:pt x="111" y="228"/>
                  </a:lnTo>
                  <a:lnTo>
                    <a:pt x="104" y="228"/>
                  </a:lnTo>
                  <a:lnTo>
                    <a:pt x="99" y="242"/>
                  </a:lnTo>
                  <a:lnTo>
                    <a:pt x="94" y="244"/>
                  </a:lnTo>
                  <a:lnTo>
                    <a:pt x="94" y="254"/>
                  </a:lnTo>
                  <a:lnTo>
                    <a:pt x="97" y="256"/>
                  </a:lnTo>
                  <a:lnTo>
                    <a:pt x="94" y="261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11" y="266"/>
                  </a:lnTo>
                  <a:lnTo>
                    <a:pt x="123" y="275"/>
                  </a:lnTo>
                  <a:lnTo>
                    <a:pt x="130" y="275"/>
                  </a:lnTo>
                  <a:lnTo>
                    <a:pt x="132" y="280"/>
                  </a:lnTo>
                  <a:lnTo>
                    <a:pt x="135" y="277"/>
                  </a:lnTo>
                  <a:lnTo>
                    <a:pt x="151" y="299"/>
                  </a:lnTo>
                  <a:lnTo>
                    <a:pt x="139" y="299"/>
                  </a:lnTo>
                  <a:lnTo>
                    <a:pt x="135" y="308"/>
                  </a:lnTo>
                  <a:lnTo>
                    <a:pt x="130" y="308"/>
                  </a:lnTo>
                  <a:lnTo>
                    <a:pt x="120" y="303"/>
                  </a:lnTo>
                  <a:lnTo>
                    <a:pt x="120" y="299"/>
                  </a:lnTo>
                  <a:lnTo>
                    <a:pt x="113" y="294"/>
                  </a:lnTo>
                  <a:lnTo>
                    <a:pt x="101" y="292"/>
                  </a:lnTo>
                  <a:lnTo>
                    <a:pt x="94" y="282"/>
                  </a:lnTo>
                  <a:lnTo>
                    <a:pt x="87" y="285"/>
                  </a:lnTo>
                  <a:lnTo>
                    <a:pt x="78" y="280"/>
                  </a:lnTo>
                  <a:lnTo>
                    <a:pt x="68" y="280"/>
                  </a:lnTo>
                  <a:lnTo>
                    <a:pt x="64" y="277"/>
                  </a:lnTo>
                  <a:lnTo>
                    <a:pt x="59" y="282"/>
                  </a:lnTo>
                  <a:lnTo>
                    <a:pt x="47" y="282"/>
                  </a:lnTo>
                  <a:lnTo>
                    <a:pt x="42" y="294"/>
                  </a:lnTo>
                  <a:lnTo>
                    <a:pt x="33" y="232"/>
                  </a:lnTo>
                  <a:lnTo>
                    <a:pt x="16" y="202"/>
                  </a:lnTo>
                  <a:lnTo>
                    <a:pt x="7" y="197"/>
                  </a:lnTo>
                  <a:lnTo>
                    <a:pt x="0" y="187"/>
                  </a:lnTo>
                  <a:lnTo>
                    <a:pt x="14" y="183"/>
                  </a:lnTo>
                  <a:lnTo>
                    <a:pt x="16" y="185"/>
                  </a:lnTo>
                  <a:lnTo>
                    <a:pt x="47" y="17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399" name="Freeform 125"/>
            <p:cNvSpPr>
              <a:spLocks/>
            </p:cNvSpPr>
            <p:nvPr/>
          </p:nvSpPr>
          <p:spPr bwMode="auto">
            <a:xfrm>
              <a:off x="4486275" y="4114377"/>
              <a:ext cx="179388" cy="82550"/>
            </a:xfrm>
            <a:custGeom>
              <a:avLst/>
              <a:gdLst>
                <a:gd name="T0" fmla="*/ 0 w 113"/>
                <a:gd name="T1" fmla="*/ 33 h 52"/>
                <a:gd name="T2" fmla="*/ 2 w 113"/>
                <a:gd name="T3" fmla="*/ 29 h 52"/>
                <a:gd name="T4" fmla="*/ 0 w 113"/>
                <a:gd name="T5" fmla="*/ 24 h 52"/>
                <a:gd name="T6" fmla="*/ 4 w 113"/>
                <a:gd name="T7" fmla="*/ 12 h 52"/>
                <a:gd name="T8" fmla="*/ 9 w 113"/>
                <a:gd name="T9" fmla="*/ 14 h 52"/>
                <a:gd name="T10" fmla="*/ 26 w 113"/>
                <a:gd name="T11" fmla="*/ 10 h 52"/>
                <a:gd name="T12" fmla="*/ 28 w 113"/>
                <a:gd name="T13" fmla="*/ 0 h 52"/>
                <a:gd name="T14" fmla="*/ 63 w 113"/>
                <a:gd name="T15" fmla="*/ 5 h 52"/>
                <a:gd name="T16" fmla="*/ 68 w 113"/>
                <a:gd name="T17" fmla="*/ 14 h 52"/>
                <a:gd name="T18" fmla="*/ 89 w 113"/>
                <a:gd name="T19" fmla="*/ 12 h 52"/>
                <a:gd name="T20" fmla="*/ 92 w 113"/>
                <a:gd name="T21" fmla="*/ 7 h 52"/>
                <a:gd name="T22" fmla="*/ 99 w 113"/>
                <a:gd name="T23" fmla="*/ 14 h 52"/>
                <a:gd name="T24" fmla="*/ 104 w 113"/>
                <a:gd name="T25" fmla="*/ 7 h 52"/>
                <a:gd name="T26" fmla="*/ 106 w 113"/>
                <a:gd name="T27" fmla="*/ 14 h 52"/>
                <a:gd name="T28" fmla="*/ 113 w 113"/>
                <a:gd name="T29" fmla="*/ 17 h 52"/>
                <a:gd name="T30" fmla="*/ 113 w 113"/>
                <a:gd name="T31" fmla="*/ 26 h 52"/>
                <a:gd name="T32" fmla="*/ 99 w 113"/>
                <a:gd name="T33" fmla="*/ 29 h 52"/>
                <a:gd name="T34" fmla="*/ 82 w 113"/>
                <a:gd name="T35" fmla="*/ 45 h 52"/>
                <a:gd name="T36" fmla="*/ 73 w 113"/>
                <a:gd name="T37" fmla="*/ 48 h 52"/>
                <a:gd name="T38" fmla="*/ 54 w 113"/>
                <a:gd name="T39" fmla="*/ 45 h 52"/>
                <a:gd name="T40" fmla="*/ 49 w 113"/>
                <a:gd name="T41" fmla="*/ 41 h 52"/>
                <a:gd name="T42" fmla="*/ 42 w 113"/>
                <a:gd name="T43" fmla="*/ 45 h 52"/>
                <a:gd name="T44" fmla="*/ 35 w 113"/>
                <a:gd name="T45" fmla="*/ 41 h 52"/>
                <a:gd name="T46" fmla="*/ 26 w 113"/>
                <a:gd name="T47" fmla="*/ 45 h 52"/>
                <a:gd name="T48" fmla="*/ 18 w 113"/>
                <a:gd name="T49" fmla="*/ 52 h 52"/>
                <a:gd name="T50" fmla="*/ 14 w 113"/>
                <a:gd name="T51" fmla="*/ 48 h 52"/>
                <a:gd name="T52" fmla="*/ 2 w 113"/>
                <a:gd name="T53" fmla="*/ 50 h 52"/>
                <a:gd name="T54" fmla="*/ 0 w 113"/>
                <a:gd name="T55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52">
                  <a:moveTo>
                    <a:pt x="0" y="33"/>
                  </a:moveTo>
                  <a:lnTo>
                    <a:pt x="2" y="2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9" y="14"/>
                  </a:lnTo>
                  <a:lnTo>
                    <a:pt x="26" y="10"/>
                  </a:lnTo>
                  <a:lnTo>
                    <a:pt x="28" y="0"/>
                  </a:lnTo>
                  <a:lnTo>
                    <a:pt x="63" y="5"/>
                  </a:lnTo>
                  <a:lnTo>
                    <a:pt x="68" y="14"/>
                  </a:lnTo>
                  <a:lnTo>
                    <a:pt x="89" y="12"/>
                  </a:lnTo>
                  <a:lnTo>
                    <a:pt x="92" y="7"/>
                  </a:lnTo>
                  <a:lnTo>
                    <a:pt x="99" y="14"/>
                  </a:lnTo>
                  <a:lnTo>
                    <a:pt x="104" y="7"/>
                  </a:lnTo>
                  <a:lnTo>
                    <a:pt x="106" y="14"/>
                  </a:lnTo>
                  <a:lnTo>
                    <a:pt x="113" y="17"/>
                  </a:lnTo>
                  <a:lnTo>
                    <a:pt x="113" y="26"/>
                  </a:lnTo>
                  <a:lnTo>
                    <a:pt x="99" y="29"/>
                  </a:lnTo>
                  <a:lnTo>
                    <a:pt x="82" y="45"/>
                  </a:lnTo>
                  <a:lnTo>
                    <a:pt x="73" y="48"/>
                  </a:lnTo>
                  <a:lnTo>
                    <a:pt x="54" y="45"/>
                  </a:lnTo>
                  <a:lnTo>
                    <a:pt x="49" y="41"/>
                  </a:lnTo>
                  <a:lnTo>
                    <a:pt x="42" y="45"/>
                  </a:lnTo>
                  <a:lnTo>
                    <a:pt x="35" y="41"/>
                  </a:lnTo>
                  <a:lnTo>
                    <a:pt x="26" y="45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2" y="5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0" name="Freeform 126"/>
            <p:cNvSpPr>
              <a:spLocks/>
            </p:cNvSpPr>
            <p:nvPr/>
          </p:nvSpPr>
          <p:spPr bwMode="auto">
            <a:xfrm>
              <a:off x="4492625" y="3723852"/>
              <a:ext cx="106363" cy="90488"/>
            </a:xfrm>
            <a:custGeom>
              <a:avLst/>
              <a:gdLst>
                <a:gd name="T0" fmla="*/ 3 w 67"/>
                <a:gd name="T1" fmla="*/ 0 h 57"/>
                <a:gd name="T2" fmla="*/ 10 w 67"/>
                <a:gd name="T3" fmla="*/ 12 h 57"/>
                <a:gd name="T4" fmla="*/ 17 w 67"/>
                <a:gd name="T5" fmla="*/ 10 h 57"/>
                <a:gd name="T6" fmla="*/ 22 w 67"/>
                <a:gd name="T7" fmla="*/ 2 h 57"/>
                <a:gd name="T8" fmla="*/ 29 w 67"/>
                <a:gd name="T9" fmla="*/ 2 h 57"/>
                <a:gd name="T10" fmla="*/ 31 w 67"/>
                <a:gd name="T11" fmla="*/ 7 h 57"/>
                <a:gd name="T12" fmla="*/ 38 w 67"/>
                <a:gd name="T13" fmla="*/ 10 h 57"/>
                <a:gd name="T14" fmla="*/ 43 w 67"/>
                <a:gd name="T15" fmla="*/ 17 h 57"/>
                <a:gd name="T16" fmla="*/ 41 w 67"/>
                <a:gd name="T17" fmla="*/ 21 h 57"/>
                <a:gd name="T18" fmla="*/ 43 w 67"/>
                <a:gd name="T19" fmla="*/ 24 h 57"/>
                <a:gd name="T20" fmla="*/ 50 w 67"/>
                <a:gd name="T21" fmla="*/ 28 h 57"/>
                <a:gd name="T22" fmla="*/ 55 w 67"/>
                <a:gd name="T23" fmla="*/ 26 h 57"/>
                <a:gd name="T24" fmla="*/ 64 w 67"/>
                <a:gd name="T25" fmla="*/ 26 h 57"/>
                <a:gd name="T26" fmla="*/ 67 w 67"/>
                <a:gd name="T27" fmla="*/ 36 h 57"/>
                <a:gd name="T28" fmla="*/ 62 w 67"/>
                <a:gd name="T29" fmla="*/ 47 h 57"/>
                <a:gd name="T30" fmla="*/ 57 w 67"/>
                <a:gd name="T31" fmla="*/ 52 h 57"/>
                <a:gd name="T32" fmla="*/ 10 w 67"/>
                <a:gd name="T33" fmla="*/ 57 h 57"/>
                <a:gd name="T34" fmla="*/ 0 w 67"/>
                <a:gd name="T35" fmla="*/ 45 h 57"/>
                <a:gd name="T36" fmla="*/ 7 w 67"/>
                <a:gd name="T37" fmla="*/ 26 h 57"/>
                <a:gd name="T38" fmla="*/ 0 w 67"/>
                <a:gd name="T39" fmla="*/ 17 h 57"/>
                <a:gd name="T40" fmla="*/ 3 w 67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57">
                  <a:moveTo>
                    <a:pt x="3" y="0"/>
                  </a:moveTo>
                  <a:lnTo>
                    <a:pt x="10" y="12"/>
                  </a:lnTo>
                  <a:lnTo>
                    <a:pt x="17" y="10"/>
                  </a:lnTo>
                  <a:lnTo>
                    <a:pt x="22" y="2"/>
                  </a:lnTo>
                  <a:lnTo>
                    <a:pt x="29" y="2"/>
                  </a:lnTo>
                  <a:lnTo>
                    <a:pt x="31" y="7"/>
                  </a:lnTo>
                  <a:lnTo>
                    <a:pt x="38" y="10"/>
                  </a:lnTo>
                  <a:lnTo>
                    <a:pt x="43" y="17"/>
                  </a:lnTo>
                  <a:lnTo>
                    <a:pt x="41" y="21"/>
                  </a:lnTo>
                  <a:lnTo>
                    <a:pt x="43" y="24"/>
                  </a:lnTo>
                  <a:lnTo>
                    <a:pt x="50" y="28"/>
                  </a:lnTo>
                  <a:lnTo>
                    <a:pt x="55" y="26"/>
                  </a:lnTo>
                  <a:lnTo>
                    <a:pt x="64" y="26"/>
                  </a:lnTo>
                  <a:lnTo>
                    <a:pt x="67" y="36"/>
                  </a:lnTo>
                  <a:lnTo>
                    <a:pt x="62" y="47"/>
                  </a:lnTo>
                  <a:lnTo>
                    <a:pt x="57" y="52"/>
                  </a:lnTo>
                  <a:lnTo>
                    <a:pt x="10" y="57"/>
                  </a:lnTo>
                  <a:lnTo>
                    <a:pt x="0" y="45"/>
                  </a:lnTo>
                  <a:lnTo>
                    <a:pt x="7" y="26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1" name="Freeform 127"/>
            <p:cNvSpPr>
              <a:spLocks/>
            </p:cNvSpPr>
            <p:nvPr/>
          </p:nvSpPr>
          <p:spPr bwMode="auto">
            <a:xfrm>
              <a:off x="4489450" y="3558752"/>
              <a:ext cx="112713" cy="184150"/>
            </a:xfrm>
            <a:custGeom>
              <a:avLst/>
              <a:gdLst>
                <a:gd name="T0" fmla="*/ 0 w 71"/>
                <a:gd name="T1" fmla="*/ 88 h 116"/>
                <a:gd name="T2" fmla="*/ 7 w 71"/>
                <a:gd name="T3" fmla="*/ 76 h 116"/>
                <a:gd name="T4" fmla="*/ 5 w 71"/>
                <a:gd name="T5" fmla="*/ 64 h 116"/>
                <a:gd name="T6" fmla="*/ 19 w 71"/>
                <a:gd name="T7" fmla="*/ 54 h 116"/>
                <a:gd name="T8" fmla="*/ 19 w 71"/>
                <a:gd name="T9" fmla="*/ 33 h 116"/>
                <a:gd name="T10" fmla="*/ 24 w 71"/>
                <a:gd name="T11" fmla="*/ 26 h 116"/>
                <a:gd name="T12" fmla="*/ 24 w 71"/>
                <a:gd name="T13" fmla="*/ 21 h 116"/>
                <a:gd name="T14" fmla="*/ 35 w 71"/>
                <a:gd name="T15" fmla="*/ 24 h 116"/>
                <a:gd name="T16" fmla="*/ 38 w 71"/>
                <a:gd name="T17" fmla="*/ 28 h 116"/>
                <a:gd name="T18" fmla="*/ 40 w 71"/>
                <a:gd name="T19" fmla="*/ 16 h 116"/>
                <a:gd name="T20" fmla="*/ 61 w 71"/>
                <a:gd name="T21" fmla="*/ 0 h 116"/>
                <a:gd name="T22" fmla="*/ 64 w 71"/>
                <a:gd name="T23" fmla="*/ 2 h 116"/>
                <a:gd name="T24" fmla="*/ 61 w 71"/>
                <a:gd name="T25" fmla="*/ 24 h 116"/>
                <a:gd name="T26" fmla="*/ 64 w 71"/>
                <a:gd name="T27" fmla="*/ 33 h 116"/>
                <a:gd name="T28" fmla="*/ 71 w 71"/>
                <a:gd name="T29" fmla="*/ 35 h 116"/>
                <a:gd name="T30" fmla="*/ 69 w 71"/>
                <a:gd name="T31" fmla="*/ 43 h 116"/>
                <a:gd name="T32" fmla="*/ 71 w 71"/>
                <a:gd name="T33" fmla="*/ 45 h 116"/>
                <a:gd name="T34" fmla="*/ 66 w 71"/>
                <a:gd name="T35" fmla="*/ 54 h 116"/>
                <a:gd name="T36" fmla="*/ 64 w 71"/>
                <a:gd name="T37" fmla="*/ 52 h 116"/>
                <a:gd name="T38" fmla="*/ 59 w 71"/>
                <a:gd name="T39" fmla="*/ 66 h 116"/>
                <a:gd name="T40" fmla="*/ 52 w 71"/>
                <a:gd name="T41" fmla="*/ 69 h 116"/>
                <a:gd name="T42" fmla="*/ 52 w 71"/>
                <a:gd name="T43" fmla="*/ 80 h 116"/>
                <a:gd name="T44" fmla="*/ 47 w 71"/>
                <a:gd name="T45" fmla="*/ 95 h 116"/>
                <a:gd name="T46" fmla="*/ 45 w 71"/>
                <a:gd name="T47" fmla="*/ 99 h 116"/>
                <a:gd name="T48" fmla="*/ 45 w 71"/>
                <a:gd name="T49" fmla="*/ 106 h 116"/>
                <a:gd name="T50" fmla="*/ 38 w 71"/>
                <a:gd name="T51" fmla="*/ 114 h 116"/>
                <a:gd name="T52" fmla="*/ 33 w 71"/>
                <a:gd name="T53" fmla="*/ 111 h 116"/>
                <a:gd name="T54" fmla="*/ 28 w 71"/>
                <a:gd name="T55" fmla="*/ 106 h 116"/>
                <a:gd name="T56" fmla="*/ 24 w 71"/>
                <a:gd name="T57" fmla="*/ 106 h 116"/>
                <a:gd name="T58" fmla="*/ 19 w 71"/>
                <a:gd name="T59" fmla="*/ 114 h 116"/>
                <a:gd name="T60" fmla="*/ 12 w 71"/>
                <a:gd name="T61" fmla="*/ 116 h 116"/>
                <a:gd name="T62" fmla="*/ 7 w 71"/>
                <a:gd name="T63" fmla="*/ 106 h 116"/>
                <a:gd name="T64" fmla="*/ 0 w 71"/>
                <a:gd name="T65" fmla="*/ 102 h 116"/>
                <a:gd name="T66" fmla="*/ 5 w 71"/>
                <a:gd name="T67" fmla="*/ 97 h 116"/>
                <a:gd name="T68" fmla="*/ 0 w 71"/>
                <a:gd name="T69" fmla="*/ 95 h 116"/>
                <a:gd name="T70" fmla="*/ 0 w 71"/>
                <a:gd name="T71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16">
                  <a:moveTo>
                    <a:pt x="0" y="88"/>
                  </a:moveTo>
                  <a:lnTo>
                    <a:pt x="7" y="76"/>
                  </a:lnTo>
                  <a:lnTo>
                    <a:pt x="5" y="64"/>
                  </a:lnTo>
                  <a:lnTo>
                    <a:pt x="19" y="54"/>
                  </a:lnTo>
                  <a:lnTo>
                    <a:pt x="19" y="33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35" y="24"/>
                  </a:lnTo>
                  <a:lnTo>
                    <a:pt x="38" y="28"/>
                  </a:lnTo>
                  <a:lnTo>
                    <a:pt x="40" y="16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1" y="24"/>
                  </a:lnTo>
                  <a:lnTo>
                    <a:pt x="64" y="33"/>
                  </a:lnTo>
                  <a:lnTo>
                    <a:pt x="71" y="35"/>
                  </a:lnTo>
                  <a:lnTo>
                    <a:pt x="69" y="43"/>
                  </a:lnTo>
                  <a:lnTo>
                    <a:pt x="71" y="45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59" y="66"/>
                  </a:lnTo>
                  <a:lnTo>
                    <a:pt x="52" y="69"/>
                  </a:lnTo>
                  <a:lnTo>
                    <a:pt x="52" y="80"/>
                  </a:lnTo>
                  <a:lnTo>
                    <a:pt x="47" y="95"/>
                  </a:lnTo>
                  <a:lnTo>
                    <a:pt x="45" y="99"/>
                  </a:lnTo>
                  <a:lnTo>
                    <a:pt x="45" y="106"/>
                  </a:lnTo>
                  <a:lnTo>
                    <a:pt x="38" y="114"/>
                  </a:lnTo>
                  <a:lnTo>
                    <a:pt x="33" y="111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9" y="114"/>
                  </a:lnTo>
                  <a:lnTo>
                    <a:pt x="12" y="116"/>
                  </a:lnTo>
                  <a:lnTo>
                    <a:pt x="7" y="106"/>
                  </a:lnTo>
                  <a:lnTo>
                    <a:pt x="0" y="102"/>
                  </a:lnTo>
                  <a:lnTo>
                    <a:pt x="5" y="97"/>
                  </a:lnTo>
                  <a:lnTo>
                    <a:pt x="0" y="95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2" name="Freeform 128"/>
            <p:cNvSpPr>
              <a:spLocks/>
            </p:cNvSpPr>
            <p:nvPr/>
          </p:nvSpPr>
          <p:spPr bwMode="auto">
            <a:xfrm>
              <a:off x="4497388" y="3798465"/>
              <a:ext cx="115888" cy="117475"/>
            </a:xfrm>
            <a:custGeom>
              <a:avLst/>
              <a:gdLst>
                <a:gd name="T0" fmla="*/ 7 w 73"/>
                <a:gd name="T1" fmla="*/ 10 h 74"/>
                <a:gd name="T2" fmla="*/ 54 w 73"/>
                <a:gd name="T3" fmla="*/ 5 h 74"/>
                <a:gd name="T4" fmla="*/ 59 w 73"/>
                <a:gd name="T5" fmla="*/ 0 h 74"/>
                <a:gd name="T6" fmla="*/ 59 w 73"/>
                <a:gd name="T7" fmla="*/ 5 h 74"/>
                <a:gd name="T8" fmla="*/ 66 w 73"/>
                <a:gd name="T9" fmla="*/ 5 h 74"/>
                <a:gd name="T10" fmla="*/ 66 w 73"/>
                <a:gd name="T11" fmla="*/ 10 h 74"/>
                <a:gd name="T12" fmla="*/ 71 w 73"/>
                <a:gd name="T13" fmla="*/ 10 h 74"/>
                <a:gd name="T14" fmla="*/ 73 w 73"/>
                <a:gd name="T15" fmla="*/ 17 h 74"/>
                <a:gd name="T16" fmla="*/ 64 w 73"/>
                <a:gd name="T17" fmla="*/ 41 h 74"/>
                <a:gd name="T18" fmla="*/ 64 w 73"/>
                <a:gd name="T19" fmla="*/ 50 h 74"/>
                <a:gd name="T20" fmla="*/ 68 w 73"/>
                <a:gd name="T21" fmla="*/ 69 h 74"/>
                <a:gd name="T22" fmla="*/ 59 w 73"/>
                <a:gd name="T23" fmla="*/ 74 h 74"/>
                <a:gd name="T24" fmla="*/ 52 w 73"/>
                <a:gd name="T25" fmla="*/ 69 h 74"/>
                <a:gd name="T26" fmla="*/ 54 w 73"/>
                <a:gd name="T27" fmla="*/ 67 h 74"/>
                <a:gd name="T28" fmla="*/ 47 w 73"/>
                <a:gd name="T29" fmla="*/ 64 h 74"/>
                <a:gd name="T30" fmla="*/ 33 w 73"/>
                <a:gd name="T31" fmla="*/ 67 h 74"/>
                <a:gd name="T32" fmla="*/ 30 w 73"/>
                <a:gd name="T33" fmla="*/ 71 h 74"/>
                <a:gd name="T34" fmla="*/ 19 w 73"/>
                <a:gd name="T35" fmla="*/ 71 h 74"/>
                <a:gd name="T36" fmla="*/ 14 w 73"/>
                <a:gd name="T37" fmla="*/ 69 h 74"/>
                <a:gd name="T38" fmla="*/ 9 w 73"/>
                <a:gd name="T39" fmla="*/ 62 h 74"/>
                <a:gd name="T40" fmla="*/ 11 w 73"/>
                <a:gd name="T41" fmla="*/ 50 h 74"/>
                <a:gd name="T42" fmla="*/ 0 w 73"/>
                <a:gd name="T43" fmla="*/ 36 h 74"/>
                <a:gd name="T44" fmla="*/ 14 w 73"/>
                <a:gd name="T45" fmla="*/ 31 h 74"/>
                <a:gd name="T46" fmla="*/ 19 w 73"/>
                <a:gd name="T47" fmla="*/ 26 h 74"/>
                <a:gd name="T48" fmla="*/ 7 w 73"/>
                <a:gd name="T49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74">
                  <a:moveTo>
                    <a:pt x="7" y="10"/>
                  </a:moveTo>
                  <a:lnTo>
                    <a:pt x="54" y="5"/>
                  </a:lnTo>
                  <a:lnTo>
                    <a:pt x="59" y="0"/>
                  </a:lnTo>
                  <a:lnTo>
                    <a:pt x="59" y="5"/>
                  </a:lnTo>
                  <a:lnTo>
                    <a:pt x="66" y="5"/>
                  </a:lnTo>
                  <a:lnTo>
                    <a:pt x="66" y="10"/>
                  </a:lnTo>
                  <a:lnTo>
                    <a:pt x="71" y="10"/>
                  </a:lnTo>
                  <a:lnTo>
                    <a:pt x="73" y="17"/>
                  </a:lnTo>
                  <a:lnTo>
                    <a:pt x="64" y="41"/>
                  </a:lnTo>
                  <a:lnTo>
                    <a:pt x="64" y="50"/>
                  </a:lnTo>
                  <a:lnTo>
                    <a:pt x="68" y="69"/>
                  </a:lnTo>
                  <a:lnTo>
                    <a:pt x="59" y="74"/>
                  </a:lnTo>
                  <a:lnTo>
                    <a:pt x="52" y="69"/>
                  </a:lnTo>
                  <a:lnTo>
                    <a:pt x="54" y="67"/>
                  </a:lnTo>
                  <a:lnTo>
                    <a:pt x="47" y="64"/>
                  </a:lnTo>
                  <a:lnTo>
                    <a:pt x="33" y="67"/>
                  </a:lnTo>
                  <a:lnTo>
                    <a:pt x="30" y="71"/>
                  </a:lnTo>
                  <a:lnTo>
                    <a:pt x="19" y="71"/>
                  </a:lnTo>
                  <a:lnTo>
                    <a:pt x="14" y="69"/>
                  </a:lnTo>
                  <a:lnTo>
                    <a:pt x="9" y="62"/>
                  </a:lnTo>
                  <a:lnTo>
                    <a:pt x="11" y="50"/>
                  </a:lnTo>
                  <a:lnTo>
                    <a:pt x="0" y="36"/>
                  </a:lnTo>
                  <a:lnTo>
                    <a:pt x="14" y="31"/>
                  </a:lnTo>
                  <a:lnTo>
                    <a:pt x="19" y="26"/>
                  </a:lnTo>
                  <a:lnTo>
                    <a:pt x="7" y="1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3" name="Freeform 129"/>
            <p:cNvSpPr>
              <a:spLocks/>
            </p:cNvSpPr>
            <p:nvPr/>
          </p:nvSpPr>
          <p:spPr bwMode="auto">
            <a:xfrm>
              <a:off x="4467225" y="1475952"/>
              <a:ext cx="657225" cy="719138"/>
            </a:xfrm>
            <a:custGeom>
              <a:avLst/>
              <a:gdLst>
                <a:gd name="T0" fmla="*/ 14 w 414"/>
                <a:gd name="T1" fmla="*/ 408 h 453"/>
                <a:gd name="T2" fmla="*/ 33 w 414"/>
                <a:gd name="T3" fmla="*/ 400 h 453"/>
                <a:gd name="T4" fmla="*/ 52 w 414"/>
                <a:gd name="T5" fmla="*/ 374 h 453"/>
                <a:gd name="T6" fmla="*/ 75 w 414"/>
                <a:gd name="T7" fmla="*/ 351 h 453"/>
                <a:gd name="T8" fmla="*/ 68 w 414"/>
                <a:gd name="T9" fmla="*/ 313 h 453"/>
                <a:gd name="T10" fmla="*/ 54 w 414"/>
                <a:gd name="T11" fmla="*/ 289 h 453"/>
                <a:gd name="T12" fmla="*/ 38 w 414"/>
                <a:gd name="T13" fmla="*/ 268 h 453"/>
                <a:gd name="T14" fmla="*/ 52 w 414"/>
                <a:gd name="T15" fmla="*/ 247 h 453"/>
                <a:gd name="T16" fmla="*/ 66 w 414"/>
                <a:gd name="T17" fmla="*/ 230 h 453"/>
                <a:gd name="T18" fmla="*/ 87 w 414"/>
                <a:gd name="T19" fmla="*/ 228 h 453"/>
                <a:gd name="T20" fmla="*/ 128 w 414"/>
                <a:gd name="T21" fmla="*/ 211 h 453"/>
                <a:gd name="T22" fmla="*/ 175 w 414"/>
                <a:gd name="T23" fmla="*/ 213 h 453"/>
                <a:gd name="T24" fmla="*/ 168 w 414"/>
                <a:gd name="T25" fmla="*/ 168 h 453"/>
                <a:gd name="T26" fmla="*/ 177 w 414"/>
                <a:gd name="T27" fmla="*/ 128 h 453"/>
                <a:gd name="T28" fmla="*/ 203 w 414"/>
                <a:gd name="T29" fmla="*/ 83 h 453"/>
                <a:gd name="T30" fmla="*/ 217 w 414"/>
                <a:gd name="T31" fmla="*/ 52 h 453"/>
                <a:gd name="T32" fmla="*/ 234 w 414"/>
                <a:gd name="T33" fmla="*/ 41 h 453"/>
                <a:gd name="T34" fmla="*/ 265 w 414"/>
                <a:gd name="T35" fmla="*/ 15 h 453"/>
                <a:gd name="T36" fmla="*/ 284 w 414"/>
                <a:gd name="T37" fmla="*/ 22 h 453"/>
                <a:gd name="T38" fmla="*/ 296 w 414"/>
                <a:gd name="T39" fmla="*/ 52 h 453"/>
                <a:gd name="T40" fmla="*/ 322 w 414"/>
                <a:gd name="T41" fmla="*/ 55 h 453"/>
                <a:gd name="T42" fmla="*/ 393 w 414"/>
                <a:gd name="T43" fmla="*/ 34 h 453"/>
                <a:gd name="T44" fmla="*/ 400 w 414"/>
                <a:gd name="T45" fmla="*/ 45 h 453"/>
                <a:gd name="T46" fmla="*/ 397 w 414"/>
                <a:gd name="T47" fmla="*/ 60 h 453"/>
                <a:gd name="T48" fmla="*/ 414 w 414"/>
                <a:gd name="T49" fmla="*/ 74 h 453"/>
                <a:gd name="T50" fmla="*/ 402 w 414"/>
                <a:gd name="T51" fmla="*/ 90 h 453"/>
                <a:gd name="T52" fmla="*/ 397 w 414"/>
                <a:gd name="T53" fmla="*/ 105 h 453"/>
                <a:gd name="T54" fmla="*/ 390 w 414"/>
                <a:gd name="T55" fmla="*/ 128 h 453"/>
                <a:gd name="T56" fmla="*/ 388 w 414"/>
                <a:gd name="T57" fmla="*/ 145 h 453"/>
                <a:gd name="T58" fmla="*/ 386 w 414"/>
                <a:gd name="T59" fmla="*/ 157 h 453"/>
                <a:gd name="T60" fmla="*/ 376 w 414"/>
                <a:gd name="T61" fmla="*/ 161 h 453"/>
                <a:gd name="T62" fmla="*/ 393 w 414"/>
                <a:gd name="T63" fmla="*/ 185 h 453"/>
                <a:gd name="T64" fmla="*/ 397 w 414"/>
                <a:gd name="T65" fmla="*/ 211 h 453"/>
                <a:gd name="T66" fmla="*/ 378 w 414"/>
                <a:gd name="T67" fmla="*/ 216 h 453"/>
                <a:gd name="T68" fmla="*/ 374 w 414"/>
                <a:gd name="T69" fmla="*/ 230 h 453"/>
                <a:gd name="T70" fmla="*/ 359 w 414"/>
                <a:gd name="T71" fmla="*/ 244 h 453"/>
                <a:gd name="T72" fmla="*/ 350 w 414"/>
                <a:gd name="T73" fmla="*/ 263 h 453"/>
                <a:gd name="T74" fmla="*/ 333 w 414"/>
                <a:gd name="T75" fmla="*/ 277 h 453"/>
                <a:gd name="T76" fmla="*/ 326 w 414"/>
                <a:gd name="T77" fmla="*/ 303 h 453"/>
                <a:gd name="T78" fmla="*/ 322 w 414"/>
                <a:gd name="T79" fmla="*/ 329 h 453"/>
                <a:gd name="T80" fmla="*/ 305 w 414"/>
                <a:gd name="T81" fmla="*/ 337 h 453"/>
                <a:gd name="T82" fmla="*/ 262 w 414"/>
                <a:gd name="T83" fmla="*/ 367 h 453"/>
                <a:gd name="T84" fmla="*/ 232 w 414"/>
                <a:gd name="T85" fmla="*/ 365 h 453"/>
                <a:gd name="T86" fmla="*/ 208 w 414"/>
                <a:gd name="T87" fmla="*/ 358 h 453"/>
                <a:gd name="T88" fmla="*/ 177 w 414"/>
                <a:gd name="T89" fmla="*/ 363 h 453"/>
                <a:gd name="T90" fmla="*/ 189 w 414"/>
                <a:gd name="T91" fmla="*/ 417 h 453"/>
                <a:gd name="T92" fmla="*/ 168 w 414"/>
                <a:gd name="T93" fmla="*/ 424 h 453"/>
                <a:gd name="T94" fmla="*/ 146 w 414"/>
                <a:gd name="T95" fmla="*/ 412 h 453"/>
                <a:gd name="T96" fmla="*/ 130 w 414"/>
                <a:gd name="T97" fmla="*/ 403 h 453"/>
                <a:gd name="T98" fmla="*/ 113 w 414"/>
                <a:gd name="T99" fmla="*/ 412 h 453"/>
                <a:gd name="T100" fmla="*/ 94 w 414"/>
                <a:gd name="T101" fmla="*/ 424 h 453"/>
                <a:gd name="T102" fmla="*/ 90 w 414"/>
                <a:gd name="T103" fmla="*/ 429 h 453"/>
                <a:gd name="T104" fmla="*/ 83 w 414"/>
                <a:gd name="T105" fmla="*/ 443 h 453"/>
                <a:gd name="T106" fmla="*/ 66 w 414"/>
                <a:gd name="T107" fmla="*/ 448 h 453"/>
                <a:gd name="T108" fmla="*/ 57 w 414"/>
                <a:gd name="T109" fmla="*/ 438 h 453"/>
                <a:gd name="T110" fmla="*/ 47 w 414"/>
                <a:gd name="T111" fmla="*/ 445 h 453"/>
                <a:gd name="T112" fmla="*/ 33 w 414"/>
                <a:gd name="T113" fmla="*/ 436 h 453"/>
                <a:gd name="T114" fmla="*/ 16 w 414"/>
                <a:gd name="T115" fmla="*/ 443 h 453"/>
                <a:gd name="T116" fmla="*/ 2 w 414"/>
                <a:gd name="T117" fmla="*/ 43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4" h="453">
                  <a:moveTo>
                    <a:pt x="0" y="434"/>
                  </a:moveTo>
                  <a:lnTo>
                    <a:pt x="7" y="429"/>
                  </a:lnTo>
                  <a:lnTo>
                    <a:pt x="14" y="408"/>
                  </a:lnTo>
                  <a:lnTo>
                    <a:pt x="26" y="408"/>
                  </a:lnTo>
                  <a:lnTo>
                    <a:pt x="26" y="403"/>
                  </a:lnTo>
                  <a:lnTo>
                    <a:pt x="33" y="400"/>
                  </a:lnTo>
                  <a:lnTo>
                    <a:pt x="35" y="386"/>
                  </a:lnTo>
                  <a:lnTo>
                    <a:pt x="45" y="374"/>
                  </a:lnTo>
                  <a:lnTo>
                    <a:pt x="52" y="374"/>
                  </a:lnTo>
                  <a:lnTo>
                    <a:pt x="59" y="367"/>
                  </a:lnTo>
                  <a:lnTo>
                    <a:pt x="59" y="358"/>
                  </a:lnTo>
                  <a:lnTo>
                    <a:pt x="75" y="351"/>
                  </a:lnTo>
                  <a:lnTo>
                    <a:pt x="83" y="341"/>
                  </a:lnTo>
                  <a:lnTo>
                    <a:pt x="68" y="320"/>
                  </a:lnTo>
                  <a:lnTo>
                    <a:pt x="68" y="313"/>
                  </a:lnTo>
                  <a:lnTo>
                    <a:pt x="59" y="311"/>
                  </a:lnTo>
                  <a:lnTo>
                    <a:pt x="47" y="296"/>
                  </a:lnTo>
                  <a:lnTo>
                    <a:pt x="54" y="289"/>
                  </a:lnTo>
                  <a:lnTo>
                    <a:pt x="54" y="284"/>
                  </a:lnTo>
                  <a:lnTo>
                    <a:pt x="47" y="268"/>
                  </a:lnTo>
                  <a:lnTo>
                    <a:pt x="38" y="268"/>
                  </a:lnTo>
                  <a:lnTo>
                    <a:pt x="33" y="258"/>
                  </a:lnTo>
                  <a:lnTo>
                    <a:pt x="45" y="261"/>
                  </a:lnTo>
                  <a:lnTo>
                    <a:pt x="52" y="247"/>
                  </a:lnTo>
                  <a:lnTo>
                    <a:pt x="61" y="242"/>
                  </a:lnTo>
                  <a:lnTo>
                    <a:pt x="59" y="237"/>
                  </a:lnTo>
                  <a:lnTo>
                    <a:pt x="66" y="230"/>
                  </a:lnTo>
                  <a:lnTo>
                    <a:pt x="68" y="230"/>
                  </a:lnTo>
                  <a:lnTo>
                    <a:pt x="78" y="225"/>
                  </a:lnTo>
                  <a:lnTo>
                    <a:pt x="87" y="228"/>
                  </a:lnTo>
                  <a:lnTo>
                    <a:pt x="109" y="213"/>
                  </a:lnTo>
                  <a:lnTo>
                    <a:pt x="111" y="213"/>
                  </a:lnTo>
                  <a:lnTo>
                    <a:pt x="128" y="211"/>
                  </a:lnTo>
                  <a:lnTo>
                    <a:pt x="144" y="221"/>
                  </a:lnTo>
                  <a:lnTo>
                    <a:pt x="158" y="225"/>
                  </a:lnTo>
                  <a:lnTo>
                    <a:pt x="175" y="213"/>
                  </a:lnTo>
                  <a:lnTo>
                    <a:pt x="170" y="197"/>
                  </a:lnTo>
                  <a:lnTo>
                    <a:pt x="172" y="178"/>
                  </a:lnTo>
                  <a:lnTo>
                    <a:pt x="168" y="168"/>
                  </a:lnTo>
                  <a:lnTo>
                    <a:pt x="175" y="157"/>
                  </a:lnTo>
                  <a:lnTo>
                    <a:pt x="168" y="145"/>
                  </a:lnTo>
                  <a:lnTo>
                    <a:pt x="177" y="128"/>
                  </a:lnTo>
                  <a:lnTo>
                    <a:pt x="191" y="112"/>
                  </a:lnTo>
                  <a:lnTo>
                    <a:pt x="203" y="93"/>
                  </a:lnTo>
                  <a:lnTo>
                    <a:pt x="203" y="83"/>
                  </a:lnTo>
                  <a:lnTo>
                    <a:pt x="208" y="71"/>
                  </a:lnTo>
                  <a:lnTo>
                    <a:pt x="215" y="64"/>
                  </a:lnTo>
                  <a:lnTo>
                    <a:pt x="217" y="52"/>
                  </a:lnTo>
                  <a:lnTo>
                    <a:pt x="222" y="48"/>
                  </a:lnTo>
                  <a:lnTo>
                    <a:pt x="222" y="43"/>
                  </a:lnTo>
                  <a:lnTo>
                    <a:pt x="234" y="41"/>
                  </a:lnTo>
                  <a:lnTo>
                    <a:pt x="241" y="36"/>
                  </a:lnTo>
                  <a:lnTo>
                    <a:pt x="246" y="29"/>
                  </a:lnTo>
                  <a:lnTo>
                    <a:pt x="265" y="15"/>
                  </a:lnTo>
                  <a:lnTo>
                    <a:pt x="270" y="5"/>
                  </a:lnTo>
                  <a:lnTo>
                    <a:pt x="277" y="0"/>
                  </a:lnTo>
                  <a:lnTo>
                    <a:pt x="284" y="22"/>
                  </a:lnTo>
                  <a:lnTo>
                    <a:pt x="300" y="26"/>
                  </a:lnTo>
                  <a:lnTo>
                    <a:pt x="291" y="45"/>
                  </a:lnTo>
                  <a:lnTo>
                    <a:pt x="296" y="52"/>
                  </a:lnTo>
                  <a:lnTo>
                    <a:pt x="307" y="57"/>
                  </a:lnTo>
                  <a:lnTo>
                    <a:pt x="317" y="52"/>
                  </a:lnTo>
                  <a:lnTo>
                    <a:pt x="322" y="55"/>
                  </a:lnTo>
                  <a:lnTo>
                    <a:pt x="343" y="79"/>
                  </a:lnTo>
                  <a:lnTo>
                    <a:pt x="388" y="12"/>
                  </a:lnTo>
                  <a:lnTo>
                    <a:pt x="393" y="34"/>
                  </a:lnTo>
                  <a:lnTo>
                    <a:pt x="395" y="38"/>
                  </a:lnTo>
                  <a:lnTo>
                    <a:pt x="404" y="43"/>
                  </a:lnTo>
                  <a:lnTo>
                    <a:pt x="400" y="45"/>
                  </a:lnTo>
                  <a:lnTo>
                    <a:pt x="402" y="50"/>
                  </a:lnTo>
                  <a:lnTo>
                    <a:pt x="395" y="52"/>
                  </a:lnTo>
                  <a:lnTo>
                    <a:pt x="397" y="60"/>
                  </a:lnTo>
                  <a:lnTo>
                    <a:pt x="409" y="60"/>
                  </a:lnTo>
                  <a:lnTo>
                    <a:pt x="404" y="67"/>
                  </a:lnTo>
                  <a:lnTo>
                    <a:pt x="414" y="74"/>
                  </a:lnTo>
                  <a:lnTo>
                    <a:pt x="407" y="76"/>
                  </a:lnTo>
                  <a:lnTo>
                    <a:pt x="402" y="83"/>
                  </a:lnTo>
                  <a:lnTo>
                    <a:pt x="402" y="90"/>
                  </a:lnTo>
                  <a:lnTo>
                    <a:pt x="390" y="93"/>
                  </a:lnTo>
                  <a:lnTo>
                    <a:pt x="390" y="97"/>
                  </a:lnTo>
                  <a:lnTo>
                    <a:pt x="397" y="105"/>
                  </a:lnTo>
                  <a:lnTo>
                    <a:pt x="390" y="107"/>
                  </a:lnTo>
                  <a:lnTo>
                    <a:pt x="386" y="116"/>
                  </a:lnTo>
                  <a:lnTo>
                    <a:pt x="390" y="128"/>
                  </a:lnTo>
                  <a:lnTo>
                    <a:pt x="378" y="128"/>
                  </a:lnTo>
                  <a:lnTo>
                    <a:pt x="388" y="140"/>
                  </a:lnTo>
                  <a:lnTo>
                    <a:pt x="388" y="145"/>
                  </a:lnTo>
                  <a:lnTo>
                    <a:pt x="381" y="147"/>
                  </a:lnTo>
                  <a:lnTo>
                    <a:pt x="386" y="150"/>
                  </a:lnTo>
                  <a:lnTo>
                    <a:pt x="386" y="157"/>
                  </a:lnTo>
                  <a:lnTo>
                    <a:pt x="383" y="159"/>
                  </a:lnTo>
                  <a:lnTo>
                    <a:pt x="383" y="166"/>
                  </a:lnTo>
                  <a:lnTo>
                    <a:pt x="376" y="161"/>
                  </a:lnTo>
                  <a:lnTo>
                    <a:pt x="369" y="166"/>
                  </a:lnTo>
                  <a:lnTo>
                    <a:pt x="383" y="185"/>
                  </a:lnTo>
                  <a:lnTo>
                    <a:pt x="393" y="185"/>
                  </a:lnTo>
                  <a:lnTo>
                    <a:pt x="388" y="187"/>
                  </a:lnTo>
                  <a:lnTo>
                    <a:pt x="397" y="197"/>
                  </a:lnTo>
                  <a:lnTo>
                    <a:pt x="397" y="211"/>
                  </a:lnTo>
                  <a:lnTo>
                    <a:pt x="386" y="211"/>
                  </a:lnTo>
                  <a:lnTo>
                    <a:pt x="383" y="216"/>
                  </a:lnTo>
                  <a:lnTo>
                    <a:pt x="378" y="216"/>
                  </a:lnTo>
                  <a:lnTo>
                    <a:pt x="374" y="221"/>
                  </a:lnTo>
                  <a:lnTo>
                    <a:pt x="378" y="228"/>
                  </a:lnTo>
                  <a:lnTo>
                    <a:pt x="374" y="230"/>
                  </a:lnTo>
                  <a:lnTo>
                    <a:pt x="369" y="240"/>
                  </a:lnTo>
                  <a:lnTo>
                    <a:pt x="364" y="237"/>
                  </a:lnTo>
                  <a:lnTo>
                    <a:pt x="359" y="244"/>
                  </a:lnTo>
                  <a:lnTo>
                    <a:pt x="357" y="254"/>
                  </a:lnTo>
                  <a:lnTo>
                    <a:pt x="350" y="249"/>
                  </a:lnTo>
                  <a:lnTo>
                    <a:pt x="350" y="263"/>
                  </a:lnTo>
                  <a:lnTo>
                    <a:pt x="341" y="270"/>
                  </a:lnTo>
                  <a:lnTo>
                    <a:pt x="338" y="277"/>
                  </a:lnTo>
                  <a:lnTo>
                    <a:pt x="333" y="277"/>
                  </a:lnTo>
                  <a:lnTo>
                    <a:pt x="331" y="289"/>
                  </a:lnTo>
                  <a:lnTo>
                    <a:pt x="333" y="294"/>
                  </a:lnTo>
                  <a:lnTo>
                    <a:pt x="326" y="303"/>
                  </a:lnTo>
                  <a:lnTo>
                    <a:pt x="331" y="311"/>
                  </a:lnTo>
                  <a:lnTo>
                    <a:pt x="324" y="327"/>
                  </a:lnTo>
                  <a:lnTo>
                    <a:pt x="322" y="329"/>
                  </a:lnTo>
                  <a:lnTo>
                    <a:pt x="317" y="327"/>
                  </a:lnTo>
                  <a:lnTo>
                    <a:pt x="317" y="334"/>
                  </a:lnTo>
                  <a:lnTo>
                    <a:pt x="305" y="337"/>
                  </a:lnTo>
                  <a:lnTo>
                    <a:pt x="291" y="356"/>
                  </a:lnTo>
                  <a:lnTo>
                    <a:pt x="277" y="353"/>
                  </a:lnTo>
                  <a:lnTo>
                    <a:pt x="262" y="367"/>
                  </a:lnTo>
                  <a:lnTo>
                    <a:pt x="260" y="363"/>
                  </a:lnTo>
                  <a:lnTo>
                    <a:pt x="248" y="367"/>
                  </a:lnTo>
                  <a:lnTo>
                    <a:pt x="232" y="365"/>
                  </a:lnTo>
                  <a:lnTo>
                    <a:pt x="220" y="370"/>
                  </a:lnTo>
                  <a:lnTo>
                    <a:pt x="213" y="367"/>
                  </a:lnTo>
                  <a:lnTo>
                    <a:pt x="208" y="358"/>
                  </a:lnTo>
                  <a:lnTo>
                    <a:pt x="201" y="360"/>
                  </a:lnTo>
                  <a:lnTo>
                    <a:pt x="194" y="356"/>
                  </a:lnTo>
                  <a:lnTo>
                    <a:pt x="177" y="363"/>
                  </a:lnTo>
                  <a:lnTo>
                    <a:pt x="175" y="358"/>
                  </a:lnTo>
                  <a:lnTo>
                    <a:pt x="163" y="360"/>
                  </a:lnTo>
                  <a:lnTo>
                    <a:pt x="189" y="417"/>
                  </a:lnTo>
                  <a:lnTo>
                    <a:pt x="187" y="417"/>
                  </a:lnTo>
                  <a:lnTo>
                    <a:pt x="177" y="424"/>
                  </a:lnTo>
                  <a:lnTo>
                    <a:pt x="168" y="424"/>
                  </a:lnTo>
                  <a:lnTo>
                    <a:pt x="161" y="417"/>
                  </a:lnTo>
                  <a:lnTo>
                    <a:pt x="151" y="419"/>
                  </a:lnTo>
                  <a:lnTo>
                    <a:pt x="146" y="412"/>
                  </a:lnTo>
                  <a:lnTo>
                    <a:pt x="139" y="410"/>
                  </a:lnTo>
                  <a:lnTo>
                    <a:pt x="139" y="408"/>
                  </a:lnTo>
                  <a:lnTo>
                    <a:pt x="130" y="403"/>
                  </a:lnTo>
                  <a:lnTo>
                    <a:pt x="128" y="405"/>
                  </a:lnTo>
                  <a:lnTo>
                    <a:pt x="123" y="405"/>
                  </a:lnTo>
                  <a:lnTo>
                    <a:pt x="113" y="412"/>
                  </a:lnTo>
                  <a:lnTo>
                    <a:pt x="106" y="412"/>
                  </a:lnTo>
                  <a:lnTo>
                    <a:pt x="94" y="417"/>
                  </a:lnTo>
                  <a:lnTo>
                    <a:pt x="94" y="424"/>
                  </a:lnTo>
                  <a:lnTo>
                    <a:pt x="92" y="422"/>
                  </a:lnTo>
                  <a:lnTo>
                    <a:pt x="92" y="424"/>
                  </a:lnTo>
                  <a:lnTo>
                    <a:pt x="90" y="429"/>
                  </a:lnTo>
                  <a:lnTo>
                    <a:pt x="85" y="427"/>
                  </a:lnTo>
                  <a:lnTo>
                    <a:pt x="78" y="438"/>
                  </a:lnTo>
                  <a:lnTo>
                    <a:pt x="83" y="443"/>
                  </a:lnTo>
                  <a:lnTo>
                    <a:pt x="73" y="453"/>
                  </a:lnTo>
                  <a:lnTo>
                    <a:pt x="68" y="453"/>
                  </a:lnTo>
                  <a:lnTo>
                    <a:pt x="66" y="448"/>
                  </a:lnTo>
                  <a:lnTo>
                    <a:pt x="59" y="450"/>
                  </a:lnTo>
                  <a:lnTo>
                    <a:pt x="59" y="438"/>
                  </a:lnTo>
                  <a:lnTo>
                    <a:pt x="57" y="438"/>
                  </a:lnTo>
                  <a:lnTo>
                    <a:pt x="52" y="441"/>
                  </a:lnTo>
                  <a:lnTo>
                    <a:pt x="52" y="445"/>
                  </a:lnTo>
                  <a:lnTo>
                    <a:pt x="47" y="445"/>
                  </a:lnTo>
                  <a:lnTo>
                    <a:pt x="42" y="443"/>
                  </a:lnTo>
                  <a:lnTo>
                    <a:pt x="42" y="438"/>
                  </a:lnTo>
                  <a:lnTo>
                    <a:pt x="33" y="436"/>
                  </a:lnTo>
                  <a:lnTo>
                    <a:pt x="30" y="431"/>
                  </a:lnTo>
                  <a:lnTo>
                    <a:pt x="19" y="434"/>
                  </a:lnTo>
                  <a:lnTo>
                    <a:pt x="16" y="443"/>
                  </a:lnTo>
                  <a:lnTo>
                    <a:pt x="12" y="441"/>
                  </a:lnTo>
                  <a:lnTo>
                    <a:pt x="9" y="445"/>
                  </a:lnTo>
                  <a:lnTo>
                    <a:pt x="2" y="438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4" name="Freeform 130"/>
            <p:cNvSpPr>
              <a:spLocks/>
            </p:cNvSpPr>
            <p:nvPr/>
          </p:nvSpPr>
          <p:spPr bwMode="auto">
            <a:xfrm>
              <a:off x="4508500" y="3957215"/>
              <a:ext cx="214313" cy="184150"/>
            </a:xfrm>
            <a:custGeom>
              <a:avLst/>
              <a:gdLst>
                <a:gd name="T0" fmla="*/ 4 w 135"/>
                <a:gd name="T1" fmla="*/ 69 h 116"/>
                <a:gd name="T2" fmla="*/ 7 w 135"/>
                <a:gd name="T3" fmla="*/ 64 h 116"/>
                <a:gd name="T4" fmla="*/ 14 w 135"/>
                <a:gd name="T5" fmla="*/ 61 h 116"/>
                <a:gd name="T6" fmla="*/ 19 w 135"/>
                <a:gd name="T7" fmla="*/ 50 h 116"/>
                <a:gd name="T8" fmla="*/ 4 w 135"/>
                <a:gd name="T9" fmla="*/ 19 h 116"/>
                <a:gd name="T10" fmla="*/ 14 w 135"/>
                <a:gd name="T11" fmla="*/ 24 h 116"/>
                <a:gd name="T12" fmla="*/ 33 w 135"/>
                <a:gd name="T13" fmla="*/ 21 h 116"/>
                <a:gd name="T14" fmla="*/ 35 w 135"/>
                <a:gd name="T15" fmla="*/ 14 h 116"/>
                <a:gd name="T16" fmla="*/ 59 w 135"/>
                <a:gd name="T17" fmla="*/ 0 h 116"/>
                <a:gd name="T18" fmla="*/ 94 w 135"/>
                <a:gd name="T19" fmla="*/ 14 h 116"/>
                <a:gd name="T20" fmla="*/ 97 w 135"/>
                <a:gd name="T21" fmla="*/ 19 h 116"/>
                <a:gd name="T22" fmla="*/ 123 w 135"/>
                <a:gd name="T23" fmla="*/ 2 h 116"/>
                <a:gd name="T24" fmla="*/ 135 w 135"/>
                <a:gd name="T25" fmla="*/ 12 h 116"/>
                <a:gd name="T26" fmla="*/ 130 w 135"/>
                <a:gd name="T27" fmla="*/ 61 h 116"/>
                <a:gd name="T28" fmla="*/ 104 w 135"/>
                <a:gd name="T29" fmla="*/ 90 h 116"/>
                <a:gd name="T30" fmla="*/ 97 w 135"/>
                <a:gd name="T31" fmla="*/ 92 h 116"/>
                <a:gd name="T32" fmla="*/ 111 w 135"/>
                <a:gd name="T33" fmla="*/ 102 h 116"/>
                <a:gd name="T34" fmla="*/ 99 w 135"/>
                <a:gd name="T35" fmla="*/ 116 h 116"/>
                <a:gd name="T36" fmla="*/ 92 w 135"/>
                <a:gd name="T37" fmla="*/ 113 h 116"/>
                <a:gd name="T38" fmla="*/ 90 w 135"/>
                <a:gd name="T39" fmla="*/ 106 h 116"/>
                <a:gd name="T40" fmla="*/ 85 w 135"/>
                <a:gd name="T41" fmla="*/ 113 h 116"/>
                <a:gd name="T42" fmla="*/ 78 w 135"/>
                <a:gd name="T43" fmla="*/ 106 h 116"/>
                <a:gd name="T44" fmla="*/ 75 w 135"/>
                <a:gd name="T45" fmla="*/ 111 h 116"/>
                <a:gd name="T46" fmla="*/ 54 w 135"/>
                <a:gd name="T47" fmla="*/ 113 h 116"/>
                <a:gd name="T48" fmla="*/ 49 w 135"/>
                <a:gd name="T49" fmla="*/ 104 h 116"/>
                <a:gd name="T50" fmla="*/ 14 w 135"/>
                <a:gd name="T51" fmla="*/ 99 h 116"/>
                <a:gd name="T52" fmla="*/ 12 w 135"/>
                <a:gd name="T53" fmla="*/ 109 h 116"/>
                <a:gd name="T54" fmla="*/ 2 w 135"/>
                <a:gd name="T55" fmla="*/ 113 h 116"/>
                <a:gd name="T56" fmla="*/ 2 w 135"/>
                <a:gd name="T57" fmla="*/ 111 h 116"/>
                <a:gd name="T58" fmla="*/ 0 w 135"/>
                <a:gd name="T59" fmla="*/ 104 h 116"/>
                <a:gd name="T60" fmla="*/ 4 w 135"/>
                <a:gd name="T61" fmla="*/ 6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5" h="116">
                  <a:moveTo>
                    <a:pt x="4" y="69"/>
                  </a:moveTo>
                  <a:lnTo>
                    <a:pt x="7" y="64"/>
                  </a:lnTo>
                  <a:lnTo>
                    <a:pt x="14" y="61"/>
                  </a:lnTo>
                  <a:lnTo>
                    <a:pt x="19" y="50"/>
                  </a:lnTo>
                  <a:lnTo>
                    <a:pt x="4" y="19"/>
                  </a:lnTo>
                  <a:lnTo>
                    <a:pt x="14" y="24"/>
                  </a:lnTo>
                  <a:lnTo>
                    <a:pt x="33" y="21"/>
                  </a:lnTo>
                  <a:lnTo>
                    <a:pt x="35" y="14"/>
                  </a:lnTo>
                  <a:lnTo>
                    <a:pt x="59" y="0"/>
                  </a:lnTo>
                  <a:lnTo>
                    <a:pt x="94" y="14"/>
                  </a:lnTo>
                  <a:lnTo>
                    <a:pt x="97" y="19"/>
                  </a:lnTo>
                  <a:lnTo>
                    <a:pt x="123" y="2"/>
                  </a:lnTo>
                  <a:lnTo>
                    <a:pt x="135" y="12"/>
                  </a:lnTo>
                  <a:lnTo>
                    <a:pt x="130" y="61"/>
                  </a:lnTo>
                  <a:lnTo>
                    <a:pt x="104" y="90"/>
                  </a:lnTo>
                  <a:lnTo>
                    <a:pt x="97" y="92"/>
                  </a:lnTo>
                  <a:lnTo>
                    <a:pt x="111" y="102"/>
                  </a:lnTo>
                  <a:lnTo>
                    <a:pt x="99" y="116"/>
                  </a:lnTo>
                  <a:lnTo>
                    <a:pt x="92" y="113"/>
                  </a:lnTo>
                  <a:lnTo>
                    <a:pt x="90" y="106"/>
                  </a:lnTo>
                  <a:lnTo>
                    <a:pt x="85" y="113"/>
                  </a:lnTo>
                  <a:lnTo>
                    <a:pt x="78" y="106"/>
                  </a:lnTo>
                  <a:lnTo>
                    <a:pt x="75" y="111"/>
                  </a:lnTo>
                  <a:lnTo>
                    <a:pt x="54" y="113"/>
                  </a:lnTo>
                  <a:lnTo>
                    <a:pt x="49" y="104"/>
                  </a:lnTo>
                  <a:lnTo>
                    <a:pt x="14" y="99"/>
                  </a:lnTo>
                  <a:lnTo>
                    <a:pt x="12" y="109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0" y="104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5" name="Freeform 131"/>
            <p:cNvSpPr>
              <a:spLocks/>
            </p:cNvSpPr>
            <p:nvPr/>
          </p:nvSpPr>
          <p:spPr bwMode="auto">
            <a:xfrm>
              <a:off x="4533900" y="4660477"/>
              <a:ext cx="255588" cy="266700"/>
            </a:xfrm>
            <a:custGeom>
              <a:avLst/>
              <a:gdLst>
                <a:gd name="T0" fmla="*/ 5 w 161"/>
                <a:gd name="T1" fmla="*/ 37 h 168"/>
                <a:gd name="T2" fmla="*/ 12 w 161"/>
                <a:gd name="T3" fmla="*/ 40 h 168"/>
                <a:gd name="T4" fmla="*/ 22 w 161"/>
                <a:gd name="T5" fmla="*/ 28 h 168"/>
                <a:gd name="T6" fmla="*/ 29 w 161"/>
                <a:gd name="T7" fmla="*/ 26 h 168"/>
                <a:gd name="T8" fmla="*/ 36 w 161"/>
                <a:gd name="T9" fmla="*/ 16 h 168"/>
                <a:gd name="T10" fmla="*/ 52 w 161"/>
                <a:gd name="T11" fmla="*/ 4 h 168"/>
                <a:gd name="T12" fmla="*/ 57 w 161"/>
                <a:gd name="T13" fmla="*/ 4 h 168"/>
                <a:gd name="T14" fmla="*/ 76 w 161"/>
                <a:gd name="T15" fmla="*/ 9 h 168"/>
                <a:gd name="T16" fmla="*/ 81 w 161"/>
                <a:gd name="T17" fmla="*/ 0 h 168"/>
                <a:gd name="T18" fmla="*/ 83 w 161"/>
                <a:gd name="T19" fmla="*/ 0 h 168"/>
                <a:gd name="T20" fmla="*/ 88 w 161"/>
                <a:gd name="T21" fmla="*/ 9 h 168"/>
                <a:gd name="T22" fmla="*/ 100 w 161"/>
                <a:gd name="T23" fmla="*/ 18 h 168"/>
                <a:gd name="T24" fmla="*/ 102 w 161"/>
                <a:gd name="T25" fmla="*/ 28 h 168"/>
                <a:gd name="T26" fmla="*/ 83 w 161"/>
                <a:gd name="T27" fmla="*/ 45 h 168"/>
                <a:gd name="T28" fmla="*/ 74 w 161"/>
                <a:gd name="T29" fmla="*/ 45 h 168"/>
                <a:gd name="T30" fmla="*/ 71 w 161"/>
                <a:gd name="T31" fmla="*/ 52 h 168"/>
                <a:gd name="T32" fmla="*/ 64 w 161"/>
                <a:gd name="T33" fmla="*/ 54 h 168"/>
                <a:gd name="T34" fmla="*/ 67 w 161"/>
                <a:gd name="T35" fmla="*/ 68 h 168"/>
                <a:gd name="T36" fmla="*/ 78 w 161"/>
                <a:gd name="T37" fmla="*/ 78 h 168"/>
                <a:gd name="T38" fmla="*/ 93 w 161"/>
                <a:gd name="T39" fmla="*/ 75 h 168"/>
                <a:gd name="T40" fmla="*/ 128 w 161"/>
                <a:gd name="T41" fmla="*/ 80 h 168"/>
                <a:gd name="T42" fmla="*/ 130 w 161"/>
                <a:gd name="T43" fmla="*/ 92 h 168"/>
                <a:gd name="T44" fmla="*/ 152 w 161"/>
                <a:gd name="T45" fmla="*/ 106 h 168"/>
                <a:gd name="T46" fmla="*/ 152 w 161"/>
                <a:gd name="T47" fmla="*/ 111 h 168"/>
                <a:gd name="T48" fmla="*/ 154 w 161"/>
                <a:gd name="T49" fmla="*/ 113 h 168"/>
                <a:gd name="T50" fmla="*/ 149 w 161"/>
                <a:gd name="T51" fmla="*/ 123 h 168"/>
                <a:gd name="T52" fmla="*/ 154 w 161"/>
                <a:gd name="T53" fmla="*/ 127 h 168"/>
                <a:gd name="T54" fmla="*/ 149 w 161"/>
                <a:gd name="T55" fmla="*/ 134 h 168"/>
                <a:gd name="T56" fmla="*/ 154 w 161"/>
                <a:gd name="T57" fmla="*/ 137 h 168"/>
                <a:gd name="T58" fmla="*/ 154 w 161"/>
                <a:gd name="T59" fmla="*/ 144 h 168"/>
                <a:gd name="T60" fmla="*/ 161 w 161"/>
                <a:gd name="T61" fmla="*/ 151 h 168"/>
                <a:gd name="T62" fmla="*/ 154 w 161"/>
                <a:gd name="T63" fmla="*/ 168 h 168"/>
                <a:gd name="T64" fmla="*/ 147 w 161"/>
                <a:gd name="T65" fmla="*/ 165 h 168"/>
                <a:gd name="T66" fmla="*/ 86 w 161"/>
                <a:gd name="T67" fmla="*/ 85 h 168"/>
                <a:gd name="T68" fmla="*/ 81 w 161"/>
                <a:gd name="T69" fmla="*/ 82 h 168"/>
                <a:gd name="T70" fmla="*/ 52 w 161"/>
                <a:gd name="T71" fmla="*/ 97 h 168"/>
                <a:gd name="T72" fmla="*/ 50 w 161"/>
                <a:gd name="T73" fmla="*/ 92 h 168"/>
                <a:gd name="T74" fmla="*/ 31 w 161"/>
                <a:gd name="T75" fmla="*/ 85 h 168"/>
                <a:gd name="T76" fmla="*/ 33 w 161"/>
                <a:gd name="T77" fmla="*/ 82 h 168"/>
                <a:gd name="T78" fmla="*/ 29 w 161"/>
                <a:gd name="T79" fmla="*/ 78 h 168"/>
                <a:gd name="T80" fmla="*/ 26 w 161"/>
                <a:gd name="T81" fmla="*/ 80 h 168"/>
                <a:gd name="T82" fmla="*/ 24 w 161"/>
                <a:gd name="T83" fmla="*/ 73 h 168"/>
                <a:gd name="T84" fmla="*/ 19 w 161"/>
                <a:gd name="T85" fmla="*/ 73 h 168"/>
                <a:gd name="T86" fmla="*/ 15 w 161"/>
                <a:gd name="T87" fmla="*/ 71 h 168"/>
                <a:gd name="T88" fmla="*/ 5 w 161"/>
                <a:gd name="T89" fmla="*/ 71 h 168"/>
                <a:gd name="T90" fmla="*/ 0 w 161"/>
                <a:gd name="T91" fmla="*/ 66 h 168"/>
                <a:gd name="T92" fmla="*/ 7 w 161"/>
                <a:gd name="T93" fmla="*/ 56 h 168"/>
                <a:gd name="T94" fmla="*/ 7 w 161"/>
                <a:gd name="T95" fmla="*/ 52 h 168"/>
                <a:gd name="T96" fmla="*/ 0 w 161"/>
                <a:gd name="T97" fmla="*/ 47 h 168"/>
                <a:gd name="T98" fmla="*/ 5 w 161"/>
                <a:gd name="T99" fmla="*/ 45 h 168"/>
                <a:gd name="T100" fmla="*/ 5 w 161"/>
                <a:gd name="T101" fmla="*/ 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1" h="168">
                  <a:moveTo>
                    <a:pt x="5" y="37"/>
                  </a:moveTo>
                  <a:lnTo>
                    <a:pt x="12" y="40"/>
                  </a:lnTo>
                  <a:lnTo>
                    <a:pt x="22" y="28"/>
                  </a:lnTo>
                  <a:lnTo>
                    <a:pt x="29" y="26"/>
                  </a:lnTo>
                  <a:lnTo>
                    <a:pt x="36" y="16"/>
                  </a:lnTo>
                  <a:lnTo>
                    <a:pt x="52" y="4"/>
                  </a:lnTo>
                  <a:lnTo>
                    <a:pt x="57" y="4"/>
                  </a:lnTo>
                  <a:lnTo>
                    <a:pt x="76" y="9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8" y="9"/>
                  </a:lnTo>
                  <a:lnTo>
                    <a:pt x="100" y="18"/>
                  </a:lnTo>
                  <a:lnTo>
                    <a:pt x="102" y="28"/>
                  </a:lnTo>
                  <a:lnTo>
                    <a:pt x="83" y="45"/>
                  </a:lnTo>
                  <a:lnTo>
                    <a:pt x="74" y="45"/>
                  </a:lnTo>
                  <a:lnTo>
                    <a:pt x="71" y="52"/>
                  </a:lnTo>
                  <a:lnTo>
                    <a:pt x="64" y="54"/>
                  </a:lnTo>
                  <a:lnTo>
                    <a:pt x="67" y="68"/>
                  </a:lnTo>
                  <a:lnTo>
                    <a:pt x="78" y="78"/>
                  </a:lnTo>
                  <a:lnTo>
                    <a:pt x="93" y="75"/>
                  </a:lnTo>
                  <a:lnTo>
                    <a:pt x="128" y="80"/>
                  </a:lnTo>
                  <a:lnTo>
                    <a:pt x="130" y="92"/>
                  </a:lnTo>
                  <a:lnTo>
                    <a:pt x="152" y="106"/>
                  </a:lnTo>
                  <a:lnTo>
                    <a:pt x="152" y="111"/>
                  </a:lnTo>
                  <a:lnTo>
                    <a:pt x="154" y="113"/>
                  </a:lnTo>
                  <a:lnTo>
                    <a:pt x="149" y="123"/>
                  </a:lnTo>
                  <a:lnTo>
                    <a:pt x="154" y="127"/>
                  </a:lnTo>
                  <a:lnTo>
                    <a:pt x="149" y="134"/>
                  </a:lnTo>
                  <a:lnTo>
                    <a:pt x="154" y="137"/>
                  </a:lnTo>
                  <a:lnTo>
                    <a:pt x="154" y="144"/>
                  </a:lnTo>
                  <a:lnTo>
                    <a:pt x="161" y="151"/>
                  </a:lnTo>
                  <a:lnTo>
                    <a:pt x="154" y="168"/>
                  </a:lnTo>
                  <a:lnTo>
                    <a:pt x="147" y="165"/>
                  </a:lnTo>
                  <a:lnTo>
                    <a:pt x="86" y="85"/>
                  </a:lnTo>
                  <a:lnTo>
                    <a:pt x="81" y="82"/>
                  </a:lnTo>
                  <a:lnTo>
                    <a:pt x="52" y="97"/>
                  </a:lnTo>
                  <a:lnTo>
                    <a:pt x="50" y="9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0" y="47"/>
                  </a:lnTo>
                  <a:lnTo>
                    <a:pt x="5" y="45"/>
                  </a:lnTo>
                  <a:lnTo>
                    <a:pt x="5" y="3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6" name="Freeform 132"/>
            <p:cNvSpPr>
              <a:spLocks/>
            </p:cNvSpPr>
            <p:nvPr/>
          </p:nvSpPr>
          <p:spPr bwMode="auto">
            <a:xfrm>
              <a:off x="4538663" y="4119140"/>
              <a:ext cx="217488" cy="123825"/>
            </a:xfrm>
            <a:custGeom>
              <a:avLst/>
              <a:gdLst>
                <a:gd name="T0" fmla="*/ 0 w 137"/>
                <a:gd name="T1" fmla="*/ 40 h 78"/>
                <a:gd name="T2" fmla="*/ 9 w 137"/>
                <a:gd name="T3" fmla="*/ 42 h 78"/>
                <a:gd name="T4" fmla="*/ 16 w 137"/>
                <a:gd name="T5" fmla="*/ 38 h 78"/>
                <a:gd name="T6" fmla="*/ 21 w 137"/>
                <a:gd name="T7" fmla="*/ 42 h 78"/>
                <a:gd name="T8" fmla="*/ 47 w 137"/>
                <a:gd name="T9" fmla="*/ 45 h 78"/>
                <a:gd name="T10" fmla="*/ 66 w 137"/>
                <a:gd name="T11" fmla="*/ 26 h 78"/>
                <a:gd name="T12" fmla="*/ 80 w 137"/>
                <a:gd name="T13" fmla="*/ 23 h 78"/>
                <a:gd name="T14" fmla="*/ 80 w 137"/>
                <a:gd name="T15" fmla="*/ 11 h 78"/>
                <a:gd name="T16" fmla="*/ 92 w 137"/>
                <a:gd name="T17" fmla="*/ 0 h 78"/>
                <a:gd name="T18" fmla="*/ 104 w 137"/>
                <a:gd name="T19" fmla="*/ 11 h 78"/>
                <a:gd name="T20" fmla="*/ 104 w 137"/>
                <a:gd name="T21" fmla="*/ 19 h 78"/>
                <a:gd name="T22" fmla="*/ 109 w 137"/>
                <a:gd name="T23" fmla="*/ 23 h 78"/>
                <a:gd name="T24" fmla="*/ 123 w 137"/>
                <a:gd name="T25" fmla="*/ 23 h 78"/>
                <a:gd name="T26" fmla="*/ 137 w 137"/>
                <a:gd name="T27" fmla="*/ 16 h 78"/>
                <a:gd name="T28" fmla="*/ 127 w 137"/>
                <a:gd name="T29" fmla="*/ 33 h 78"/>
                <a:gd name="T30" fmla="*/ 120 w 137"/>
                <a:gd name="T31" fmla="*/ 38 h 78"/>
                <a:gd name="T32" fmla="*/ 116 w 137"/>
                <a:gd name="T33" fmla="*/ 45 h 78"/>
                <a:gd name="T34" fmla="*/ 130 w 137"/>
                <a:gd name="T35" fmla="*/ 54 h 78"/>
                <a:gd name="T36" fmla="*/ 130 w 137"/>
                <a:gd name="T37" fmla="*/ 66 h 78"/>
                <a:gd name="T38" fmla="*/ 135 w 137"/>
                <a:gd name="T39" fmla="*/ 71 h 78"/>
                <a:gd name="T40" fmla="*/ 135 w 137"/>
                <a:gd name="T41" fmla="*/ 78 h 78"/>
                <a:gd name="T42" fmla="*/ 113 w 137"/>
                <a:gd name="T43" fmla="*/ 71 h 78"/>
                <a:gd name="T44" fmla="*/ 101 w 137"/>
                <a:gd name="T45" fmla="*/ 78 h 78"/>
                <a:gd name="T46" fmla="*/ 99 w 137"/>
                <a:gd name="T47" fmla="*/ 78 h 78"/>
                <a:gd name="T48" fmla="*/ 97 w 137"/>
                <a:gd name="T49" fmla="*/ 75 h 78"/>
                <a:gd name="T50" fmla="*/ 99 w 137"/>
                <a:gd name="T51" fmla="*/ 64 h 78"/>
                <a:gd name="T52" fmla="*/ 78 w 137"/>
                <a:gd name="T53" fmla="*/ 61 h 78"/>
                <a:gd name="T54" fmla="*/ 75 w 137"/>
                <a:gd name="T55" fmla="*/ 42 h 78"/>
                <a:gd name="T56" fmla="*/ 12 w 137"/>
                <a:gd name="T57" fmla="*/ 56 h 78"/>
                <a:gd name="T58" fmla="*/ 0 w 137"/>
                <a:gd name="T59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78">
                  <a:moveTo>
                    <a:pt x="0" y="40"/>
                  </a:moveTo>
                  <a:lnTo>
                    <a:pt x="9" y="42"/>
                  </a:lnTo>
                  <a:lnTo>
                    <a:pt x="16" y="38"/>
                  </a:lnTo>
                  <a:lnTo>
                    <a:pt x="21" y="42"/>
                  </a:lnTo>
                  <a:lnTo>
                    <a:pt x="47" y="45"/>
                  </a:lnTo>
                  <a:lnTo>
                    <a:pt x="66" y="26"/>
                  </a:lnTo>
                  <a:lnTo>
                    <a:pt x="80" y="23"/>
                  </a:lnTo>
                  <a:lnTo>
                    <a:pt x="80" y="11"/>
                  </a:lnTo>
                  <a:lnTo>
                    <a:pt x="92" y="0"/>
                  </a:lnTo>
                  <a:lnTo>
                    <a:pt x="104" y="11"/>
                  </a:lnTo>
                  <a:lnTo>
                    <a:pt x="104" y="19"/>
                  </a:lnTo>
                  <a:lnTo>
                    <a:pt x="109" y="23"/>
                  </a:lnTo>
                  <a:lnTo>
                    <a:pt x="123" y="23"/>
                  </a:lnTo>
                  <a:lnTo>
                    <a:pt x="137" y="16"/>
                  </a:lnTo>
                  <a:lnTo>
                    <a:pt x="127" y="33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30" y="54"/>
                  </a:lnTo>
                  <a:lnTo>
                    <a:pt x="130" y="66"/>
                  </a:lnTo>
                  <a:lnTo>
                    <a:pt x="135" y="71"/>
                  </a:lnTo>
                  <a:lnTo>
                    <a:pt x="135" y="78"/>
                  </a:lnTo>
                  <a:lnTo>
                    <a:pt x="113" y="71"/>
                  </a:lnTo>
                  <a:lnTo>
                    <a:pt x="101" y="78"/>
                  </a:lnTo>
                  <a:lnTo>
                    <a:pt x="99" y="78"/>
                  </a:lnTo>
                  <a:lnTo>
                    <a:pt x="97" y="75"/>
                  </a:lnTo>
                  <a:lnTo>
                    <a:pt x="99" y="64"/>
                  </a:lnTo>
                  <a:lnTo>
                    <a:pt x="78" y="61"/>
                  </a:lnTo>
                  <a:lnTo>
                    <a:pt x="75" y="42"/>
                  </a:lnTo>
                  <a:lnTo>
                    <a:pt x="1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7" name="Freeform 133"/>
            <p:cNvSpPr>
              <a:spLocks/>
            </p:cNvSpPr>
            <p:nvPr/>
          </p:nvSpPr>
          <p:spPr bwMode="auto">
            <a:xfrm>
              <a:off x="4527550" y="3069802"/>
              <a:ext cx="228600" cy="161925"/>
            </a:xfrm>
            <a:custGeom>
              <a:avLst/>
              <a:gdLst>
                <a:gd name="T0" fmla="*/ 14 w 144"/>
                <a:gd name="T1" fmla="*/ 33 h 102"/>
                <a:gd name="T2" fmla="*/ 21 w 144"/>
                <a:gd name="T3" fmla="*/ 33 h 102"/>
                <a:gd name="T4" fmla="*/ 26 w 144"/>
                <a:gd name="T5" fmla="*/ 24 h 102"/>
                <a:gd name="T6" fmla="*/ 35 w 144"/>
                <a:gd name="T7" fmla="*/ 19 h 102"/>
                <a:gd name="T8" fmla="*/ 37 w 144"/>
                <a:gd name="T9" fmla="*/ 12 h 102"/>
                <a:gd name="T10" fmla="*/ 45 w 144"/>
                <a:gd name="T11" fmla="*/ 12 h 102"/>
                <a:gd name="T12" fmla="*/ 45 w 144"/>
                <a:gd name="T13" fmla="*/ 7 h 102"/>
                <a:gd name="T14" fmla="*/ 49 w 144"/>
                <a:gd name="T15" fmla="*/ 10 h 102"/>
                <a:gd name="T16" fmla="*/ 54 w 144"/>
                <a:gd name="T17" fmla="*/ 17 h 102"/>
                <a:gd name="T18" fmla="*/ 59 w 144"/>
                <a:gd name="T19" fmla="*/ 14 h 102"/>
                <a:gd name="T20" fmla="*/ 61 w 144"/>
                <a:gd name="T21" fmla="*/ 12 h 102"/>
                <a:gd name="T22" fmla="*/ 73 w 144"/>
                <a:gd name="T23" fmla="*/ 12 h 102"/>
                <a:gd name="T24" fmla="*/ 75 w 144"/>
                <a:gd name="T25" fmla="*/ 14 h 102"/>
                <a:gd name="T26" fmla="*/ 80 w 144"/>
                <a:gd name="T27" fmla="*/ 12 h 102"/>
                <a:gd name="T28" fmla="*/ 82 w 144"/>
                <a:gd name="T29" fmla="*/ 17 h 102"/>
                <a:gd name="T30" fmla="*/ 87 w 144"/>
                <a:gd name="T31" fmla="*/ 14 h 102"/>
                <a:gd name="T32" fmla="*/ 92 w 144"/>
                <a:gd name="T33" fmla="*/ 17 h 102"/>
                <a:gd name="T34" fmla="*/ 94 w 144"/>
                <a:gd name="T35" fmla="*/ 12 h 102"/>
                <a:gd name="T36" fmla="*/ 90 w 144"/>
                <a:gd name="T37" fmla="*/ 10 h 102"/>
                <a:gd name="T38" fmla="*/ 94 w 144"/>
                <a:gd name="T39" fmla="*/ 10 h 102"/>
                <a:gd name="T40" fmla="*/ 97 w 144"/>
                <a:gd name="T41" fmla="*/ 0 h 102"/>
                <a:gd name="T42" fmla="*/ 97 w 144"/>
                <a:gd name="T43" fmla="*/ 12 h 102"/>
                <a:gd name="T44" fmla="*/ 106 w 144"/>
                <a:gd name="T45" fmla="*/ 17 h 102"/>
                <a:gd name="T46" fmla="*/ 113 w 144"/>
                <a:gd name="T47" fmla="*/ 17 h 102"/>
                <a:gd name="T48" fmla="*/ 116 w 144"/>
                <a:gd name="T49" fmla="*/ 19 h 102"/>
                <a:gd name="T50" fmla="*/ 125 w 144"/>
                <a:gd name="T51" fmla="*/ 19 h 102"/>
                <a:gd name="T52" fmla="*/ 130 w 144"/>
                <a:gd name="T53" fmla="*/ 14 h 102"/>
                <a:gd name="T54" fmla="*/ 144 w 144"/>
                <a:gd name="T55" fmla="*/ 10 h 102"/>
                <a:gd name="T56" fmla="*/ 125 w 144"/>
                <a:gd name="T57" fmla="*/ 33 h 102"/>
                <a:gd name="T58" fmla="*/ 116 w 144"/>
                <a:gd name="T59" fmla="*/ 38 h 102"/>
                <a:gd name="T60" fmla="*/ 111 w 144"/>
                <a:gd name="T61" fmla="*/ 45 h 102"/>
                <a:gd name="T62" fmla="*/ 113 w 144"/>
                <a:gd name="T63" fmla="*/ 50 h 102"/>
                <a:gd name="T64" fmla="*/ 108 w 144"/>
                <a:gd name="T65" fmla="*/ 59 h 102"/>
                <a:gd name="T66" fmla="*/ 104 w 144"/>
                <a:gd name="T67" fmla="*/ 57 h 102"/>
                <a:gd name="T68" fmla="*/ 92 w 144"/>
                <a:gd name="T69" fmla="*/ 69 h 102"/>
                <a:gd name="T70" fmla="*/ 85 w 144"/>
                <a:gd name="T71" fmla="*/ 59 h 102"/>
                <a:gd name="T72" fmla="*/ 80 w 144"/>
                <a:gd name="T73" fmla="*/ 64 h 102"/>
                <a:gd name="T74" fmla="*/ 78 w 144"/>
                <a:gd name="T75" fmla="*/ 71 h 102"/>
                <a:gd name="T76" fmla="*/ 66 w 144"/>
                <a:gd name="T77" fmla="*/ 76 h 102"/>
                <a:gd name="T78" fmla="*/ 61 w 144"/>
                <a:gd name="T79" fmla="*/ 74 h 102"/>
                <a:gd name="T80" fmla="*/ 66 w 144"/>
                <a:gd name="T81" fmla="*/ 81 h 102"/>
                <a:gd name="T82" fmla="*/ 73 w 144"/>
                <a:gd name="T83" fmla="*/ 78 h 102"/>
                <a:gd name="T84" fmla="*/ 75 w 144"/>
                <a:gd name="T85" fmla="*/ 85 h 102"/>
                <a:gd name="T86" fmla="*/ 71 w 144"/>
                <a:gd name="T87" fmla="*/ 95 h 102"/>
                <a:gd name="T88" fmla="*/ 63 w 144"/>
                <a:gd name="T89" fmla="*/ 92 h 102"/>
                <a:gd name="T90" fmla="*/ 59 w 144"/>
                <a:gd name="T91" fmla="*/ 100 h 102"/>
                <a:gd name="T92" fmla="*/ 52 w 144"/>
                <a:gd name="T93" fmla="*/ 95 h 102"/>
                <a:gd name="T94" fmla="*/ 47 w 144"/>
                <a:gd name="T95" fmla="*/ 100 h 102"/>
                <a:gd name="T96" fmla="*/ 42 w 144"/>
                <a:gd name="T97" fmla="*/ 97 h 102"/>
                <a:gd name="T98" fmla="*/ 33 w 144"/>
                <a:gd name="T99" fmla="*/ 102 h 102"/>
                <a:gd name="T100" fmla="*/ 16 w 144"/>
                <a:gd name="T101" fmla="*/ 97 h 102"/>
                <a:gd name="T102" fmla="*/ 19 w 144"/>
                <a:gd name="T103" fmla="*/ 92 h 102"/>
                <a:gd name="T104" fmla="*/ 14 w 144"/>
                <a:gd name="T105" fmla="*/ 85 h 102"/>
                <a:gd name="T106" fmla="*/ 14 w 144"/>
                <a:gd name="T107" fmla="*/ 83 h 102"/>
                <a:gd name="T108" fmla="*/ 4 w 144"/>
                <a:gd name="T109" fmla="*/ 71 h 102"/>
                <a:gd name="T110" fmla="*/ 0 w 144"/>
                <a:gd name="T111" fmla="*/ 59 h 102"/>
                <a:gd name="T112" fmla="*/ 7 w 144"/>
                <a:gd name="T113" fmla="*/ 52 h 102"/>
                <a:gd name="T114" fmla="*/ 9 w 144"/>
                <a:gd name="T115" fmla="*/ 36 h 102"/>
                <a:gd name="T116" fmla="*/ 14 w 144"/>
                <a:gd name="T117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02">
                  <a:moveTo>
                    <a:pt x="14" y="33"/>
                  </a:moveTo>
                  <a:lnTo>
                    <a:pt x="21" y="33"/>
                  </a:lnTo>
                  <a:lnTo>
                    <a:pt x="26" y="24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9" y="10"/>
                  </a:lnTo>
                  <a:lnTo>
                    <a:pt x="54" y="17"/>
                  </a:lnTo>
                  <a:lnTo>
                    <a:pt x="59" y="14"/>
                  </a:lnTo>
                  <a:lnTo>
                    <a:pt x="61" y="12"/>
                  </a:lnTo>
                  <a:lnTo>
                    <a:pt x="73" y="12"/>
                  </a:lnTo>
                  <a:lnTo>
                    <a:pt x="75" y="14"/>
                  </a:lnTo>
                  <a:lnTo>
                    <a:pt x="80" y="12"/>
                  </a:lnTo>
                  <a:lnTo>
                    <a:pt x="82" y="17"/>
                  </a:lnTo>
                  <a:lnTo>
                    <a:pt x="87" y="14"/>
                  </a:lnTo>
                  <a:lnTo>
                    <a:pt x="92" y="17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7" y="0"/>
                  </a:lnTo>
                  <a:lnTo>
                    <a:pt x="97" y="12"/>
                  </a:lnTo>
                  <a:lnTo>
                    <a:pt x="106" y="17"/>
                  </a:lnTo>
                  <a:lnTo>
                    <a:pt x="113" y="17"/>
                  </a:lnTo>
                  <a:lnTo>
                    <a:pt x="116" y="19"/>
                  </a:lnTo>
                  <a:lnTo>
                    <a:pt x="125" y="19"/>
                  </a:lnTo>
                  <a:lnTo>
                    <a:pt x="130" y="14"/>
                  </a:lnTo>
                  <a:lnTo>
                    <a:pt x="144" y="10"/>
                  </a:lnTo>
                  <a:lnTo>
                    <a:pt x="125" y="33"/>
                  </a:lnTo>
                  <a:lnTo>
                    <a:pt x="116" y="38"/>
                  </a:lnTo>
                  <a:lnTo>
                    <a:pt x="111" y="45"/>
                  </a:lnTo>
                  <a:lnTo>
                    <a:pt x="113" y="50"/>
                  </a:lnTo>
                  <a:lnTo>
                    <a:pt x="108" y="59"/>
                  </a:lnTo>
                  <a:lnTo>
                    <a:pt x="104" y="57"/>
                  </a:lnTo>
                  <a:lnTo>
                    <a:pt x="92" y="69"/>
                  </a:lnTo>
                  <a:lnTo>
                    <a:pt x="85" y="59"/>
                  </a:lnTo>
                  <a:lnTo>
                    <a:pt x="80" y="64"/>
                  </a:lnTo>
                  <a:lnTo>
                    <a:pt x="78" y="71"/>
                  </a:lnTo>
                  <a:lnTo>
                    <a:pt x="66" y="76"/>
                  </a:lnTo>
                  <a:lnTo>
                    <a:pt x="61" y="74"/>
                  </a:lnTo>
                  <a:lnTo>
                    <a:pt x="66" y="81"/>
                  </a:lnTo>
                  <a:lnTo>
                    <a:pt x="73" y="78"/>
                  </a:lnTo>
                  <a:lnTo>
                    <a:pt x="75" y="85"/>
                  </a:lnTo>
                  <a:lnTo>
                    <a:pt x="71" y="95"/>
                  </a:lnTo>
                  <a:lnTo>
                    <a:pt x="63" y="92"/>
                  </a:lnTo>
                  <a:lnTo>
                    <a:pt x="59" y="100"/>
                  </a:lnTo>
                  <a:lnTo>
                    <a:pt x="52" y="95"/>
                  </a:lnTo>
                  <a:lnTo>
                    <a:pt x="47" y="100"/>
                  </a:lnTo>
                  <a:lnTo>
                    <a:pt x="42" y="97"/>
                  </a:lnTo>
                  <a:lnTo>
                    <a:pt x="33" y="102"/>
                  </a:lnTo>
                  <a:lnTo>
                    <a:pt x="16" y="97"/>
                  </a:lnTo>
                  <a:lnTo>
                    <a:pt x="19" y="92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4" y="71"/>
                  </a:lnTo>
                  <a:lnTo>
                    <a:pt x="0" y="59"/>
                  </a:lnTo>
                  <a:lnTo>
                    <a:pt x="7" y="52"/>
                  </a:lnTo>
                  <a:lnTo>
                    <a:pt x="9" y="36"/>
                  </a:lnTo>
                  <a:lnTo>
                    <a:pt x="14" y="3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8" name="Freeform 134"/>
            <p:cNvSpPr>
              <a:spLocks/>
            </p:cNvSpPr>
            <p:nvPr/>
          </p:nvSpPr>
          <p:spPr bwMode="auto">
            <a:xfrm>
              <a:off x="4549775" y="3412702"/>
              <a:ext cx="349250" cy="412750"/>
            </a:xfrm>
            <a:custGeom>
              <a:avLst/>
              <a:gdLst>
                <a:gd name="T0" fmla="*/ 9 w 220"/>
                <a:gd name="T1" fmla="*/ 187 h 260"/>
                <a:gd name="T2" fmla="*/ 21 w 220"/>
                <a:gd name="T3" fmla="*/ 158 h 260"/>
                <a:gd name="T4" fmla="*/ 28 w 220"/>
                <a:gd name="T5" fmla="*/ 146 h 260"/>
                <a:gd name="T6" fmla="*/ 31 w 220"/>
                <a:gd name="T7" fmla="*/ 135 h 260"/>
                <a:gd name="T8" fmla="*/ 26 w 220"/>
                <a:gd name="T9" fmla="*/ 125 h 260"/>
                <a:gd name="T10" fmla="*/ 26 w 220"/>
                <a:gd name="T11" fmla="*/ 94 h 260"/>
                <a:gd name="T12" fmla="*/ 23 w 220"/>
                <a:gd name="T13" fmla="*/ 71 h 260"/>
                <a:gd name="T14" fmla="*/ 26 w 220"/>
                <a:gd name="T15" fmla="*/ 49 h 260"/>
                <a:gd name="T16" fmla="*/ 19 w 220"/>
                <a:gd name="T17" fmla="*/ 19 h 260"/>
                <a:gd name="T18" fmla="*/ 35 w 220"/>
                <a:gd name="T19" fmla="*/ 21 h 260"/>
                <a:gd name="T20" fmla="*/ 40 w 220"/>
                <a:gd name="T21" fmla="*/ 19 h 260"/>
                <a:gd name="T22" fmla="*/ 45 w 220"/>
                <a:gd name="T23" fmla="*/ 28 h 260"/>
                <a:gd name="T24" fmla="*/ 47 w 220"/>
                <a:gd name="T25" fmla="*/ 35 h 260"/>
                <a:gd name="T26" fmla="*/ 71 w 220"/>
                <a:gd name="T27" fmla="*/ 45 h 260"/>
                <a:gd name="T28" fmla="*/ 78 w 220"/>
                <a:gd name="T29" fmla="*/ 28 h 260"/>
                <a:gd name="T30" fmla="*/ 102 w 220"/>
                <a:gd name="T31" fmla="*/ 30 h 260"/>
                <a:gd name="T32" fmla="*/ 123 w 220"/>
                <a:gd name="T33" fmla="*/ 28 h 260"/>
                <a:gd name="T34" fmla="*/ 135 w 220"/>
                <a:gd name="T35" fmla="*/ 26 h 260"/>
                <a:gd name="T36" fmla="*/ 139 w 220"/>
                <a:gd name="T37" fmla="*/ 14 h 260"/>
                <a:gd name="T38" fmla="*/ 156 w 220"/>
                <a:gd name="T39" fmla="*/ 2 h 260"/>
                <a:gd name="T40" fmla="*/ 163 w 220"/>
                <a:gd name="T41" fmla="*/ 9 h 260"/>
                <a:gd name="T42" fmla="*/ 177 w 220"/>
                <a:gd name="T43" fmla="*/ 23 h 260"/>
                <a:gd name="T44" fmla="*/ 175 w 220"/>
                <a:gd name="T45" fmla="*/ 33 h 260"/>
                <a:gd name="T46" fmla="*/ 175 w 220"/>
                <a:gd name="T47" fmla="*/ 49 h 260"/>
                <a:gd name="T48" fmla="*/ 170 w 220"/>
                <a:gd name="T49" fmla="*/ 56 h 260"/>
                <a:gd name="T50" fmla="*/ 182 w 220"/>
                <a:gd name="T51" fmla="*/ 59 h 260"/>
                <a:gd name="T52" fmla="*/ 191 w 220"/>
                <a:gd name="T53" fmla="*/ 80 h 260"/>
                <a:gd name="T54" fmla="*/ 206 w 220"/>
                <a:gd name="T55" fmla="*/ 85 h 260"/>
                <a:gd name="T56" fmla="*/ 208 w 220"/>
                <a:gd name="T57" fmla="*/ 85 h 260"/>
                <a:gd name="T58" fmla="*/ 215 w 220"/>
                <a:gd name="T59" fmla="*/ 82 h 260"/>
                <a:gd name="T60" fmla="*/ 220 w 220"/>
                <a:gd name="T61" fmla="*/ 85 h 260"/>
                <a:gd name="T62" fmla="*/ 177 w 220"/>
                <a:gd name="T63" fmla="*/ 187 h 260"/>
                <a:gd name="T64" fmla="*/ 147 w 220"/>
                <a:gd name="T65" fmla="*/ 198 h 260"/>
                <a:gd name="T66" fmla="*/ 113 w 220"/>
                <a:gd name="T67" fmla="*/ 213 h 260"/>
                <a:gd name="T68" fmla="*/ 102 w 220"/>
                <a:gd name="T69" fmla="*/ 215 h 260"/>
                <a:gd name="T70" fmla="*/ 97 w 220"/>
                <a:gd name="T71" fmla="*/ 208 h 260"/>
                <a:gd name="T72" fmla="*/ 73 w 220"/>
                <a:gd name="T73" fmla="*/ 227 h 260"/>
                <a:gd name="T74" fmla="*/ 64 w 220"/>
                <a:gd name="T75" fmla="*/ 260 h 260"/>
                <a:gd name="T76" fmla="*/ 42 w 220"/>
                <a:gd name="T77" fmla="*/ 248 h 260"/>
                <a:gd name="T78" fmla="*/ 28 w 220"/>
                <a:gd name="T79" fmla="*/ 222 h 260"/>
                <a:gd name="T80" fmla="*/ 5 w 220"/>
                <a:gd name="T81" fmla="*/ 217 h 260"/>
                <a:gd name="T82" fmla="*/ 0 w 220"/>
                <a:gd name="T83" fmla="*/ 20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260">
                  <a:moveTo>
                    <a:pt x="0" y="206"/>
                  </a:moveTo>
                  <a:lnTo>
                    <a:pt x="9" y="187"/>
                  </a:lnTo>
                  <a:lnTo>
                    <a:pt x="14" y="161"/>
                  </a:lnTo>
                  <a:lnTo>
                    <a:pt x="21" y="158"/>
                  </a:lnTo>
                  <a:lnTo>
                    <a:pt x="26" y="144"/>
                  </a:lnTo>
                  <a:lnTo>
                    <a:pt x="28" y="146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33" y="127"/>
                  </a:lnTo>
                  <a:lnTo>
                    <a:pt x="26" y="125"/>
                  </a:lnTo>
                  <a:lnTo>
                    <a:pt x="23" y="116"/>
                  </a:lnTo>
                  <a:lnTo>
                    <a:pt x="26" y="94"/>
                  </a:lnTo>
                  <a:lnTo>
                    <a:pt x="19" y="73"/>
                  </a:lnTo>
                  <a:lnTo>
                    <a:pt x="23" y="71"/>
                  </a:lnTo>
                  <a:lnTo>
                    <a:pt x="21" y="56"/>
                  </a:lnTo>
                  <a:lnTo>
                    <a:pt x="26" y="49"/>
                  </a:lnTo>
                  <a:lnTo>
                    <a:pt x="14" y="37"/>
                  </a:lnTo>
                  <a:lnTo>
                    <a:pt x="19" y="19"/>
                  </a:lnTo>
                  <a:lnTo>
                    <a:pt x="23" y="14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40" y="19"/>
                  </a:lnTo>
                  <a:lnTo>
                    <a:pt x="40" y="30"/>
                  </a:lnTo>
                  <a:lnTo>
                    <a:pt x="45" y="28"/>
                  </a:lnTo>
                  <a:lnTo>
                    <a:pt x="47" y="30"/>
                  </a:lnTo>
                  <a:lnTo>
                    <a:pt x="47" y="35"/>
                  </a:lnTo>
                  <a:lnTo>
                    <a:pt x="54" y="35"/>
                  </a:lnTo>
                  <a:lnTo>
                    <a:pt x="71" y="45"/>
                  </a:lnTo>
                  <a:lnTo>
                    <a:pt x="76" y="42"/>
                  </a:lnTo>
                  <a:lnTo>
                    <a:pt x="78" y="28"/>
                  </a:lnTo>
                  <a:lnTo>
                    <a:pt x="83" y="26"/>
                  </a:lnTo>
                  <a:lnTo>
                    <a:pt x="102" y="30"/>
                  </a:lnTo>
                  <a:lnTo>
                    <a:pt x="106" y="26"/>
                  </a:lnTo>
                  <a:lnTo>
                    <a:pt x="123" y="28"/>
                  </a:lnTo>
                  <a:lnTo>
                    <a:pt x="128" y="21"/>
                  </a:lnTo>
                  <a:lnTo>
                    <a:pt x="135" y="26"/>
                  </a:lnTo>
                  <a:lnTo>
                    <a:pt x="137" y="14"/>
                  </a:lnTo>
                  <a:lnTo>
                    <a:pt x="139" y="14"/>
                  </a:lnTo>
                  <a:lnTo>
                    <a:pt x="149" y="0"/>
                  </a:lnTo>
                  <a:lnTo>
                    <a:pt x="156" y="2"/>
                  </a:lnTo>
                  <a:lnTo>
                    <a:pt x="156" y="4"/>
                  </a:lnTo>
                  <a:lnTo>
                    <a:pt x="163" y="9"/>
                  </a:lnTo>
                  <a:lnTo>
                    <a:pt x="170" y="9"/>
                  </a:lnTo>
                  <a:lnTo>
                    <a:pt x="177" y="23"/>
                  </a:lnTo>
                  <a:lnTo>
                    <a:pt x="175" y="28"/>
                  </a:lnTo>
                  <a:lnTo>
                    <a:pt x="175" y="33"/>
                  </a:lnTo>
                  <a:lnTo>
                    <a:pt x="173" y="35"/>
                  </a:lnTo>
                  <a:lnTo>
                    <a:pt x="175" y="49"/>
                  </a:lnTo>
                  <a:lnTo>
                    <a:pt x="170" y="54"/>
                  </a:lnTo>
                  <a:lnTo>
                    <a:pt x="170" y="56"/>
                  </a:lnTo>
                  <a:lnTo>
                    <a:pt x="175" y="61"/>
                  </a:lnTo>
                  <a:lnTo>
                    <a:pt x="182" y="59"/>
                  </a:lnTo>
                  <a:lnTo>
                    <a:pt x="194" y="75"/>
                  </a:lnTo>
                  <a:lnTo>
                    <a:pt x="191" y="80"/>
                  </a:lnTo>
                  <a:lnTo>
                    <a:pt x="201" y="87"/>
                  </a:lnTo>
                  <a:lnTo>
                    <a:pt x="206" y="85"/>
                  </a:lnTo>
                  <a:lnTo>
                    <a:pt x="208" y="87"/>
                  </a:lnTo>
                  <a:lnTo>
                    <a:pt x="208" y="85"/>
                  </a:lnTo>
                  <a:lnTo>
                    <a:pt x="210" y="82"/>
                  </a:lnTo>
                  <a:lnTo>
                    <a:pt x="215" y="82"/>
                  </a:lnTo>
                  <a:lnTo>
                    <a:pt x="213" y="85"/>
                  </a:lnTo>
                  <a:lnTo>
                    <a:pt x="220" y="85"/>
                  </a:lnTo>
                  <a:lnTo>
                    <a:pt x="180" y="194"/>
                  </a:lnTo>
                  <a:lnTo>
                    <a:pt x="177" y="187"/>
                  </a:lnTo>
                  <a:lnTo>
                    <a:pt x="163" y="182"/>
                  </a:lnTo>
                  <a:lnTo>
                    <a:pt x="147" y="198"/>
                  </a:lnTo>
                  <a:lnTo>
                    <a:pt x="123" y="213"/>
                  </a:lnTo>
                  <a:lnTo>
                    <a:pt x="113" y="213"/>
                  </a:lnTo>
                  <a:lnTo>
                    <a:pt x="104" y="220"/>
                  </a:lnTo>
                  <a:lnTo>
                    <a:pt x="102" y="215"/>
                  </a:lnTo>
                  <a:lnTo>
                    <a:pt x="99" y="208"/>
                  </a:lnTo>
                  <a:lnTo>
                    <a:pt x="97" y="208"/>
                  </a:lnTo>
                  <a:lnTo>
                    <a:pt x="97" y="215"/>
                  </a:lnTo>
                  <a:lnTo>
                    <a:pt x="73" y="227"/>
                  </a:lnTo>
                  <a:lnTo>
                    <a:pt x="64" y="236"/>
                  </a:lnTo>
                  <a:lnTo>
                    <a:pt x="64" y="260"/>
                  </a:lnTo>
                  <a:lnTo>
                    <a:pt x="45" y="246"/>
                  </a:lnTo>
                  <a:lnTo>
                    <a:pt x="42" y="248"/>
                  </a:lnTo>
                  <a:lnTo>
                    <a:pt x="26" y="248"/>
                  </a:lnTo>
                  <a:lnTo>
                    <a:pt x="28" y="222"/>
                  </a:lnTo>
                  <a:lnTo>
                    <a:pt x="12" y="222"/>
                  </a:lnTo>
                  <a:lnTo>
                    <a:pt x="5" y="217"/>
                  </a:lnTo>
                  <a:lnTo>
                    <a:pt x="7" y="213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09" name="Freeform 135"/>
            <p:cNvSpPr>
              <a:spLocks/>
            </p:cNvSpPr>
            <p:nvPr/>
          </p:nvSpPr>
          <p:spPr bwMode="auto">
            <a:xfrm>
              <a:off x="4591050" y="5343102"/>
              <a:ext cx="228600" cy="192088"/>
            </a:xfrm>
            <a:custGeom>
              <a:avLst/>
              <a:gdLst>
                <a:gd name="T0" fmla="*/ 0 w 144"/>
                <a:gd name="T1" fmla="*/ 60 h 121"/>
                <a:gd name="T2" fmla="*/ 7 w 144"/>
                <a:gd name="T3" fmla="*/ 55 h 121"/>
                <a:gd name="T4" fmla="*/ 5 w 144"/>
                <a:gd name="T5" fmla="*/ 45 h 121"/>
                <a:gd name="T6" fmla="*/ 12 w 144"/>
                <a:gd name="T7" fmla="*/ 45 h 121"/>
                <a:gd name="T8" fmla="*/ 16 w 144"/>
                <a:gd name="T9" fmla="*/ 38 h 121"/>
                <a:gd name="T10" fmla="*/ 12 w 144"/>
                <a:gd name="T11" fmla="*/ 36 h 121"/>
                <a:gd name="T12" fmla="*/ 19 w 144"/>
                <a:gd name="T13" fmla="*/ 34 h 121"/>
                <a:gd name="T14" fmla="*/ 14 w 144"/>
                <a:gd name="T15" fmla="*/ 29 h 121"/>
                <a:gd name="T16" fmla="*/ 19 w 144"/>
                <a:gd name="T17" fmla="*/ 24 h 121"/>
                <a:gd name="T18" fmla="*/ 19 w 144"/>
                <a:gd name="T19" fmla="*/ 17 h 121"/>
                <a:gd name="T20" fmla="*/ 26 w 144"/>
                <a:gd name="T21" fmla="*/ 17 h 121"/>
                <a:gd name="T22" fmla="*/ 26 w 144"/>
                <a:gd name="T23" fmla="*/ 15 h 121"/>
                <a:gd name="T24" fmla="*/ 19 w 144"/>
                <a:gd name="T25" fmla="*/ 8 h 121"/>
                <a:gd name="T26" fmla="*/ 19 w 144"/>
                <a:gd name="T27" fmla="*/ 3 h 121"/>
                <a:gd name="T28" fmla="*/ 23 w 144"/>
                <a:gd name="T29" fmla="*/ 0 h 121"/>
                <a:gd name="T30" fmla="*/ 28 w 144"/>
                <a:gd name="T31" fmla="*/ 5 h 121"/>
                <a:gd name="T32" fmla="*/ 42 w 144"/>
                <a:gd name="T33" fmla="*/ 8 h 121"/>
                <a:gd name="T34" fmla="*/ 47 w 144"/>
                <a:gd name="T35" fmla="*/ 15 h 121"/>
                <a:gd name="T36" fmla="*/ 59 w 144"/>
                <a:gd name="T37" fmla="*/ 22 h 121"/>
                <a:gd name="T38" fmla="*/ 64 w 144"/>
                <a:gd name="T39" fmla="*/ 29 h 121"/>
                <a:gd name="T40" fmla="*/ 76 w 144"/>
                <a:gd name="T41" fmla="*/ 31 h 121"/>
                <a:gd name="T42" fmla="*/ 80 w 144"/>
                <a:gd name="T43" fmla="*/ 26 h 121"/>
                <a:gd name="T44" fmla="*/ 94 w 144"/>
                <a:gd name="T45" fmla="*/ 48 h 121"/>
                <a:gd name="T46" fmla="*/ 99 w 144"/>
                <a:gd name="T47" fmla="*/ 43 h 121"/>
                <a:gd name="T48" fmla="*/ 109 w 144"/>
                <a:gd name="T49" fmla="*/ 41 h 121"/>
                <a:gd name="T50" fmla="*/ 111 w 144"/>
                <a:gd name="T51" fmla="*/ 36 h 121"/>
                <a:gd name="T52" fmla="*/ 118 w 144"/>
                <a:gd name="T53" fmla="*/ 31 h 121"/>
                <a:gd name="T54" fmla="*/ 125 w 144"/>
                <a:gd name="T55" fmla="*/ 31 h 121"/>
                <a:gd name="T56" fmla="*/ 123 w 144"/>
                <a:gd name="T57" fmla="*/ 36 h 121"/>
                <a:gd name="T58" fmla="*/ 132 w 144"/>
                <a:gd name="T59" fmla="*/ 38 h 121"/>
                <a:gd name="T60" fmla="*/ 137 w 144"/>
                <a:gd name="T61" fmla="*/ 45 h 121"/>
                <a:gd name="T62" fmla="*/ 135 w 144"/>
                <a:gd name="T63" fmla="*/ 52 h 121"/>
                <a:gd name="T64" fmla="*/ 139 w 144"/>
                <a:gd name="T65" fmla="*/ 57 h 121"/>
                <a:gd name="T66" fmla="*/ 142 w 144"/>
                <a:gd name="T67" fmla="*/ 55 h 121"/>
                <a:gd name="T68" fmla="*/ 144 w 144"/>
                <a:gd name="T69" fmla="*/ 62 h 121"/>
                <a:gd name="T70" fmla="*/ 144 w 144"/>
                <a:gd name="T71" fmla="*/ 67 h 121"/>
                <a:gd name="T72" fmla="*/ 137 w 144"/>
                <a:gd name="T73" fmla="*/ 69 h 121"/>
                <a:gd name="T74" fmla="*/ 123 w 144"/>
                <a:gd name="T75" fmla="*/ 69 h 121"/>
                <a:gd name="T76" fmla="*/ 118 w 144"/>
                <a:gd name="T77" fmla="*/ 76 h 121"/>
                <a:gd name="T78" fmla="*/ 104 w 144"/>
                <a:gd name="T79" fmla="*/ 86 h 121"/>
                <a:gd name="T80" fmla="*/ 104 w 144"/>
                <a:gd name="T81" fmla="*/ 93 h 121"/>
                <a:gd name="T82" fmla="*/ 97 w 144"/>
                <a:gd name="T83" fmla="*/ 97 h 121"/>
                <a:gd name="T84" fmla="*/ 85 w 144"/>
                <a:gd name="T85" fmla="*/ 97 h 121"/>
                <a:gd name="T86" fmla="*/ 80 w 144"/>
                <a:gd name="T87" fmla="*/ 107 h 121"/>
                <a:gd name="T88" fmla="*/ 76 w 144"/>
                <a:gd name="T89" fmla="*/ 109 h 121"/>
                <a:gd name="T90" fmla="*/ 78 w 144"/>
                <a:gd name="T91" fmla="*/ 112 h 121"/>
                <a:gd name="T92" fmla="*/ 73 w 144"/>
                <a:gd name="T93" fmla="*/ 119 h 121"/>
                <a:gd name="T94" fmla="*/ 66 w 144"/>
                <a:gd name="T95" fmla="*/ 121 h 121"/>
                <a:gd name="T96" fmla="*/ 61 w 144"/>
                <a:gd name="T97" fmla="*/ 97 h 121"/>
                <a:gd name="T98" fmla="*/ 38 w 144"/>
                <a:gd name="T99" fmla="*/ 88 h 121"/>
                <a:gd name="T100" fmla="*/ 33 w 144"/>
                <a:gd name="T101" fmla="*/ 90 h 121"/>
                <a:gd name="T102" fmla="*/ 31 w 144"/>
                <a:gd name="T103" fmla="*/ 76 h 121"/>
                <a:gd name="T104" fmla="*/ 19 w 144"/>
                <a:gd name="T105" fmla="*/ 62 h 121"/>
                <a:gd name="T106" fmla="*/ 9 w 144"/>
                <a:gd name="T107" fmla="*/ 62 h 121"/>
                <a:gd name="T108" fmla="*/ 5 w 144"/>
                <a:gd name="T109" fmla="*/ 67 h 121"/>
                <a:gd name="T110" fmla="*/ 0 w 144"/>
                <a:gd name="T111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21">
                  <a:moveTo>
                    <a:pt x="0" y="60"/>
                  </a:moveTo>
                  <a:lnTo>
                    <a:pt x="7" y="55"/>
                  </a:lnTo>
                  <a:lnTo>
                    <a:pt x="5" y="45"/>
                  </a:lnTo>
                  <a:lnTo>
                    <a:pt x="12" y="45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9" y="34"/>
                  </a:lnTo>
                  <a:lnTo>
                    <a:pt x="14" y="29"/>
                  </a:lnTo>
                  <a:lnTo>
                    <a:pt x="19" y="24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42" y="8"/>
                  </a:lnTo>
                  <a:lnTo>
                    <a:pt x="47" y="15"/>
                  </a:lnTo>
                  <a:lnTo>
                    <a:pt x="59" y="22"/>
                  </a:lnTo>
                  <a:lnTo>
                    <a:pt x="64" y="29"/>
                  </a:lnTo>
                  <a:lnTo>
                    <a:pt x="76" y="31"/>
                  </a:lnTo>
                  <a:lnTo>
                    <a:pt x="80" y="26"/>
                  </a:lnTo>
                  <a:lnTo>
                    <a:pt x="94" y="48"/>
                  </a:lnTo>
                  <a:lnTo>
                    <a:pt x="99" y="43"/>
                  </a:lnTo>
                  <a:lnTo>
                    <a:pt x="109" y="41"/>
                  </a:lnTo>
                  <a:lnTo>
                    <a:pt x="111" y="36"/>
                  </a:lnTo>
                  <a:lnTo>
                    <a:pt x="118" y="31"/>
                  </a:lnTo>
                  <a:lnTo>
                    <a:pt x="125" y="31"/>
                  </a:lnTo>
                  <a:lnTo>
                    <a:pt x="123" y="36"/>
                  </a:lnTo>
                  <a:lnTo>
                    <a:pt x="132" y="38"/>
                  </a:lnTo>
                  <a:lnTo>
                    <a:pt x="137" y="45"/>
                  </a:lnTo>
                  <a:lnTo>
                    <a:pt x="135" y="52"/>
                  </a:lnTo>
                  <a:lnTo>
                    <a:pt x="139" y="57"/>
                  </a:lnTo>
                  <a:lnTo>
                    <a:pt x="142" y="55"/>
                  </a:lnTo>
                  <a:lnTo>
                    <a:pt x="144" y="62"/>
                  </a:lnTo>
                  <a:lnTo>
                    <a:pt x="144" y="67"/>
                  </a:lnTo>
                  <a:lnTo>
                    <a:pt x="137" y="69"/>
                  </a:lnTo>
                  <a:lnTo>
                    <a:pt x="123" y="69"/>
                  </a:lnTo>
                  <a:lnTo>
                    <a:pt x="118" y="76"/>
                  </a:lnTo>
                  <a:lnTo>
                    <a:pt x="104" y="86"/>
                  </a:lnTo>
                  <a:lnTo>
                    <a:pt x="104" y="93"/>
                  </a:lnTo>
                  <a:lnTo>
                    <a:pt x="97" y="97"/>
                  </a:lnTo>
                  <a:lnTo>
                    <a:pt x="85" y="97"/>
                  </a:lnTo>
                  <a:lnTo>
                    <a:pt x="80" y="107"/>
                  </a:lnTo>
                  <a:lnTo>
                    <a:pt x="76" y="109"/>
                  </a:lnTo>
                  <a:lnTo>
                    <a:pt x="78" y="112"/>
                  </a:lnTo>
                  <a:lnTo>
                    <a:pt x="73" y="119"/>
                  </a:lnTo>
                  <a:lnTo>
                    <a:pt x="66" y="121"/>
                  </a:lnTo>
                  <a:lnTo>
                    <a:pt x="61" y="97"/>
                  </a:lnTo>
                  <a:lnTo>
                    <a:pt x="38" y="88"/>
                  </a:lnTo>
                  <a:lnTo>
                    <a:pt x="33" y="90"/>
                  </a:lnTo>
                  <a:lnTo>
                    <a:pt x="31" y="76"/>
                  </a:lnTo>
                  <a:lnTo>
                    <a:pt x="19" y="62"/>
                  </a:lnTo>
                  <a:lnTo>
                    <a:pt x="9" y="62"/>
                  </a:lnTo>
                  <a:lnTo>
                    <a:pt x="5" y="67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0" name="Freeform 136"/>
            <p:cNvSpPr>
              <a:spLocks/>
            </p:cNvSpPr>
            <p:nvPr/>
          </p:nvSpPr>
          <p:spPr bwMode="auto">
            <a:xfrm>
              <a:off x="4549775" y="3220615"/>
              <a:ext cx="112713" cy="209550"/>
            </a:xfrm>
            <a:custGeom>
              <a:avLst/>
              <a:gdLst>
                <a:gd name="T0" fmla="*/ 0 w 71"/>
                <a:gd name="T1" fmla="*/ 106 h 132"/>
                <a:gd name="T2" fmla="*/ 0 w 71"/>
                <a:gd name="T3" fmla="*/ 97 h 132"/>
                <a:gd name="T4" fmla="*/ 2 w 71"/>
                <a:gd name="T5" fmla="*/ 99 h 132"/>
                <a:gd name="T6" fmla="*/ 9 w 71"/>
                <a:gd name="T7" fmla="*/ 92 h 132"/>
                <a:gd name="T8" fmla="*/ 7 w 71"/>
                <a:gd name="T9" fmla="*/ 76 h 132"/>
                <a:gd name="T10" fmla="*/ 14 w 71"/>
                <a:gd name="T11" fmla="*/ 73 h 132"/>
                <a:gd name="T12" fmla="*/ 7 w 71"/>
                <a:gd name="T13" fmla="*/ 66 h 132"/>
                <a:gd name="T14" fmla="*/ 9 w 71"/>
                <a:gd name="T15" fmla="*/ 61 h 132"/>
                <a:gd name="T16" fmla="*/ 14 w 71"/>
                <a:gd name="T17" fmla="*/ 59 h 132"/>
                <a:gd name="T18" fmla="*/ 26 w 71"/>
                <a:gd name="T19" fmla="*/ 40 h 132"/>
                <a:gd name="T20" fmla="*/ 19 w 71"/>
                <a:gd name="T21" fmla="*/ 31 h 132"/>
                <a:gd name="T22" fmla="*/ 26 w 71"/>
                <a:gd name="T23" fmla="*/ 14 h 132"/>
                <a:gd name="T24" fmla="*/ 26 w 71"/>
                <a:gd name="T25" fmla="*/ 5 h 132"/>
                <a:gd name="T26" fmla="*/ 33 w 71"/>
                <a:gd name="T27" fmla="*/ 5 h 132"/>
                <a:gd name="T28" fmla="*/ 38 w 71"/>
                <a:gd name="T29" fmla="*/ 0 h 132"/>
                <a:gd name="T30" fmla="*/ 45 w 71"/>
                <a:gd name="T31" fmla="*/ 5 h 132"/>
                <a:gd name="T32" fmla="*/ 47 w 71"/>
                <a:gd name="T33" fmla="*/ 2 h 132"/>
                <a:gd name="T34" fmla="*/ 49 w 71"/>
                <a:gd name="T35" fmla="*/ 12 h 132"/>
                <a:gd name="T36" fmla="*/ 45 w 71"/>
                <a:gd name="T37" fmla="*/ 16 h 132"/>
                <a:gd name="T38" fmla="*/ 45 w 71"/>
                <a:gd name="T39" fmla="*/ 26 h 132"/>
                <a:gd name="T40" fmla="*/ 47 w 71"/>
                <a:gd name="T41" fmla="*/ 28 h 132"/>
                <a:gd name="T42" fmla="*/ 57 w 71"/>
                <a:gd name="T43" fmla="*/ 28 h 132"/>
                <a:gd name="T44" fmla="*/ 49 w 71"/>
                <a:gd name="T45" fmla="*/ 35 h 132"/>
                <a:gd name="T46" fmla="*/ 47 w 71"/>
                <a:gd name="T47" fmla="*/ 33 h 132"/>
                <a:gd name="T48" fmla="*/ 40 w 71"/>
                <a:gd name="T49" fmla="*/ 45 h 132"/>
                <a:gd name="T50" fmla="*/ 42 w 71"/>
                <a:gd name="T51" fmla="*/ 54 h 132"/>
                <a:gd name="T52" fmla="*/ 49 w 71"/>
                <a:gd name="T53" fmla="*/ 57 h 132"/>
                <a:gd name="T54" fmla="*/ 49 w 71"/>
                <a:gd name="T55" fmla="*/ 64 h 132"/>
                <a:gd name="T56" fmla="*/ 57 w 71"/>
                <a:gd name="T57" fmla="*/ 69 h 132"/>
                <a:gd name="T58" fmla="*/ 52 w 71"/>
                <a:gd name="T59" fmla="*/ 80 h 132"/>
                <a:gd name="T60" fmla="*/ 71 w 71"/>
                <a:gd name="T61" fmla="*/ 95 h 132"/>
                <a:gd name="T62" fmla="*/ 66 w 71"/>
                <a:gd name="T63" fmla="*/ 106 h 132"/>
                <a:gd name="T64" fmla="*/ 66 w 71"/>
                <a:gd name="T65" fmla="*/ 116 h 132"/>
                <a:gd name="T66" fmla="*/ 49 w 71"/>
                <a:gd name="T67" fmla="*/ 123 h 132"/>
                <a:gd name="T68" fmla="*/ 45 w 71"/>
                <a:gd name="T69" fmla="*/ 121 h 132"/>
                <a:gd name="T70" fmla="*/ 38 w 71"/>
                <a:gd name="T71" fmla="*/ 128 h 132"/>
                <a:gd name="T72" fmla="*/ 23 w 71"/>
                <a:gd name="T73" fmla="*/ 125 h 132"/>
                <a:gd name="T74" fmla="*/ 23 w 71"/>
                <a:gd name="T75" fmla="*/ 130 h 132"/>
                <a:gd name="T76" fmla="*/ 21 w 71"/>
                <a:gd name="T77" fmla="*/ 132 h 132"/>
                <a:gd name="T78" fmla="*/ 21 w 71"/>
                <a:gd name="T79" fmla="*/ 128 h 132"/>
                <a:gd name="T80" fmla="*/ 16 w 71"/>
                <a:gd name="T81" fmla="*/ 130 h 132"/>
                <a:gd name="T82" fmla="*/ 14 w 71"/>
                <a:gd name="T83" fmla="*/ 123 h 132"/>
                <a:gd name="T84" fmla="*/ 9 w 71"/>
                <a:gd name="T85" fmla="*/ 125 h 132"/>
                <a:gd name="T86" fmla="*/ 12 w 71"/>
                <a:gd name="T87" fmla="*/ 121 h 132"/>
                <a:gd name="T88" fmla="*/ 9 w 71"/>
                <a:gd name="T89" fmla="*/ 109 h 132"/>
                <a:gd name="T90" fmla="*/ 0 w 71"/>
                <a:gd name="T91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132">
                  <a:moveTo>
                    <a:pt x="0" y="106"/>
                  </a:moveTo>
                  <a:lnTo>
                    <a:pt x="0" y="97"/>
                  </a:lnTo>
                  <a:lnTo>
                    <a:pt x="2" y="99"/>
                  </a:lnTo>
                  <a:lnTo>
                    <a:pt x="9" y="92"/>
                  </a:lnTo>
                  <a:lnTo>
                    <a:pt x="7" y="76"/>
                  </a:lnTo>
                  <a:lnTo>
                    <a:pt x="14" y="73"/>
                  </a:lnTo>
                  <a:lnTo>
                    <a:pt x="7" y="66"/>
                  </a:lnTo>
                  <a:lnTo>
                    <a:pt x="9" y="61"/>
                  </a:lnTo>
                  <a:lnTo>
                    <a:pt x="14" y="59"/>
                  </a:lnTo>
                  <a:lnTo>
                    <a:pt x="26" y="40"/>
                  </a:lnTo>
                  <a:lnTo>
                    <a:pt x="19" y="31"/>
                  </a:lnTo>
                  <a:lnTo>
                    <a:pt x="26" y="14"/>
                  </a:lnTo>
                  <a:lnTo>
                    <a:pt x="26" y="5"/>
                  </a:lnTo>
                  <a:lnTo>
                    <a:pt x="33" y="5"/>
                  </a:lnTo>
                  <a:lnTo>
                    <a:pt x="38" y="0"/>
                  </a:lnTo>
                  <a:lnTo>
                    <a:pt x="45" y="5"/>
                  </a:lnTo>
                  <a:lnTo>
                    <a:pt x="47" y="2"/>
                  </a:lnTo>
                  <a:lnTo>
                    <a:pt x="49" y="12"/>
                  </a:lnTo>
                  <a:lnTo>
                    <a:pt x="45" y="16"/>
                  </a:lnTo>
                  <a:lnTo>
                    <a:pt x="45" y="26"/>
                  </a:lnTo>
                  <a:lnTo>
                    <a:pt x="47" y="28"/>
                  </a:lnTo>
                  <a:lnTo>
                    <a:pt x="57" y="28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0" y="45"/>
                  </a:lnTo>
                  <a:lnTo>
                    <a:pt x="42" y="54"/>
                  </a:lnTo>
                  <a:lnTo>
                    <a:pt x="49" y="57"/>
                  </a:lnTo>
                  <a:lnTo>
                    <a:pt x="49" y="64"/>
                  </a:lnTo>
                  <a:lnTo>
                    <a:pt x="57" y="69"/>
                  </a:lnTo>
                  <a:lnTo>
                    <a:pt x="52" y="80"/>
                  </a:lnTo>
                  <a:lnTo>
                    <a:pt x="71" y="95"/>
                  </a:lnTo>
                  <a:lnTo>
                    <a:pt x="66" y="106"/>
                  </a:lnTo>
                  <a:lnTo>
                    <a:pt x="66" y="116"/>
                  </a:lnTo>
                  <a:lnTo>
                    <a:pt x="49" y="123"/>
                  </a:lnTo>
                  <a:lnTo>
                    <a:pt x="45" y="121"/>
                  </a:lnTo>
                  <a:lnTo>
                    <a:pt x="38" y="128"/>
                  </a:lnTo>
                  <a:lnTo>
                    <a:pt x="23" y="125"/>
                  </a:lnTo>
                  <a:lnTo>
                    <a:pt x="23" y="130"/>
                  </a:lnTo>
                  <a:lnTo>
                    <a:pt x="21" y="132"/>
                  </a:lnTo>
                  <a:lnTo>
                    <a:pt x="21" y="128"/>
                  </a:lnTo>
                  <a:lnTo>
                    <a:pt x="16" y="130"/>
                  </a:lnTo>
                  <a:lnTo>
                    <a:pt x="14" y="123"/>
                  </a:lnTo>
                  <a:lnTo>
                    <a:pt x="9" y="125"/>
                  </a:lnTo>
                  <a:lnTo>
                    <a:pt x="12" y="121"/>
                  </a:lnTo>
                  <a:lnTo>
                    <a:pt x="9" y="109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1" name="Freeform 137"/>
            <p:cNvSpPr>
              <a:spLocks/>
            </p:cNvSpPr>
            <p:nvPr/>
          </p:nvSpPr>
          <p:spPr bwMode="auto">
            <a:xfrm>
              <a:off x="4591050" y="4347740"/>
              <a:ext cx="120650" cy="104775"/>
            </a:xfrm>
            <a:custGeom>
              <a:avLst/>
              <a:gdLst>
                <a:gd name="T0" fmla="*/ 47 w 76"/>
                <a:gd name="T1" fmla="*/ 0 h 66"/>
                <a:gd name="T2" fmla="*/ 57 w 76"/>
                <a:gd name="T3" fmla="*/ 2 h 66"/>
                <a:gd name="T4" fmla="*/ 64 w 76"/>
                <a:gd name="T5" fmla="*/ 12 h 66"/>
                <a:gd name="T6" fmla="*/ 76 w 76"/>
                <a:gd name="T7" fmla="*/ 52 h 66"/>
                <a:gd name="T8" fmla="*/ 57 w 76"/>
                <a:gd name="T9" fmla="*/ 66 h 66"/>
                <a:gd name="T10" fmla="*/ 42 w 76"/>
                <a:gd name="T11" fmla="*/ 66 h 66"/>
                <a:gd name="T12" fmla="*/ 40 w 76"/>
                <a:gd name="T13" fmla="*/ 59 h 66"/>
                <a:gd name="T14" fmla="*/ 42 w 76"/>
                <a:gd name="T15" fmla="*/ 50 h 66"/>
                <a:gd name="T16" fmla="*/ 33 w 76"/>
                <a:gd name="T17" fmla="*/ 36 h 66"/>
                <a:gd name="T18" fmla="*/ 26 w 76"/>
                <a:gd name="T19" fmla="*/ 36 h 66"/>
                <a:gd name="T20" fmla="*/ 21 w 76"/>
                <a:gd name="T21" fmla="*/ 40 h 66"/>
                <a:gd name="T22" fmla="*/ 9 w 76"/>
                <a:gd name="T23" fmla="*/ 28 h 66"/>
                <a:gd name="T24" fmla="*/ 0 w 76"/>
                <a:gd name="T25" fmla="*/ 26 h 66"/>
                <a:gd name="T26" fmla="*/ 5 w 76"/>
                <a:gd name="T27" fmla="*/ 24 h 66"/>
                <a:gd name="T28" fmla="*/ 5 w 76"/>
                <a:gd name="T29" fmla="*/ 14 h 66"/>
                <a:gd name="T30" fmla="*/ 16 w 76"/>
                <a:gd name="T31" fmla="*/ 12 h 66"/>
                <a:gd name="T32" fmla="*/ 23 w 76"/>
                <a:gd name="T33" fmla="*/ 14 h 66"/>
                <a:gd name="T34" fmla="*/ 28 w 76"/>
                <a:gd name="T35" fmla="*/ 10 h 66"/>
                <a:gd name="T36" fmla="*/ 47 w 76"/>
                <a:gd name="T37" fmla="*/ 5 h 66"/>
                <a:gd name="T38" fmla="*/ 47 w 76"/>
                <a:gd name="T3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66">
                  <a:moveTo>
                    <a:pt x="47" y="0"/>
                  </a:moveTo>
                  <a:lnTo>
                    <a:pt x="57" y="2"/>
                  </a:lnTo>
                  <a:lnTo>
                    <a:pt x="64" y="12"/>
                  </a:lnTo>
                  <a:lnTo>
                    <a:pt x="76" y="52"/>
                  </a:lnTo>
                  <a:lnTo>
                    <a:pt x="57" y="66"/>
                  </a:lnTo>
                  <a:lnTo>
                    <a:pt x="42" y="66"/>
                  </a:lnTo>
                  <a:lnTo>
                    <a:pt x="40" y="59"/>
                  </a:lnTo>
                  <a:lnTo>
                    <a:pt x="42" y="50"/>
                  </a:lnTo>
                  <a:lnTo>
                    <a:pt x="33" y="36"/>
                  </a:lnTo>
                  <a:lnTo>
                    <a:pt x="26" y="36"/>
                  </a:lnTo>
                  <a:lnTo>
                    <a:pt x="21" y="40"/>
                  </a:lnTo>
                  <a:lnTo>
                    <a:pt x="9" y="28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4"/>
                  </a:lnTo>
                  <a:lnTo>
                    <a:pt x="16" y="12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2" name="Freeform 138"/>
            <p:cNvSpPr>
              <a:spLocks/>
            </p:cNvSpPr>
            <p:nvPr/>
          </p:nvSpPr>
          <p:spPr bwMode="auto">
            <a:xfrm>
              <a:off x="4560888" y="2409402"/>
              <a:ext cx="233363" cy="165100"/>
            </a:xfrm>
            <a:custGeom>
              <a:avLst/>
              <a:gdLst>
                <a:gd name="T0" fmla="*/ 144 w 147"/>
                <a:gd name="T1" fmla="*/ 71 h 104"/>
                <a:gd name="T2" fmla="*/ 125 w 147"/>
                <a:gd name="T3" fmla="*/ 80 h 104"/>
                <a:gd name="T4" fmla="*/ 121 w 147"/>
                <a:gd name="T5" fmla="*/ 89 h 104"/>
                <a:gd name="T6" fmla="*/ 106 w 147"/>
                <a:gd name="T7" fmla="*/ 92 h 104"/>
                <a:gd name="T8" fmla="*/ 104 w 147"/>
                <a:gd name="T9" fmla="*/ 85 h 104"/>
                <a:gd name="T10" fmla="*/ 99 w 147"/>
                <a:gd name="T11" fmla="*/ 87 h 104"/>
                <a:gd name="T12" fmla="*/ 97 w 147"/>
                <a:gd name="T13" fmla="*/ 85 h 104"/>
                <a:gd name="T14" fmla="*/ 97 w 147"/>
                <a:gd name="T15" fmla="*/ 89 h 104"/>
                <a:gd name="T16" fmla="*/ 87 w 147"/>
                <a:gd name="T17" fmla="*/ 89 h 104"/>
                <a:gd name="T18" fmla="*/ 78 w 147"/>
                <a:gd name="T19" fmla="*/ 94 h 104"/>
                <a:gd name="T20" fmla="*/ 73 w 147"/>
                <a:gd name="T21" fmla="*/ 89 h 104"/>
                <a:gd name="T22" fmla="*/ 69 w 147"/>
                <a:gd name="T23" fmla="*/ 94 h 104"/>
                <a:gd name="T24" fmla="*/ 69 w 147"/>
                <a:gd name="T25" fmla="*/ 99 h 104"/>
                <a:gd name="T26" fmla="*/ 61 w 147"/>
                <a:gd name="T27" fmla="*/ 104 h 104"/>
                <a:gd name="T28" fmla="*/ 59 w 147"/>
                <a:gd name="T29" fmla="*/ 99 h 104"/>
                <a:gd name="T30" fmla="*/ 50 w 147"/>
                <a:gd name="T31" fmla="*/ 97 h 104"/>
                <a:gd name="T32" fmla="*/ 54 w 147"/>
                <a:gd name="T33" fmla="*/ 89 h 104"/>
                <a:gd name="T34" fmla="*/ 50 w 147"/>
                <a:gd name="T35" fmla="*/ 80 h 104"/>
                <a:gd name="T36" fmla="*/ 47 w 147"/>
                <a:gd name="T37" fmla="*/ 80 h 104"/>
                <a:gd name="T38" fmla="*/ 35 w 147"/>
                <a:gd name="T39" fmla="*/ 68 h 104"/>
                <a:gd name="T40" fmla="*/ 14 w 147"/>
                <a:gd name="T41" fmla="*/ 61 h 104"/>
                <a:gd name="T42" fmla="*/ 14 w 147"/>
                <a:gd name="T43" fmla="*/ 54 h 104"/>
                <a:gd name="T44" fmla="*/ 19 w 147"/>
                <a:gd name="T45" fmla="*/ 54 h 104"/>
                <a:gd name="T46" fmla="*/ 21 w 147"/>
                <a:gd name="T47" fmla="*/ 47 h 104"/>
                <a:gd name="T48" fmla="*/ 19 w 147"/>
                <a:gd name="T49" fmla="*/ 42 h 104"/>
                <a:gd name="T50" fmla="*/ 12 w 147"/>
                <a:gd name="T51" fmla="*/ 40 h 104"/>
                <a:gd name="T52" fmla="*/ 9 w 147"/>
                <a:gd name="T53" fmla="*/ 37 h 104"/>
                <a:gd name="T54" fmla="*/ 12 w 147"/>
                <a:gd name="T55" fmla="*/ 35 h 104"/>
                <a:gd name="T56" fmla="*/ 9 w 147"/>
                <a:gd name="T57" fmla="*/ 30 h 104"/>
                <a:gd name="T58" fmla="*/ 0 w 147"/>
                <a:gd name="T59" fmla="*/ 28 h 104"/>
                <a:gd name="T60" fmla="*/ 5 w 147"/>
                <a:gd name="T61" fmla="*/ 21 h 104"/>
                <a:gd name="T62" fmla="*/ 9 w 147"/>
                <a:gd name="T63" fmla="*/ 21 h 104"/>
                <a:gd name="T64" fmla="*/ 9 w 147"/>
                <a:gd name="T65" fmla="*/ 16 h 104"/>
                <a:gd name="T66" fmla="*/ 33 w 147"/>
                <a:gd name="T67" fmla="*/ 9 h 104"/>
                <a:gd name="T68" fmla="*/ 64 w 147"/>
                <a:gd name="T69" fmla="*/ 9 h 104"/>
                <a:gd name="T70" fmla="*/ 71 w 147"/>
                <a:gd name="T71" fmla="*/ 2 h 104"/>
                <a:gd name="T72" fmla="*/ 95 w 147"/>
                <a:gd name="T73" fmla="*/ 0 h 104"/>
                <a:gd name="T74" fmla="*/ 92 w 147"/>
                <a:gd name="T75" fmla="*/ 9 h 104"/>
                <a:gd name="T76" fmla="*/ 106 w 147"/>
                <a:gd name="T77" fmla="*/ 28 h 104"/>
                <a:gd name="T78" fmla="*/ 121 w 147"/>
                <a:gd name="T79" fmla="*/ 28 h 104"/>
                <a:gd name="T80" fmla="*/ 142 w 147"/>
                <a:gd name="T81" fmla="*/ 44 h 104"/>
                <a:gd name="T82" fmla="*/ 147 w 147"/>
                <a:gd name="T83" fmla="*/ 54 h 104"/>
                <a:gd name="T84" fmla="*/ 144 w 147"/>
                <a:gd name="T8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04">
                  <a:moveTo>
                    <a:pt x="144" y="71"/>
                  </a:moveTo>
                  <a:lnTo>
                    <a:pt x="125" y="80"/>
                  </a:lnTo>
                  <a:lnTo>
                    <a:pt x="121" y="89"/>
                  </a:lnTo>
                  <a:lnTo>
                    <a:pt x="106" y="92"/>
                  </a:lnTo>
                  <a:lnTo>
                    <a:pt x="104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9"/>
                  </a:lnTo>
                  <a:lnTo>
                    <a:pt x="87" y="89"/>
                  </a:lnTo>
                  <a:lnTo>
                    <a:pt x="78" y="94"/>
                  </a:lnTo>
                  <a:lnTo>
                    <a:pt x="73" y="89"/>
                  </a:lnTo>
                  <a:lnTo>
                    <a:pt x="69" y="94"/>
                  </a:lnTo>
                  <a:lnTo>
                    <a:pt x="69" y="99"/>
                  </a:lnTo>
                  <a:lnTo>
                    <a:pt x="61" y="104"/>
                  </a:lnTo>
                  <a:lnTo>
                    <a:pt x="59" y="99"/>
                  </a:lnTo>
                  <a:lnTo>
                    <a:pt x="50" y="97"/>
                  </a:lnTo>
                  <a:lnTo>
                    <a:pt x="54" y="89"/>
                  </a:lnTo>
                  <a:lnTo>
                    <a:pt x="50" y="80"/>
                  </a:lnTo>
                  <a:lnTo>
                    <a:pt x="47" y="80"/>
                  </a:lnTo>
                  <a:lnTo>
                    <a:pt x="35" y="68"/>
                  </a:lnTo>
                  <a:lnTo>
                    <a:pt x="14" y="61"/>
                  </a:lnTo>
                  <a:lnTo>
                    <a:pt x="14" y="54"/>
                  </a:lnTo>
                  <a:lnTo>
                    <a:pt x="19" y="54"/>
                  </a:lnTo>
                  <a:lnTo>
                    <a:pt x="21" y="47"/>
                  </a:lnTo>
                  <a:lnTo>
                    <a:pt x="19" y="42"/>
                  </a:lnTo>
                  <a:lnTo>
                    <a:pt x="12" y="40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9" y="30"/>
                  </a:lnTo>
                  <a:lnTo>
                    <a:pt x="0" y="28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9" y="16"/>
                  </a:lnTo>
                  <a:lnTo>
                    <a:pt x="33" y="9"/>
                  </a:lnTo>
                  <a:lnTo>
                    <a:pt x="64" y="9"/>
                  </a:lnTo>
                  <a:lnTo>
                    <a:pt x="71" y="2"/>
                  </a:lnTo>
                  <a:lnTo>
                    <a:pt x="95" y="0"/>
                  </a:lnTo>
                  <a:lnTo>
                    <a:pt x="92" y="9"/>
                  </a:lnTo>
                  <a:lnTo>
                    <a:pt x="106" y="28"/>
                  </a:lnTo>
                  <a:lnTo>
                    <a:pt x="121" y="28"/>
                  </a:lnTo>
                  <a:lnTo>
                    <a:pt x="142" y="44"/>
                  </a:lnTo>
                  <a:lnTo>
                    <a:pt x="147" y="54"/>
                  </a:lnTo>
                  <a:lnTo>
                    <a:pt x="144" y="7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3" name="Freeform 139"/>
            <p:cNvSpPr>
              <a:spLocks/>
            </p:cNvSpPr>
            <p:nvPr/>
          </p:nvSpPr>
          <p:spPr bwMode="auto">
            <a:xfrm>
              <a:off x="4616450" y="5016077"/>
              <a:ext cx="76200" cy="87313"/>
            </a:xfrm>
            <a:custGeom>
              <a:avLst/>
              <a:gdLst>
                <a:gd name="T0" fmla="*/ 48 w 48"/>
                <a:gd name="T1" fmla="*/ 12 h 55"/>
                <a:gd name="T2" fmla="*/ 48 w 48"/>
                <a:gd name="T3" fmla="*/ 29 h 55"/>
                <a:gd name="T4" fmla="*/ 43 w 48"/>
                <a:gd name="T5" fmla="*/ 31 h 55"/>
                <a:gd name="T6" fmla="*/ 43 w 48"/>
                <a:gd name="T7" fmla="*/ 38 h 55"/>
                <a:gd name="T8" fmla="*/ 41 w 48"/>
                <a:gd name="T9" fmla="*/ 41 h 55"/>
                <a:gd name="T10" fmla="*/ 34 w 48"/>
                <a:gd name="T11" fmla="*/ 36 h 55"/>
                <a:gd name="T12" fmla="*/ 34 w 48"/>
                <a:gd name="T13" fmla="*/ 41 h 55"/>
                <a:gd name="T14" fmla="*/ 38 w 48"/>
                <a:gd name="T15" fmla="*/ 50 h 55"/>
                <a:gd name="T16" fmla="*/ 29 w 48"/>
                <a:gd name="T17" fmla="*/ 53 h 55"/>
                <a:gd name="T18" fmla="*/ 26 w 48"/>
                <a:gd name="T19" fmla="*/ 55 h 55"/>
                <a:gd name="T20" fmla="*/ 3 w 48"/>
                <a:gd name="T21" fmla="*/ 55 h 55"/>
                <a:gd name="T22" fmla="*/ 0 w 48"/>
                <a:gd name="T23" fmla="*/ 19 h 55"/>
                <a:gd name="T24" fmla="*/ 5 w 48"/>
                <a:gd name="T25" fmla="*/ 12 h 55"/>
                <a:gd name="T26" fmla="*/ 15 w 48"/>
                <a:gd name="T27" fmla="*/ 12 h 55"/>
                <a:gd name="T28" fmla="*/ 34 w 48"/>
                <a:gd name="T29" fmla="*/ 0 h 55"/>
                <a:gd name="T30" fmla="*/ 41 w 48"/>
                <a:gd name="T31" fmla="*/ 3 h 55"/>
                <a:gd name="T32" fmla="*/ 43 w 48"/>
                <a:gd name="T33" fmla="*/ 15 h 55"/>
                <a:gd name="T34" fmla="*/ 48 w 48"/>
                <a:gd name="T35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48" y="29"/>
                  </a:lnTo>
                  <a:lnTo>
                    <a:pt x="43" y="31"/>
                  </a:lnTo>
                  <a:lnTo>
                    <a:pt x="43" y="38"/>
                  </a:lnTo>
                  <a:lnTo>
                    <a:pt x="41" y="41"/>
                  </a:lnTo>
                  <a:lnTo>
                    <a:pt x="34" y="36"/>
                  </a:lnTo>
                  <a:lnTo>
                    <a:pt x="34" y="41"/>
                  </a:lnTo>
                  <a:lnTo>
                    <a:pt x="38" y="50"/>
                  </a:lnTo>
                  <a:lnTo>
                    <a:pt x="29" y="53"/>
                  </a:lnTo>
                  <a:lnTo>
                    <a:pt x="26" y="55"/>
                  </a:lnTo>
                  <a:lnTo>
                    <a:pt x="3" y="55"/>
                  </a:lnTo>
                  <a:lnTo>
                    <a:pt x="0" y="19"/>
                  </a:lnTo>
                  <a:lnTo>
                    <a:pt x="5" y="12"/>
                  </a:lnTo>
                  <a:lnTo>
                    <a:pt x="15" y="12"/>
                  </a:lnTo>
                  <a:lnTo>
                    <a:pt x="34" y="0"/>
                  </a:lnTo>
                  <a:lnTo>
                    <a:pt x="41" y="3"/>
                  </a:lnTo>
                  <a:lnTo>
                    <a:pt x="43" y="15"/>
                  </a:lnTo>
                  <a:lnTo>
                    <a:pt x="48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4" name="Freeform 140"/>
            <p:cNvSpPr>
              <a:spLocks/>
            </p:cNvSpPr>
            <p:nvPr/>
          </p:nvSpPr>
          <p:spPr bwMode="auto">
            <a:xfrm>
              <a:off x="4564063" y="2036340"/>
              <a:ext cx="376238" cy="222250"/>
            </a:xfrm>
            <a:custGeom>
              <a:avLst/>
              <a:gdLst>
                <a:gd name="T0" fmla="*/ 12 w 237"/>
                <a:gd name="T1" fmla="*/ 100 h 140"/>
                <a:gd name="T2" fmla="*/ 17 w 237"/>
                <a:gd name="T3" fmla="*/ 85 h 140"/>
                <a:gd name="T4" fmla="*/ 29 w 237"/>
                <a:gd name="T5" fmla="*/ 76 h 140"/>
                <a:gd name="T6" fmla="*/ 31 w 237"/>
                <a:gd name="T7" fmla="*/ 69 h 140"/>
                <a:gd name="T8" fmla="*/ 33 w 237"/>
                <a:gd name="T9" fmla="*/ 64 h 140"/>
                <a:gd name="T10" fmla="*/ 52 w 237"/>
                <a:gd name="T11" fmla="*/ 59 h 140"/>
                <a:gd name="T12" fmla="*/ 67 w 237"/>
                <a:gd name="T13" fmla="*/ 52 h 140"/>
                <a:gd name="T14" fmla="*/ 90 w 237"/>
                <a:gd name="T15" fmla="*/ 66 h 140"/>
                <a:gd name="T16" fmla="*/ 107 w 237"/>
                <a:gd name="T17" fmla="*/ 71 h 140"/>
                <a:gd name="T18" fmla="*/ 126 w 237"/>
                <a:gd name="T19" fmla="*/ 64 h 140"/>
                <a:gd name="T20" fmla="*/ 102 w 237"/>
                <a:gd name="T21" fmla="*/ 7 h 140"/>
                <a:gd name="T22" fmla="*/ 116 w 237"/>
                <a:gd name="T23" fmla="*/ 10 h 140"/>
                <a:gd name="T24" fmla="*/ 140 w 237"/>
                <a:gd name="T25" fmla="*/ 7 h 140"/>
                <a:gd name="T26" fmla="*/ 152 w 237"/>
                <a:gd name="T27" fmla="*/ 14 h 140"/>
                <a:gd name="T28" fmla="*/ 171 w 237"/>
                <a:gd name="T29" fmla="*/ 12 h 140"/>
                <a:gd name="T30" fmla="*/ 199 w 237"/>
                <a:gd name="T31" fmla="*/ 10 h 140"/>
                <a:gd name="T32" fmla="*/ 216 w 237"/>
                <a:gd name="T33" fmla="*/ 0 h 140"/>
                <a:gd name="T34" fmla="*/ 232 w 237"/>
                <a:gd name="T35" fmla="*/ 0 h 140"/>
                <a:gd name="T36" fmla="*/ 235 w 237"/>
                <a:gd name="T37" fmla="*/ 10 h 140"/>
                <a:gd name="T38" fmla="*/ 230 w 237"/>
                <a:gd name="T39" fmla="*/ 24 h 140"/>
                <a:gd name="T40" fmla="*/ 216 w 237"/>
                <a:gd name="T41" fmla="*/ 29 h 140"/>
                <a:gd name="T42" fmla="*/ 218 w 237"/>
                <a:gd name="T43" fmla="*/ 43 h 140"/>
                <a:gd name="T44" fmla="*/ 220 w 237"/>
                <a:gd name="T45" fmla="*/ 52 h 140"/>
                <a:gd name="T46" fmla="*/ 206 w 237"/>
                <a:gd name="T47" fmla="*/ 59 h 140"/>
                <a:gd name="T48" fmla="*/ 197 w 237"/>
                <a:gd name="T49" fmla="*/ 74 h 140"/>
                <a:gd name="T50" fmla="*/ 190 w 237"/>
                <a:gd name="T51" fmla="*/ 74 h 140"/>
                <a:gd name="T52" fmla="*/ 187 w 237"/>
                <a:gd name="T53" fmla="*/ 78 h 140"/>
                <a:gd name="T54" fmla="*/ 187 w 237"/>
                <a:gd name="T55" fmla="*/ 97 h 140"/>
                <a:gd name="T56" fmla="*/ 197 w 237"/>
                <a:gd name="T57" fmla="*/ 128 h 140"/>
                <a:gd name="T58" fmla="*/ 142 w 237"/>
                <a:gd name="T59" fmla="*/ 111 h 140"/>
                <a:gd name="T60" fmla="*/ 104 w 237"/>
                <a:gd name="T61" fmla="*/ 100 h 140"/>
                <a:gd name="T62" fmla="*/ 88 w 237"/>
                <a:gd name="T63" fmla="*/ 109 h 140"/>
                <a:gd name="T64" fmla="*/ 71 w 237"/>
                <a:gd name="T65" fmla="*/ 121 h 140"/>
                <a:gd name="T66" fmla="*/ 64 w 237"/>
                <a:gd name="T67" fmla="*/ 119 h 140"/>
                <a:gd name="T68" fmla="*/ 59 w 237"/>
                <a:gd name="T69" fmla="*/ 119 h 140"/>
                <a:gd name="T70" fmla="*/ 36 w 237"/>
                <a:gd name="T71" fmla="*/ 126 h 140"/>
                <a:gd name="T72" fmla="*/ 22 w 237"/>
                <a:gd name="T73" fmla="*/ 123 h 140"/>
                <a:gd name="T74" fmla="*/ 14 w 237"/>
                <a:gd name="T75" fmla="*/ 114 h 140"/>
                <a:gd name="T76" fmla="*/ 0 w 237"/>
                <a:gd name="T77" fmla="*/ 10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" h="140">
                  <a:moveTo>
                    <a:pt x="5" y="97"/>
                  </a:moveTo>
                  <a:lnTo>
                    <a:pt x="12" y="100"/>
                  </a:lnTo>
                  <a:lnTo>
                    <a:pt x="22" y="90"/>
                  </a:lnTo>
                  <a:lnTo>
                    <a:pt x="17" y="85"/>
                  </a:lnTo>
                  <a:lnTo>
                    <a:pt x="24" y="74"/>
                  </a:lnTo>
                  <a:lnTo>
                    <a:pt x="29" y="76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71"/>
                  </a:lnTo>
                  <a:lnTo>
                    <a:pt x="33" y="6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62" y="52"/>
                  </a:lnTo>
                  <a:lnTo>
                    <a:pt x="67" y="52"/>
                  </a:lnTo>
                  <a:lnTo>
                    <a:pt x="71" y="50"/>
                  </a:lnTo>
                  <a:lnTo>
                    <a:pt x="90" y="66"/>
                  </a:lnTo>
                  <a:lnTo>
                    <a:pt x="100" y="64"/>
                  </a:lnTo>
                  <a:lnTo>
                    <a:pt x="107" y="71"/>
                  </a:lnTo>
                  <a:lnTo>
                    <a:pt x="116" y="71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02" y="7"/>
                  </a:lnTo>
                  <a:lnTo>
                    <a:pt x="107" y="5"/>
                  </a:lnTo>
                  <a:lnTo>
                    <a:pt x="116" y="10"/>
                  </a:lnTo>
                  <a:lnTo>
                    <a:pt x="133" y="3"/>
                  </a:lnTo>
                  <a:lnTo>
                    <a:pt x="140" y="7"/>
                  </a:lnTo>
                  <a:lnTo>
                    <a:pt x="147" y="5"/>
                  </a:lnTo>
                  <a:lnTo>
                    <a:pt x="152" y="14"/>
                  </a:lnTo>
                  <a:lnTo>
                    <a:pt x="159" y="17"/>
                  </a:lnTo>
                  <a:lnTo>
                    <a:pt x="171" y="12"/>
                  </a:lnTo>
                  <a:lnTo>
                    <a:pt x="187" y="14"/>
                  </a:lnTo>
                  <a:lnTo>
                    <a:pt x="199" y="10"/>
                  </a:lnTo>
                  <a:lnTo>
                    <a:pt x="201" y="14"/>
                  </a:lnTo>
                  <a:lnTo>
                    <a:pt x="216" y="0"/>
                  </a:lnTo>
                  <a:lnTo>
                    <a:pt x="230" y="3"/>
                  </a:lnTo>
                  <a:lnTo>
                    <a:pt x="232" y="0"/>
                  </a:lnTo>
                  <a:lnTo>
                    <a:pt x="237" y="0"/>
                  </a:lnTo>
                  <a:lnTo>
                    <a:pt x="235" y="10"/>
                  </a:lnTo>
                  <a:lnTo>
                    <a:pt x="230" y="21"/>
                  </a:lnTo>
                  <a:lnTo>
                    <a:pt x="230" y="24"/>
                  </a:lnTo>
                  <a:lnTo>
                    <a:pt x="225" y="29"/>
                  </a:lnTo>
                  <a:lnTo>
                    <a:pt x="216" y="29"/>
                  </a:lnTo>
                  <a:lnTo>
                    <a:pt x="216" y="38"/>
                  </a:lnTo>
                  <a:lnTo>
                    <a:pt x="218" y="43"/>
                  </a:lnTo>
                  <a:lnTo>
                    <a:pt x="216" y="50"/>
                  </a:lnTo>
                  <a:lnTo>
                    <a:pt x="220" y="52"/>
                  </a:lnTo>
                  <a:lnTo>
                    <a:pt x="209" y="62"/>
                  </a:lnTo>
                  <a:lnTo>
                    <a:pt x="206" y="59"/>
                  </a:lnTo>
                  <a:lnTo>
                    <a:pt x="197" y="66"/>
                  </a:lnTo>
                  <a:lnTo>
                    <a:pt x="197" y="74"/>
                  </a:lnTo>
                  <a:lnTo>
                    <a:pt x="192" y="71"/>
                  </a:lnTo>
                  <a:lnTo>
                    <a:pt x="190" y="74"/>
                  </a:lnTo>
                  <a:lnTo>
                    <a:pt x="190" y="78"/>
                  </a:lnTo>
                  <a:lnTo>
                    <a:pt x="187" y="78"/>
                  </a:lnTo>
                  <a:lnTo>
                    <a:pt x="190" y="95"/>
                  </a:lnTo>
                  <a:lnTo>
                    <a:pt x="187" y="97"/>
                  </a:lnTo>
                  <a:lnTo>
                    <a:pt x="197" y="104"/>
                  </a:lnTo>
                  <a:lnTo>
                    <a:pt x="197" y="128"/>
                  </a:lnTo>
                  <a:lnTo>
                    <a:pt x="206" y="140"/>
                  </a:lnTo>
                  <a:lnTo>
                    <a:pt x="142" y="111"/>
                  </a:lnTo>
                  <a:lnTo>
                    <a:pt x="119" y="97"/>
                  </a:lnTo>
                  <a:lnTo>
                    <a:pt x="104" y="100"/>
                  </a:lnTo>
                  <a:lnTo>
                    <a:pt x="97" y="109"/>
                  </a:lnTo>
                  <a:lnTo>
                    <a:pt x="88" y="109"/>
                  </a:lnTo>
                  <a:lnTo>
                    <a:pt x="81" y="121"/>
                  </a:lnTo>
                  <a:lnTo>
                    <a:pt x="71" y="121"/>
                  </a:lnTo>
                  <a:lnTo>
                    <a:pt x="67" y="123"/>
                  </a:lnTo>
                  <a:lnTo>
                    <a:pt x="64" y="119"/>
                  </a:lnTo>
                  <a:lnTo>
                    <a:pt x="62" y="121"/>
                  </a:lnTo>
                  <a:lnTo>
                    <a:pt x="59" y="119"/>
                  </a:lnTo>
                  <a:lnTo>
                    <a:pt x="50" y="126"/>
                  </a:lnTo>
                  <a:lnTo>
                    <a:pt x="36" y="126"/>
                  </a:lnTo>
                  <a:lnTo>
                    <a:pt x="31" y="130"/>
                  </a:lnTo>
                  <a:lnTo>
                    <a:pt x="22" y="123"/>
                  </a:lnTo>
                  <a:lnTo>
                    <a:pt x="19" y="114"/>
                  </a:lnTo>
                  <a:lnTo>
                    <a:pt x="14" y="114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5" y="9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5" name="Freeform 141"/>
            <p:cNvSpPr>
              <a:spLocks/>
            </p:cNvSpPr>
            <p:nvPr/>
          </p:nvSpPr>
          <p:spPr bwMode="auto">
            <a:xfrm>
              <a:off x="4598988" y="3803227"/>
              <a:ext cx="100013" cy="146050"/>
            </a:xfrm>
            <a:custGeom>
              <a:avLst/>
              <a:gdLst>
                <a:gd name="T0" fmla="*/ 2 w 63"/>
                <a:gd name="T1" fmla="*/ 2 h 92"/>
                <a:gd name="T2" fmla="*/ 14 w 63"/>
                <a:gd name="T3" fmla="*/ 0 h 92"/>
                <a:gd name="T4" fmla="*/ 40 w 63"/>
                <a:gd name="T5" fmla="*/ 19 h 92"/>
                <a:gd name="T6" fmla="*/ 63 w 63"/>
                <a:gd name="T7" fmla="*/ 21 h 92"/>
                <a:gd name="T8" fmla="*/ 61 w 63"/>
                <a:gd name="T9" fmla="*/ 28 h 92"/>
                <a:gd name="T10" fmla="*/ 49 w 63"/>
                <a:gd name="T11" fmla="*/ 40 h 92"/>
                <a:gd name="T12" fmla="*/ 45 w 63"/>
                <a:gd name="T13" fmla="*/ 64 h 92"/>
                <a:gd name="T14" fmla="*/ 40 w 63"/>
                <a:gd name="T15" fmla="*/ 66 h 92"/>
                <a:gd name="T16" fmla="*/ 37 w 63"/>
                <a:gd name="T17" fmla="*/ 78 h 92"/>
                <a:gd name="T18" fmla="*/ 42 w 63"/>
                <a:gd name="T19" fmla="*/ 92 h 92"/>
                <a:gd name="T20" fmla="*/ 30 w 63"/>
                <a:gd name="T21" fmla="*/ 83 h 92"/>
                <a:gd name="T22" fmla="*/ 23 w 63"/>
                <a:gd name="T23" fmla="*/ 73 h 92"/>
                <a:gd name="T24" fmla="*/ 7 w 63"/>
                <a:gd name="T25" fmla="*/ 71 h 92"/>
                <a:gd name="T26" fmla="*/ 2 w 63"/>
                <a:gd name="T27" fmla="*/ 61 h 92"/>
                <a:gd name="T28" fmla="*/ 0 w 63"/>
                <a:gd name="T29" fmla="*/ 38 h 92"/>
                <a:gd name="T30" fmla="*/ 9 w 63"/>
                <a:gd name="T31" fmla="*/ 14 h 92"/>
                <a:gd name="T32" fmla="*/ 7 w 63"/>
                <a:gd name="T33" fmla="*/ 7 h 92"/>
                <a:gd name="T34" fmla="*/ 2 w 63"/>
                <a:gd name="T35" fmla="*/ 7 h 92"/>
                <a:gd name="T36" fmla="*/ 2 w 63"/>
                <a:gd name="T37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92">
                  <a:moveTo>
                    <a:pt x="2" y="2"/>
                  </a:moveTo>
                  <a:lnTo>
                    <a:pt x="14" y="0"/>
                  </a:lnTo>
                  <a:lnTo>
                    <a:pt x="40" y="19"/>
                  </a:lnTo>
                  <a:lnTo>
                    <a:pt x="63" y="21"/>
                  </a:lnTo>
                  <a:lnTo>
                    <a:pt x="61" y="28"/>
                  </a:lnTo>
                  <a:lnTo>
                    <a:pt x="49" y="40"/>
                  </a:lnTo>
                  <a:lnTo>
                    <a:pt x="45" y="64"/>
                  </a:lnTo>
                  <a:lnTo>
                    <a:pt x="40" y="66"/>
                  </a:lnTo>
                  <a:lnTo>
                    <a:pt x="37" y="78"/>
                  </a:lnTo>
                  <a:lnTo>
                    <a:pt x="42" y="92"/>
                  </a:lnTo>
                  <a:lnTo>
                    <a:pt x="30" y="83"/>
                  </a:lnTo>
                  <a:lnTo>
                    <a:pt x="23" y="73"/>
                  </a:lnTo>
                  <a:lnTo>
                    <a:pt x="7" y="71"/>
                  </a:lnTo>
                  <a:lnTo>
                    <a:pt x="2" y="61"/>
                  </a:lnTo>
                  <a:lnTo>
                    <a:pt x="0" y="38"/>
                  </a:lnTo>
                  <a:lnTo>
                    <a:pt x="9" y="14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6" name="Freeform 142"/>
            <p:cNvSpPr>
              <a:spLocks/>
            </p:cNvSpPr>
            <p:nvPr/>
          </p:nvSpPr>
          <p:spPr bwMode="auto">
            <a:xfrm>
              <a:off x="4594225" y="3404765"/>
              <a:ext cx="161925" cy="79375"/>
            </a:xfrm>
            <a:custGeom>
              <a:avLst/>
              <a:gdLst>
                <a:gd name="T0" fmla="*/ 0 w 102"/>
                <a:gd name="T1" fmla="*/ 19 h 50"/>
                <a:gd name="T2" fmla="*/ 0 w 102"/>
                <a:gd name="T3" fmla="*/ 9 h 50"/>
                <a:gd name="T4" fmla="*/ 10 w 102"/>
                <a:gd name="T5" fmla="*/ 12 h 50"/>
                <a:gd name="T6" fmla="*/ 17 w 102"/>
                <a:gd name="T7" fmla="*/ 5 h 50"/>
                <a:gd name="T8" fmla="*/ 50 w 102"/>
                <a:gd name="T9" fmla="*/ 0 h 50"/>
                <a:gd name="T10" fmla="*/ 74 w 102"/>
                <a:gd name="T11" fmla="*/ 7 h 50"/>
                <a:gd name="T12" fmla="*/ 83 w 102"/>
                <a:gd name="T13" fmla="*/ 2 h 50"/>
                <a:gd name="T14" fmla="*/ 90 w 102"/>
                <a:gd name="T15" fmla="*/ 12 h 50"/>
                <a:gd name="T16" fmla="*/ 97 w 102"/>
                <a:gd name="T17" fmla="*/ 9 h 50"/>
                <a:gd name="T18" fmla="*/ 102 w 102"/>
                <a:gd name="T19" fmla="*/ 12 h 50"/>
                <a:gd name="T20" fmla="*/ 92 w 102"/>
                <a:gd name="T21" fmla="*/ 19 h 50"/>
                <a:gd name="T22" fmla="*/ 92 w 102"/>
                <a:gd name="T23" fmla="*/ 24 h 50"/>
                <a:gd name="T24" fmla="*/ 100 w 102"/>
                <a:gd name="T25" fmla="*/ 26 h 50"/>
                <a:gd name="T26" fmla="*/ 95 w 102"/>
                <a:gd name="T27" fmla="*/ 33 h 50"/>
                <a:gd name="T28" fmla="*/ 78 w 102"/>
                <a:gd name="T29" fmla="*/ 31 h 50"/>
                <a:gd name="T30" fmla="*/ 69 w 102"/>
                <a:gd name="T31" fmla="*/ 35 h 50"/>
                <a:gd name="T32" fmla="*/ 55 w 102"/>
                <a:gd name="T33" fmla="*/ 31 h 50"/>
                <a:gd name="T34" fmla="*/ 50 w 102"/>
                <a:gd name="T35" fmla="*/ 33 h 50"/>
                <a:gd name="T36" fmla="*/ 48 w 102"/>
                <a:gd name="T37" fmla="*/ 47 h 50"/>
                <a:gd name="T38" fmla="*/ 43 w 102"/>
                <a:gd name="T39" fmla="*/ 50 h 50"/>
                <a:gd name="T40" fmla="*/ 26 w 102"/>
                <a:gd name="T41" fmla="*/ 40 h 50"/>
                <a:gd name="T42" fmla="*/ 19 w 102"/>
                <a:gd name="T43" fmla="*/ 40 h 50"/>
                <a:gd name="T44" fmla="*/ 19 w 102"/>
                <a:gd name="T45" fmla="*/ 35 h 50"/>
                <a:gd name="T46" fmla="*/ 17 w 102"/>
                <a:gd name="T47" fmla="*/ 33 h 50"/>
                <a:gd name="T48" fmla="*/ 12 w 102"/>
                <a:gd name="T49" fmla="*/ 35 h 50"/>
                <a:gd name="T50" fmla="*/ 12 w 102"/>
                <a:gd name="T51" fmla="*/ 24 h 50"/>
                <a:gd name="T52" fmla="*/ 7 w 102"/>
                <a:gd name="T53" fmla="*/ 21 h 50"/>
                <a:gd name="T54" fmla="*/ 5 w 102"/>
                <a:gd name="T55" fmla="*/ 26 h 50"/>
                <a:gd name="T56" fmla="*/ 0 w 102"/>
                <a:gd name="T57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50">
                  <a:moveTo>
                    <a:pt x="0" y="19"/>
                  </a:moveTo>
                  <a:lnTo>
                    <a:pt x="0" y="9"/>
                  </a:lnTo>
                  <a:lnTo>
                    <a:pt x="10" y="12"/>
                  </a:lnTo>
                  <a:lnTo>
                    <a:pt x="17" y="5"/>
                  </a:lnTo>
                  <a:lnTo>
                    <a:pt x="50" y="0"/>
                  </a:lnTo>
                  <a:lnTo>
                    <a:pt x="74" y="7"/>
                  </a:lnTo>
                  <a:lnTo>
                    <a:pt x="83" y="2"/>
                  </a:lnTo>
                  <a:lnTo>
                    <a:pt x="90" y="12"/>
                  </a:lnTo>
                  <a:lnTo>
                    <a:pt x="97" y="9"/>
                  </a:lnTo>
                  <a:lnTo>
                    <a:pt x="102" y="12"/>
                  </a:lnTo>
                  <a:lnTo>
                    <a:pt x="92" y="19"/>
                  </a:lnTo>
                  <a:lnTo>
                    <a:pt x="92" y="24"/>
                  </a:lnTo>
                  <a:lnTo>
                    <a:pt x="100" y="26"/>
                  </a:lnTo>
                  <a:lnTo>
                    <a:pt x="95" y="33"/>
                  </a:lnTo>
                  <a:lnTo>
                    <a:pt x="78" y="31"/>
                  </a:lnTo>
                  <a:lnTo>
                    <a:pt x="69" y="35"/>
                  </a:lnTo>
                  <a:lnTo>
                    <a:pt x="55" y="31"/>
                  </a:lnTo>
                  <a:lnTo>
                    <a:pt x="50" y="33"/>
                  </a:lnTo>
                  <a:lnTo>
                    <a:pt x="48" y="47"/>
                  </a:lnTo>
                  <a:lnTo>
                    <a:pt x="43" y="50"/>
                  </a:lnTo>
                  <a:lnTo>
                    <a:pt x="26" y="40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7" name="Freeform 143"/>
            <p:cNvSpPr>
              <a:spLocks/>
            </p:cNvSpPr>
            <p:nvPr/>
          </p:nvSpPr>
          <p:spPr bwMode="auto">
            <a:xfrm>
              <a:off x="4632325" y="4441402"/>
              <a:ext cx="319088" cy="233363"/>
            </a:xfrm>
            <a:custGeom>
              <a:avLst/>
              <a:gdLst>
                <a:gd name="T0" fmla="*/ 9 w 201"/>
                <a:gd name="T1" fmla="*/ 83 h 147"/>
                <a:gd name="T2" fmla="*/ 26 w 201"/>
                <a:gd name="T3" fmla="*/ 88 h 147"/>
                <a:gd name="T4" fmla="*/ 45 w 201"/>
                <a:gd name="T5" fmla="*/ 88 h 147"/>
                <a:gd name="T6" fmla="*/ 54 w 201"/>
                <a:gd name="T7" fmla="*/ 83 h 147"/>
                <a:gd name="T8" fmla="*/ 54 w 201"/>
                <a:gd name="T9" fmla="*/ 64 h 147"/>
                <a:gd name="T10" fmla="*/ 59 w 201"/>
                <a:gd name="T11" fmla="*/ 33 h 147"/>
                <a:gd name="T12" fmla="*/ 59 w 201"/>
                <a:gd name="T13" fmla="*/ 19 h 147"/>
                <a:gd name="T14" fmla="*/ 78 w 201"/>
                <a:gd name="T15" fmla="*/ 7 h 147"/>
                <a:gd name="T16" fmla="*/ 106 w 201"/>
                <a:gd name="T17" fmla="*/ 0 h 147"/>
                <a:gd name="T18" fmla="*/ 142 w 201"/>
                <a:gd name="T19" fmla="*/ 12 h 147"/>
                <a:gd name="T20" fmla="*/ 161 w 201"/>
                <a:gd name="T21" fmla="*/ 17 h 147"/>
                <a:gd name="T22" fmla="*/ 161 w 201"/>
                <a:gd name="T23" fmla="*/ 26 h 147"/>
                <a:gd name="T24" fmla="*/ 168 w 201"/>
                <a:gd name="T25" fmla="*/ 33 h 147"/>
                <a:gd name="T26" fmla="*/ 170 w 201"/>
                <a:gd name="T27" fmla="*/ 40 h 147"/>
                <a:gd name="T28" fmla="*/ 180 w 201"/>
                <a:gd name="T29" fmla="*/ 50 h 147"/>
                <a:gd name="T30" fmla="*/ 187 w 201"/>
                <a:gd name="T31" fmla="*/ 50 h 147"/>
                <a:gd name="T32" fmla="*/ 182 w 201"/>
                <a:gd name="T33" fmla="*/ 50 h 147"/>
                <a:gd name="T34" fmla="*/ 201 w 201"/>
                <a:gd name="T35" fmla="*/ 64 h 147"/>
                <a:gd name="T36" fmla="*/ 196 w 201"/>
                <a:gd name="T37" fmla="*/ 76 h 147"/>
                <a:gd name="T38" fmla="*/ 187 w 201"/>
                <a:gd name="T39" fmla="*/ 81 h 147"/>
                <a:gd name="T40" fmla="*/ 187 w 201"/>
                <a:gd name="T41" fmla="*/ 83 h 147"/>
                <a:gd name="T42" fmla="*/ 189 w 201"/>
                <a:gd name="T43" fmla="*/ 93 h 147"/>
                <a:gd name="T44" fmla="*/ 189 w 201"/>
                <a:gd name="T45" fmla="*/ 100 h 147"/>
                <a:gd name="T46" fmla="*/ 184 w 201"/>
                <a:gd name="T47" fmla="*/ 104 h 147"/>
                <a:gd name="T48" fmla="*/ 177 w 201"/>
                <a:gd name="T49" fmla="*/ 114 h 147"/>
                <a:gd name="T50" fmla="*/ 173 w 201"/>
                <a:gd name="T51" fmla="*/ 126 h 147"/>
                <a:gd name="T52" fmla="*/ 175 w 201"/>
                <a:gd name="T53" fmla="*/ 135 h 147"/>
                <a:gd name="T54" fmla="*/ 139 w 201"/>
                <a:gd name="T55" fmla="*/ 135 h 147"/>
                <a:gd name="T56" fmla="*/ 128 w 201"/>
                <a:gd name="T57" fmla="*/ 114 h 147"/>
                <a:gd name="T58" fmla="*/ 92 w 201"/>
                <a:gd name="T59" fmla="*/ 121 h 147"/>
                <a:gd name="T60" fmla="*/ 59 w 201"/>
                <a:gd name="T61" fmla="*/ 138 h 147"/>
                <a:gd name="T62" fmla="*/ 33 w 201"/>
                <a:gd name="T63" fmla="*/ 145 h 147"/>
                <a:gd name="T64" fmla="*/ 14 w 201"/>
                <a:gd name="T65" fmla="*/ 147 h 147"/>
                <a:gd name="T66" fmla="*/ 7 w 201"/>
                <a:gd name="T67" fmla="*/ 133 h 147"/>
                <a:gd name="T68" fmla="*/ 7 w 201"/>
                <a:gd name="T69" fmla="*/ 123 h 147"/>
                <a:gd name="T70" fmla="*/ 2 w 201"/>
                <a:gd name="T71" fmla="*/ 102 h 147"/>
                <a:gd name="T72" fmla="*/ 5 w 201"/>
                <a:gd name="T73" fmla="*/ 8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1" h="147">
                  <a:moveTo>
                    <a:pt x="5" y="83"/>
                  </a:moveTo>
                  <a:lnTo>
                    <a:pt x="9" y="83"/>
                  </a:lnTo>
                  <a:lnTo>
                    <a:pt x="16" y="90"/>
                  </a:lnTo>
                  <a:lnTo>
                    <a:pt x="26" y="88"/>
                  </a:lnTo>
                  <a:lnTo>
                    <a:pt x="33" y="93"/>
                  </a:lnTo>
                  <a:lnTo>
                    <a:pt x="45" y="88"/>
                  </a:lnTo>
                  <a:lnTo>
                    <a:pt x="57" y="90"/>
                  </a:lnTo>
                  <a:lnTo>
                    <a:pt x="54" y="83"/>
                  </a:lnTo>
                  <a:lnTo>
                    <a:pt x="57" y="76"/>
                  </a:lnTo>
                  <a:lnTo>
                    <a:pt x="54" y="64"/>
                  </a:lnTo>
                  <a:lnTo>
                    <a:pt x="61" y="43"/>
                  </a:lnTo>
                  <a:lnTo>
                    <a:pt x="59" y="33"/>
                  </a:lnTo>
                  <a:lnTo>
                    <a:pt x="61" y="24"/>
                  </a:lnTo>
                  <a:lnTo>
                    <a:pt x="59" y="19"/>
                  </a:lnTo>
                  <a:lnTo>
                    <a:pt x="80" y="17"/>
                  </a:lnTo>
                  <a:lnTo>
                    <a:pt x="78" y="7"/>
                  </a:lnTo>
                  <a:lnTo>
                    <a:pt x="87" y="10"/>
                  </a:lnTo>
                  <a:lnTo>
                    <a:pt x="106" y="0"/>
                  </a:lnTo>
                  <a:lnTo>
                    <a:pt x="116" y="7"/>
                  </a:lnTo>
                  <a:lnTo>
                    <a:pt x="142" y="12"/>
                  </a:lnTo>
                  <a:lnTo>
                    <a:pt x="149" y="22"/>
                  </a:lnTo>
                  <a:lnTo>
                    <a:pt x="161" y="17"/>
                  </a:lnTo>
                  <a:lnTo>
                    <a:pt x="163" y="19"/>
                  </a:lnTo>
                  <a:lnTo>
                    <a:pt x="161" y="26"/>
                  </a:lnTo>
                  <a:lnTo>
                    <a:pt x="168" y="29"/>
                  </a:lnTo>
                  <a:lnTo>
                    <a:pt x="168" y="33"/>
                  </a:lnTo>
                  <a:lnTo>
                    <a:pt x="175" y="31"/>
                  </a:lnTo>
                  <a:lnTo>
                    <a:pt x="170" y="40"/>
                  </a:lnTo>
                  <a:lnTo>
                    <a:pt x="175" y="48"/>
                  </a:lnTo>
                  <a:lnTo>
                    <a:pt x="180" y="50"/>
                  </a:lnTo>
                  <a:lnTo>
                    <a:pt x="187" y="45"/>
                  </a:lnTo>
                  <a:lnTo>
                    <a:pt x="187" y="50"/>
                  </a:lnTo>
                  <a:lnTo>
                    <a:pt x="182" y="48"/>
                  </a:lnTo>
                  <a:lnTo>
                    <a:pt x="182" y="50"/>
                  </a:lnTo>
                  <a:lnTo>
                    <a:pt x="194" y="52"/>
                  </a:lnTo>
                  <a:lnTo>
                    <a:pt x="201" y="64"/>
                  </a:lnTo>
                  <a:lnTo>
                    <a:pt x="194" y="71"/>
                  </a:lnTo>
                  <a:lnTo>
                    <a:pt x="196" y="76"/>
                  </a:lnTo>
                  <a:lnTo>
                    <a:pt x="189" y="74"/>
                  </a:lnTo>
                  <a:lnTo>
                    <a:pt x="187" y="81"/>
                  </a:lnTo>
                  <a:lnTo>
                    <a:pt x="189" y="83"/>
                  </a:lnTo>
                  <a:lnTo>
                    <a:pt x="187" y="83"/>
                  </a:lnTo>
                  <a:lnTo>
                    <a:pt x="184" y="88"/>
                  </a:lnTo>
                  <a:lnTo>
                    <a:pt x="189" y="93"/>
                  </a:lnTo>
                  <a:lnTo>
                    <a:pt x="182" y="95"/>
                  </a:lnTo>
                  <a:lnTo>
                    <a:pt x="189" y="100"/>
                  </a:lnTo>
                  <a:lnTo>
                    <a:pt x="187" y="107"/>
                  </a:lnTo>
                  <a:lnTo>
                    <a:pt x="184" y="104"/>
                  </a:lnTo>
                  <a:lnTo>
                    <a:pt x="177" y="107"/>
                  </a:lnTo>
                  <a:lnTo>
                    <a:pt x="177" y="114"/>
                  </a:lnTo>
                  <a:lnTo>
                    <a:pt x="173" y="116"/>
                  </a:lnTo>
                  <a:lnTo>
                    <a:pt x="173" y="126"/>
                  </a:lnTo>
                  <a:lnTo>
                    <a:pt x="177" y="128"/>
                  </a:lnTo>
                  <a:lnTo>
                    <a:pt x="175" y="135"/>
                  </a:lnTo>
                  <a:lnTo>
                    <a:pt x="147" y="128"/>
                  </a:lnTo>
                  <a:lnTo>
                    <a:pt x="139" y="135"/>
                  </a:lnTo>
                  <a:lnTo>
                    <a:pt x="128" y="119"/>
                  </a:lnTo>
                  <a:lnTo>
                    <a:pt x="128" y="114"/>
                  </a:lnTo>
                  <a:lnTo>
                    <a:pt x="121" y="109"/>
                  </a:lnTo>
                  <a:lnTo>
                    <a:pt x="92" y="121"/>
                  </a:lnTo>
                  <a:lnTo>
                    <a:pt x="80" y="133"/>
                  </a:lnTo>
                  <a:lnTo>
                    <a:pt x="59" y="138"/>
                  </a:lnTo>
                  <a:lnTo>
                    <a:pt x="50" y="145"/>
                  </a:lnTo>
                  <a:lnTo>
                    <a:pt x="33" y="145"/>
                  </a:lnTo>
                  <a:lnTo>
                    <a:pt x="21" y="138"/>
                  </a:lnTo>
                  <a:lnTo>
                    <a:pt x="14" y="147"/>
                  </a:lnTo>
                  <a:lnTo>
                    <a:pt x="2" y="145"/>
                  </a:lnTo>
                  <a:lnTo>
                    <a:pt x="7" y="133"/>
                  </a:lnTo>
                  <a:lnTo>
                    <a:pt x="0" y="128"/>
                  </a:lnTo>
                  <a:lnTo>
                    <a:pt x="7" y="123"/>
                  </a:lnTo>
                  <a:lnTo>
                    <a:pt x="9" y="119"/>
                  </a:lnTo>
                  <a:lnTo>
                    <a:pt x="2" y="102"/>
                  </a:lnTo>
                  <a:lnTo>
                    <a:pt x="7" y="90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8" name="Freeform 144"/>
            <p:cNvSpPr>
              <a:spLocks/>
            </p:cNvSpPr>
            <p:nvPr/>
          </p:nvSpPr>
          <p:spPr bwMode="auto">
            <a:xfrm>
              <a:off x="4635500" y="4647777"/>
              <a:ext cx="169863" cy="180975"/>
            </a:xfrm>
            <a:custGeom>
              <a:avLst/>
              <a:gdLst>
                <a:gd name="T0" fmla="*/ 17 w 107"/>
                <a:gd name="T1" fmla="*/ 8 h 114"/>
                <a:gd name="T2" fmla="*/ 24 w 107"/>
                <a:gd name="T3" fmla="*/ 8 h 114"/>
                <a:gd name="T4" fmla="*/ 31 w 107"/>
                <a:gd name="T5" fmla="*/ 15 h 114"/>
                <a:gd name="T6" fmla="*/ 40 w 107"/>
                <a:gd name="T7" fmla="*/ 15 h 114"/>
                <a:gd name="T8" fmla="*/ 76 w 107"/>
                <a:gd name="T9" fmla="*/ 0 h 114"/>
                <a:gd name="T10" fmla="*/ 97 w 107"/>
                <a:gd name="T11" fmla="*/ 15 h 114"/>
                <a:gd name="T12" fmla="*/ 100 w 107"/>
                <a:gd name="T13" fmla="*/ 26 h 114"/>
                <a:gd name="T14" fmla="*/ 104 w 107"/>
                <a:gd name="T15" fmla="*/ 26 h 114"/>
                <a:gd name="T16" fmla="*/ 107 w 107"/>
                <a:gd name="T17" fmla="*/ 34 h 114"/>
                <a:gd name="T18" fmla="*/ 102 w 107"/>
                <a:gd name="T19" fmla="*/ 41 h 114"/>
                <a:gd name="T20" fmla="*/ 104 w 107"/>
                <a:gd name="T21" fmla="*/ 50 h 114"/>
                <a:gd name="T22" fmla="*/ 97 w 107"/>
                <a:gd name="T23" fmla="*/ 57 h 114"/>
                <a:gd name="T24" fmla="*/ 97 w 107"/>
                <a:gd name="T25" fmla="*/ 69 h 114"/>
                <a:gd name="T26" fmla="*/ 93 w 107"/>
                <a:gd name="T27" fmla="*/ 71 h 114"/>
                <a:gd name="T28" fmla="*/ 95 w 107"/>
                <a:gd name="T29" fmla="*/ 74 h 114"/>
                <a:gd name="T30" fmla="*/ 90 w 107"/>
                <a:gd name="T31" fmla="*/ 76 h 114"/>
                <a:gd name="T32" fmla="*/ 90 w 107"/>
                <a:gd name="T33" fmla="*/ 83 h 114"/>
                <a:gd name="T34" fmla="*/ 85 w 107"/>
                <a:gd name="T35" fmla="*/ 86 h 114"/>
                <a:gd name="T36" fmla="*/ 90 w 107"/>
                <a:gd name="T37" fmla="*/ 90 h 114"/>
                <a:gd name="T38" fmla="*/ 93 w 107"/>
                <a:gd name="T39" fmla="*/ 98 h 114"/>
                <a:gd name="T40" fmla="*/ 88 w 107"/>
                <a:gd name="T41" fmla="*/ 100 h 114"/>
                <a:gd name="T42" fmla="*/ 90 w 107"/>
                <a:gd name="T43" fmla="*/ 107 h 114"/>
                <a:gd name="T44" fmla="*/ 88 w 107"/>
                <a:gd name="T45" fmla="*/ 114 h 114"/>
                <a:gd name="T46" fmla="*/ 66 w 107"/>
                <a:gd name="T47" fmla="*/ 100 h 114"/>
                <a:gd name="T48" fmla="*/ 64 w 107"/>
                <a:gd name="T49" fmla="*/ 88 h 114"/>
                <a:gd name="T50" fmla="*/ 29 w 107"/>
                <a:gd name="T51" fmla="*/ 83 h 114"/>
                <a:gd name="T52" fmla="*/ 14 w 107"/>
                <a:gd name="T53" fmla="*/ 86 h 114"/>
                <a:gd name="T54" fmla="*/ 3 w 107"/>
                <a:gd name="T55" fmla="*/ 76 h 114"/>
                <a:gd name="T56" fmla="*/ 0 w 107"/>
                <a:gd name="T57" fmla="*/ 62 h 114"/>
                <a:gd name="T58" fmla="*/ 7 w 107"/>
                <a:gd name="T59" fmla="*/ 60 h 114"/>
                <a:gd name="T60" fmla="*/ 10 w 107"/>
                <a:gd name="T61" fmla="*/ 53 h 114"/>
                <a:gd name="T62" fmla="*/ 19 w 107"/>
                <a:gd name="T63" fmla="*/ 53 h 114"/>
                <a:gd name="T64" fmla="*/ 38 w 107"/>
                <a:gd name="T65" fmla="*/ 36 h 114"/>
                <a:gd name="T66" fmla="*/ 36 w 107"/>
                <a:gd name="T67" fmla="*/ 26 h 114"/>
                <a:gd name="T68" fmla="*/ 24 w 107"/>
                <a:gd name="T69" fmla="*/ 17 h 114"/>
                <a:gd name="T70" fmla="*/ 19 w 107"/>
                <a:gd name="T71" fmla="*/ 8 h 114"/>
                <a:gd name="T72" fmla="*/ 17 w 107"/>
                <a:gd name="T73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14">
                  <a:moveTo>
                    <a:pt x="17" y="8"/>
                  </a:moveTo>
                  <a:lnTo>
                    <a:pt x="24" y="8"/>
                  </a:lnTo>
                  <a:lnTo>
                    <a:pt x="31" y="15"/>
                  </a:lnTo>
                  <a:lnTo>
                    <a:pt x="40" y="15"/>
                  </a:lnTo>
                  <a:lnTo>
                    <a:pt x="76" y="0"/>
                  </a:lnTo>
                  <a:lnTo>
                    <a:pt x="97" y="15"/>
                  </a:lnTo>
                  <a:lnTo>
                    <a:pt x="100" y="26"/>
                  </a:lnTo>
                  <a:lnTo>
                    <a:pt x="104" y="26"/>
                  </a:lnTo>
                  <a:lnTo>
                    <a:pt x="107" y="34"/>
                  </a:lnTo>
                  <a:lnTo>
                    <a:pt x="102" y="41"/>
                  </a:lnTo>
                  <a:lnTo>
                    <a:pt x="104" y="50"/>
                  </a:lnTo>
                  <a:lnTo>
                    <a:pt x="97" y="57"/>
                  </a:lnTo>
                  <a:lnTo>
                    <a:pt x="97" y="69"/>
                  </a:lnTo>
                  <a:lnTo>
                    <a:pt x="93" y="71"/>
                  </a:lnTo>
                  <a:lnTo>
                    <a:pt x="95" y="74"/>
                  </a:lnTo>
                  <a:lnTo>
                    <a:pt x="90" y="76"/>
                  </a:lnTo>
                  <a:lnTo>
                    <a:pt x="90" y="83"/>
                  </a:lnTo>
                  <a:lnTo>
                    <a:pt x="85" y="86"/>
                  </a:lnTo>
                  <a:lnTo>
                    <a:pt x="90" y="90"/>
                  </a:lnTo>
                  <a:lnTo>
                    <a:pt x="93" y="98"/>
                  </a:lnTo>
                  <a:lnTo>
                    <a:pt x="88" y="100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66" y="100"/>
                  </a:lnTo>
                  <a:lnTo>
                    <a:pt x="64" y="88"/>
                  </a:lnTo>
                  <a:lnTo>
                    <a:pt x="29" y="83"/>
                  </a:lnTo>
                  <a:lnTo>
                    <a:pt x="14" y="86"/>
                  </a:lnTo>
                  <a:lnTo>
                    <a:pt x="3" y="76"/>
                  </a:lnTo>
                  <a:lnTo>
                    <a:pt x="0" y="62"/>
                  </a:lnTo>
                  <a:lnTo>
                    <a:pt x="7" y="60"/>
                  </a:lnTo>
                  <a:lnTo>
                    <a:pt x="10" y="53"/>
                  </a:lnTo>
                  <a:lnTo>
                    <a:pt x="19" y="53"/>
                  </a:lnTo>
                  <a:lnTo>
                    <a:pt x="38" y="36"/>
                  </a:lnTo>
                  <a:lnTo>
                    <a:pt x="36" y="26"/>
                  </a:lnTo>
                  <a:lnTo>
                    <a:pt x="24" y="17"/>
                  </a:lnTo>
                  <a:lnTo>
                    <a:pt x="19" y="8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19" name="Freeform 145"/>
            <p:cNvSpPr>
              <a:spLocks/>
            </p:cNvSpPr>
            <p:nvPr/>
          </p:nvSpPr>
          <p:spPr bwMode="auto">
            <a:xfrm>
              <a:off x="4640263" y="4430290"/>
              <a:ext cx="88900" cy="158750"/>
            </a:xfrm>
            <a:custGeom>
              <a:avLst/>
              <a:gdLst>
                <a:gd name="T0" fmla="*/ 2 w 56"/>
                <a:gd name="T1" fmla="*/ 69 h 100"/>
                <a:gd name="T2" fmla="*/ 0 w 56"/>
                <a:gd name="T3" fmla="*/ 45 h 100"/>
                <a:gd name="T4" fmla="*/ 9 w 56"/>
                <a:gd name="T5" fmla="*/ 40 h 100"/>
                <a:gd name="T6" fmla="*/ 7 w 56"/>
                <a:gd name="T7" fmla="*/ 31 h 100"/>
                <a:gd name="T8" fmla="*/ 16 w 56"/>
                <a:gd name="T9" fmla="*/ 33 h 100"/>
                <a:gd name="T10" fmla="*/ 21 w 56"/>
                <a:gd name="T11" fmla="*/ 14 h 100"/>
                <a:gd name="T12" fmla="*/ 33 w 56"/>
                <a:gd name="T13" fmla="*/ 10 h 100"/>
                <a:gd name="T14" fmla="*/ 45 w 56"/>
                <a:gd name="T15" fmla="*/ 0 h 100"/>
                <a:gd name="T16" fmla="*/ 47 w 56"/>
                <a:gd name="T17" fmla="*/ 5 h 100"/>
                <a:gd name="T18" fmla="*/ 45 w 56"/>
                <a:gd name="T19" fmla="*/ 14 h 100"/>
                <a:gd name="T20" fmla="*/ 56 w 56"/>
                <a:gd name="T21" fmla="*/ 31 h 100"/>
                <a:gd name="T22" fmla="*/ 54 w 56"/>
                <a:gd name="T23" fmla="*/ 40 h 100"/>
                <a:gd name="T24" fmla="*/ 54 w 56"/>
                <a:gd name="T25" fmla="*/ 62 h 100"/>
                <a:gd name="T26" fmla="*/ 49 w 56"/>
                <a:gd name="T27" fmla="*/ 71 h 100"/>
                <a:gd name="T28" fmla="*/ 52 w 56"/>
                <a:gd name="T29" fmla="*/ 83 h 100"/>
                <a:gd name="T30" fmla="*/ 49 w 56"/>
                <a:gd name="T31" fmla="*/ 90 h 100"/>
                <a:gd name="T32" fmla="*/ 54 w 56"/>
                <a:gd name="T33" fmla="*/ 95 h 100"/>
                <a:gd name="T34" fmla="*/ 47 w 56"/>
                <a:gd name="T35" fmla="*/ 97 h 100"/>
                <a:gd name="T36" fmla="*/ 40 w 56"/>
                <a:gd name="T37" fmla="*/ 95 h 100"/>
                <a:gd name="T38" fmla="*/ 28 w 56"/>
                <a:gd name="T39" fmla="*/ 100 h 100"/>
                <a:gd name="T40" fmla="*/ 21 w 56"/>
                <a:gd name="T41" fmla="*/ 95 h 100"/>
                <a:gd name="T42" fmla="*/ 9 w 56"/>
                <a:gd name="T43" fmla="*/ 95 h 100"/>
                <a:gd name="T44" fmla="*/ 4 w 56"/>
                <a:gd name="T45" fmla="*/ 90 h 100"/>
                <a:gd name="T46" fmla="*/ 0 w 56"/>
                <a:gd name="T47" fmla="*/ 90 h 100"/>
                <a:gd name="T48" fmla="*/ 7 w 56"/>
                <a:gd name="T49" fmla="*/ 76 h 100"/>
                <a:gd name="T50" fmla="*/ 2 w 56"/>
                <a:gd name="T51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0">
                  <a:moveTo>
                    <a:pt x="2" y="69"/>
                  </a:moveTo>
                  <a:lnTo>
                    <a:pt x="0" y="45"/>
                  </a:lnTo>
                  <a:lnTo>
                    <a:pt x="9" y="40"/>
                  </a:lnTo>
                  <a:lnTo>
                    <a:pt x="7" y="31"/>
                  </a:lnTo>
                  <a:lnTo>
                    <a:pt x="16" y="33"/>
                  </a:lnTo>
                  <a:lnTo>
                    <a:pt x="21" y="14"/>
                  </a:lnTo>
                  <a:lnTo>
                    <a:pt x="33" y="10"/>
                  </a:lnTo>
                  <a:lnTo>
                    <a:pt x="45" y="0"/>
                  </a:lnTo>
                  <a:lnTo>
                    <a:pt x="47" y="5"/>
                  </a:lnTo>
                  <a:lnTo>
                    <a:pt x="45" y="14"/>
                  </a:lnTo>
                  <a:lnTo>
                    <a:pt x="56" y="31"/>
                  </a:lnTo>
                  <a:lnTo>
                    <a:pt x="54" y="40"/>
                  </a:lnTo>
                  <a:lnTo>
                    <a:pt x="54" y="62"/>
                  </a:lnTo>
                  <a:lnTo>
                    <a:pt x="49" y="71"/>
                  </a:lnTo>
                  <a:lnTo>
                    <a:pt x="52" y="83"/>
                  </a:lnTo>
                  <a:lnTo>
                    <a:pt x="49" y="90"/>
                  </a:lnTo>
                  <a:lnTo>
                    <a:pt x="54" y="95"/>
                  </a:lnTo>
                  <a:lnTo>
                    <a:pt x="47" y="97"/>
                  </a:lnTo>
                  <a:lnTo>
                    <a:pt x="40" y="95"/>
                  </a:lnTo>
                  <a:lnTo>
                    <a:pt x="28" y="100"/>
                  </a:lnTo>
                  <a:lnTo>
                    <a:pt x="21" y="95"/>
                  </a:lnTo>
                  <a:lnTo>
                    <a:pt x="9" y="95"/>
                  </a:lnTo>
                  <a:lnTo>
                    <a:pt x="4" y="90"/>
                  </a:lnTo>
                  <a:lnTo>
                    <a:pt x="0" y="90"/>
                  </a:lnTo>
                  <a:lnTo>
                    <a:pt x="7" y="76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0" name="Freeform 146"/>
            <p:cNvSpPr>
              <a:spLocks/>
            </p:cNvSpPr>
            <p:nvPr/>
          </p:nvSpPr>
          <p:spPr bwMode="auto">
            <a:xfrm>
              <a:off x="4605338" y="2806277"/>
              <a:ext cx="266700" cy="188913"/>
            </a:xfrm>
            <a:custGeom>
              <a:avLst/>
              <a:gdLst>
                <a:gd name="T0" fmla="*/ 45 w 168"/>
                <a:gd name="T1" fmla="*/ 5 h 119"/>
                <a:gd name="T2" fmla="*/ 50 w 168"/>
                <a:gd name="T3" fmla="*/ 10 h 119"/>
                <a:gd name="T4" fmla="*/ 64 w 168"/>
                <a:gd name="T5" fmla="*/ 15 h 119"/>
                <a:gd name="T6" fmla="*/ 69 w 168"/>
                <a:gd name="T7" fmla="*/ 8 h 119"/>
                <a:gd name="T8" fmla="*/ 74 w 168"/>
                <a:gd name="T9" fmla="*/ 8 h 119"/>
                <a:gd name="T10" fmla="*/ 81 w 168"/>
                <a:gd name="T11" fmla="*/ 0 h 119"/>
                <a:gd name="T12" fmla="*/ 83 w 168"/>
                <a:gd name="T13" fmla="*/ 3 h 119"/>
                <a:gd name="T14" fmla="*/ 90 w 168"/>
                <a:gd name="T15" fmla="*/ 12 h 119"/>
                <a:gd name="T16" fmla="*/ 95 w 168"/>
                <a:gd name="T17" fmla="*/ 15 h 119"/>
                <a:gd name="T18" fmla="*/ 97 w 168"/>
                <a:gd name="T19" fmla="*/ 29 h 119"/>
                <a:gd name="T20" fmla="*/ 112 w 168"/>
                <a:gd name="T21" fmla="*/ 31 h 119"/>
                <a:gd name="T22" fmla="*/ 116 w 168"/>
                <a:gd name="T23" fmla="*/ 34 h 119"/>
                <a:gd name="T24" fmla="*/ 114 w 168"/>
                <a:gd name="T25" fmla="*/ 36 h 119"/>
                <a:gd name="T26" fmla="*/ 119 w 168"/>
                <a:gd name="T27" fmla="*/ 45 h 119"/>
                <a:gd name="T28" fmla="*/ 138 w 168"/>
                <a:gd name="T29" fmla="*/ 53 h 119"/>
                <a:gd name="T30" fmla="*/ 138 w 168"/>
                <a:gd name="T31" fmla="*/ 57 h 119"/>
                <a:gd name="T32" fmla="*/ 152 w 168"/>
                <a:gd name="T33" fmla="*/ 64 h 119"/>
                <a:gd name="T34" fmla="*/ 156 w 168"/>
                <a:gd name="T35" fmla="*/ 71 h 119"/>
                <a:gd name="T36" fmla="*/ 154 w 168"/>
                <a:gd name="T37" fmla="*/ 79 h 119"/>
                <a:gd name="T38" fmla="*/ 159 w 168"/>
                <a:gd name="T39" fmla="*/ 88 h 119"/>
                <a:gd name="T40" fmla="*/ 168 w 168"/>
                <a:gd name="T41" fmla="*/ 88 h 119"/>
                <a:gd name="T42" fmla="*/ 147 w 168"/>
                <a:gd name="T43" fmla="*/ 98 h 119"/>
                <a:gd name="T44" fmla="*/ 147 w 168"/>
                <a:gd name="T45" fmla="*/ 102 h 119"/>
                <a:gd name="T46" fmla="*/ 149 w 168"/>
                <a:gd name="T47" fmla="*/ 109 h 119"/>
                <a:gd name="T48" fmla="*/ 135 w 168"/>
                <a:gd name="T49" fmla="*/ 119 h 119"/>
                <a:gd name="T50" fmla="*/ 133 w 168"/>
                <a:gd name="T51" fmla="*/ 112 h 119"/>
                <a:gd name="T52" fmla="*/ 133 w 168"/>
                <a:gd name="T53" fmla="*/ 102 h 119"/>
                <a:gd name="T54" fmla="*/ 123 w 168"/>
                <a:gd name="T55" fmla="*/ 98 h 119"/>
                <a:gd name="T56" fmla="*/ 104 w 168"/>
                <a:gd name="T57" fmla="*/ 98 h 119"/>
                <a:gd name="T58" fmla="*/ 100 w 168"/>
                <a:gd name="T59" fmla="*/ 95 h 119"/>
                <a:gd name="T60" fmla="*/ 95 w 168"/>
                <a:gd name="T61" fmla="*/ 98 h 119"/>
                <a:gd name="T62" fmla="*/ 85 w 168"/>
                <a:gd name="T63" fmla="*/ 93 h 119"/>
                <a:gd name="T64" fmla="*/ 76 w 168"/>
                <a:gd name="T65" fmla="*/ 98 h 119"/>
                <a:gd name="T66" fmla="*/ 67 w 168"/>
                <a:gd name="T67" fmla="*/ 98 h 119"/>
                <a:gd name="T68" fmla="*/ 57 w 168"/>
                <a:gd name="T69" fmla="*/ 112 h 119"/>
                <a:gd name="T70" fmla="*/ 41 w 168"/>
                <a:gd name="T71" fmla="*/ 90 h 119"/>
                <a:gd name="T72" fmla="*/ 38 w 168"/>
                <a:gd name="T73" fmla="*/ 93 h 119"/>
                <a:gd name="T74" fmla="*/ 36 w 168"/>
                <a:gd name="T75" fmla="*/ 88 h 119"/>
                <a:gd name="T76" fmla="*/ 29 w 168"/>
                <a:gd name="T77" fmla="*/ 88 h 119"/>
                <a:gd name="T78" fmla="*/ 17 w 168"/>
                <a:gd name="T79" fmla="*/ 79 h 119"/>
                <a:gd name="T80" fmla="*/ 5 w 168"/>
                <a:gd name="T81" fmla="*/ 81 h 119"/>
                <a:gd name="T82" fmla="*/ 0 w 168"/>
                <a:gd name="T83" fmla="*/ 74 h 119"/>
                <a:gd name="T84" fmla="*/ 3 w 168"/>
                <a:gd name="T85" fmla="*/ 69 h 119"/>
                <a:gd name="T86" fmla="*/ 0 w 168"/>
                <a:gd name="T87" fmla="*/ 67 h 119"/>
                <a:gd name="T88" fmla="*/ 0 w 168"/>
                <a:gd name="T89" fmla="*/ 57 h 119"/>
                <a:gd name="T90" fmla="*/ 5 w 168"/>
                <a:gd name="T91" fmla="*/ 55 h 119"/>
                <a:gd name="T92" fmla="*/ 10 w 168"/>
                <a:gd name="T93" fmla="*/ 41 h 119"/>
                <a:gd name="T94" fmla="*/ 17 w 168"/>
                <a:gd name="T95" fmla="*/ 41 h 119"/>
                <a:gd name="T96" fmla="*/ 24 w 168"/>
                <a:gd name="T97" fmla="*/ 29 h 119"/>
                <a:gd name="T98" fmla="*/ 31 w 168"/>
                <a:gd name="T99" fmla="*/ 24 h 119"/>
                <a:gd name="T100" fmla="*/ 33 w 168"/>
                <a:gd name="T101" fmla="*/ 12 h 119"/>
                <a:gd name="T102" fmla="*/ 45 w 168"/>
                <a:gd name="T10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" h="119">
                  <a:moveTo>
                    <a:pt x="45" y="5"/>
                  </a:moveTo>
                  <a:lnTo>
                    <a:pt x="50" y="10"/>
                  </a:lnTo>
                  <a:lnTo>
                    <a:pt x="64" y="15"/>
                  </a:lnTo>
                  <a:lnTo>
                    <a:pt x="69" y="8"/>
                  </a:lnTo>
                  <a:lnTo>
                    <a:pt x="74" y="8"/>
                  </a:lnTo>
                  <a:lnTo>
                    <a:pt x="81" y="0"/>
                  </a:lnTo>
                  <a:lnTo>
                    <a:pt x="83" y="3"/>
                  </a:lnTo>
                  <a:lnTo>
                    <a:pt x="90" y="12"/>
                  </a:lnTo>
                  <a:lnTo>
                    <a:pt x="95" y="15"/>
                  </a:lnTo>
                  <a:lnTo>
                    <a:pt x="97" y="29"/>
                  </a:lnTo>
                  <a:lnTo>
                    <a:pt x="112" y="31"/>
                  </a:lnTo>
                  <a:lnTo>
                    <a:pt x="116" y="34"/>
                  </a:lnTo>
                  <a:lnTo>
                    <a:pt x="114" y="36"/>
                  </a:lnTo>
                  <a:lnTo>
                    <a:pt x="119" y="45"/>
                  </a:lnTo>
                  <a:lnTo>
                    <a:pt x="138" y="53"/>
                  </a:lnTo>
                  <a:lnTo>
                    <a:pt x="138" y="57"/>
                  </a:lnTo>
                  <a:lnTo>
                    <a:pt x="152" y="64"/>
                  </a:lnTo>
                  <a:lnTo>
                    <a:pt x="156" y="71"/>
                  </a:lnTo>
                  <a:lnTo>
                    <a:pt x="154" y="79"/>
                  </a:lnTo>
                  <a:lnTo>
                    <a:pt x="159" y="88"/>
                  </a:lnTo>
                  <a:lnTo>
                    <a:pt x="168" y="88"/>
                  </a:lnTo>
                  <a:lnTo>
                    <a:pt x="147" y="98"/>
                  </a:lnTo>
                  <a:lnTo>
                    <a:pt x="147" y="102"/>
                  </a:lnTo>
                  <a:lnTo>
                    <a:pt x="149" y="109"/>
                  </a:lnTo>
                  <a:lnTo>
                    <a:pt x="135" y="119"/>
                  </a:lnTo>
                  <a:lnTo>
                    <a:pt x="133" y="112"/>
                  </a:lnTo>
                  <a:lnTo>
                    <a:pt x="133" y="102"/>
                  </a:lnTo>
                  <a:lnTo>
                    <a:pt x="123" y="98"/>
                  </a:lnTo>
                  <a:lnTo>
                    <a:pt x="104" y="98"/>
                  </a:lnTo>
                  <a:lnTo>
                    <a:pt x="100" y="95"/>
                  </a:lnTo>
                  <a:lnTo>
                    <a:pt x="95" y="98"/>
                  </a:lnTo>
                  <a:lnTo>
                    <a:pt x="85" y="93"/>
                  </a:lnTo>
                  <a:lnTo>
                    <a:pt x="76" y="98"/>
                  </a:lnTo>
                  <a:lnTo>
                    <a:pt x="67" y="98"/>
                  </a:lnTo>
                  <a:lnTo>
                    <a:pt x="57" y="112"/>
                  </a:lnTo>
                  <a:lnTo>
                    <a:pt x="41" y="90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29" y="88"/>
                  </a:lnTo>
                  <a:lnTo>
                    <a:pt x="17" y="79"/>
                  </a:lnTo>
                  <a:lnTo>
                    <a:pt x="5" y="81"/>
                  </a:lnTo>
                  <a:lnTo>
                    <a:pt x="0" y="74"/>
                  </a:lnTo>
                  <a:lnTo>
                    <a:pt x="3" y="69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5" y="55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4" y="29"/>
                  </a:lnTo>
                  <a:lnTo>
                    <a:pt x="31" y="24"/>
                  </a:lnTo>
                  <a:lnTo>
                    <a:pt x="33" y="12"/>
                  </a:lnTo>
                  <a:lnTo>
                    <a:pt x="45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1" name="Freeform 147"/>
            <p:cNvSpPr>
              <a:spLocks/>
            </p:cNvSpPr>
            <p:nvPr/>
          </p:nvSpPr>
          <p:spPr bwMode="auto">
            <a:xfrm>
              <a:off x="4657725" y="4927177"/>
              <a:ext cx="469900" cy="428625"/>
            </a:xfrm>
            <a:custGeom>
              <a:avLst/>
              <a:gdLst>
                <a:gd name="T0" fmla="*/ 10 w 296"/>
                <a:gd name="T1" fmla="*/ 146 h 270"/>
                <a:gd name="T2" fmla="*/ 3 w 296"/>
                <a:gd name="T3" fmla="*/ 127 h 270"/>
                <a:gd name="T4" fmla="*/ 15 w 296"/>
                <a:gd name="T5" fmla="*/ 123 h 270"/>
                <a:gd name="T6" fmla="*/ 17 w 296"/>
                <a:gd name="T7" fmla="*/ 120 h 270"/>
                <a:gd name="T8" fmla="*/ 17 w 296"/>
                <a:gd name="T9" fmla="*/ 113 h 270"/>
                <a:gd name="T10" fmla="*/ 8 w 296"/>
                <a:gd name="T11" fmla="*/ 111 h 270"/>
                <a:gd name="T12" fmla="*/ 0 w 296"/>
                <a:gd name="T13" fmla="*/ 111 h 270"/>
                <a:gd name="T14" fmla="*/ 12 w 296"/>
                <a:gd name="T15" fmla="*/ 104 h 270"/>
                <a:gd name="T16" fmla="*/ 8 w 296"/>
                <a:gd name="T17" fmla="*/ 92 h 270"/>
                <a:gd name="T18" fmla="*/ 17 w 296"/>
                <a:gd name="T19" fmla="*/ 94 h 270"/>
                <a:gd name="T20" fmla="*/ 22 w 296"/>
                <a:gd name="T21" fmla="*/ 85 h 270"/>
                <a:gd name="T22" fmla="*/ 24 w 296"/>
                <a:gd name="T23" fmla="*/ 73 h 270"/>
                <a:gd name="T24" fmla="*/ 36 w 296"/>
                <a:gd name="T25" fmla="*/ 47 h 270"/>
                <a:gd name="T26" fmla="*/ 45 w 296"/>
                <a:gd name="T27" fmla="*/ 45 h 270"/>
                <a:gd name="T28" fmla="*/ 48 w 296"/>
                <a:gd name="T29" fmla="*/ 40 h 270"/>
                <a:gd name="T30" fmla="*/ 60 w 296"/>
                <a:gd name="T31" fmla="*/ 35 h 270"/>
                <a:gd name="T32" fmla="*/ 64 w 296"/>
                <a:gd name="T33" fmla="*/ 28 h 270"/>
                <a:gd name="T34" fmla="*/ 69 w 296"/>
                <a:gd name="T35" fmla="*/ 9 h 270"/>
                <a:gd name="T36" fmla="*/ 71 w 296"/>
                <a:gd name="T37" fmla="*/ 0 h 270"/>
                <a:gd name="T38" fmla="*/ 97 w 296"/>
                <a:gd name="T39" fmla="*/ 0 h 270"/>
                <a:gd name="T40" fmla="*/ 121 w 296"/>
                <a:gd name="T41" fmla="*/ 11 h 270"/>
                <a:gd name="T42" fmla="*/ 131 w 296"/>
                <a:gd name="T43" fmla="*/ 14 h 270"/>
                <a:gd name="T44" fmla="*/ 152 w 296"/>
                <a:gd name="T45" fmla="*/ 9 h 270"/>
                <a:gd name="T46" fmla="*/ 176 w 296"/>
                <a:gd name="T47" fmla="*/ 7 h 270"/>
                <a:gd name="T48" fmla="*/ 223 w 296"/>
                <a:gd name="T49" fmla="*/ 30 h 270"/>
                <a:gd name="T50" fmla="*/ 251 w 296"/>
                <a:gd name="T51" fmla="*/ 47 h 270"/>
                <a:gd name="T52" fmla="*/ 261 w 296"/>
                <a:gd name="T53" fmla="*/ 56 h 270"/>
                <a:gd name="T54" fmla="*/ 280 w 296"/>
                <a:gd name="T55" fmla="*/ 80 h 270"/>
                <a:gd name="T56" fmla="*/ 282 w 296"/>
                <a:gd name="T57" fmla="*/ 90 h 270"/>
                <a:gd name="T58" fmla="*/ 287 w 296"/>
                <a:gd name="T59" fmla="*/ 106 h 270"/>
                <a:gd name="T60" fmla="*/ 294 w 296"/>
                <a:gd name="T61" fmla="*/ 127 h 270"/>
                <a:gd name="T62" fmla="*/ 289 w 296"/>
                <a:gd name="T63" fmla="*/ 135 h 270"/>
                <a:gd name="T64" fmla="*/ 289 w 296"/>
                <a:gd name="T65" fmla="*/ 146 h 270"/>
                <a:gd name="T66" fmla="*/ 289 w 296"/>
                <a:gd name="T67" fmla="*/ 161 h 270"/>
                <a:gd name="T68" fmla="*/ 280 w 296"/>
                <a:gd name="T69" fmla="*/ 170 h 270"/>
                <a:gd name="T70" fmla="*/ 284 w 296"/>
                <a:gd name="T71" fmla="*/ 180 h 270"/>
                <a:gd name="T72" fmla="*/ 287 w 296"/>
                <a:gd name="T73" fmla="*/ 196 h 270"/>
                <a:gd name="T74" fmla="*/ 277 w 296"/>
                <a:gd name="T75" fmla="*/ 215 h 270"/>
                <a:gd name="T76" fmla="*/ 275 w 296"/>
                <a:gd name="T77" fmla="*/ 222 h 270"/>
                <a:gd name="T78" fmla="*/ 275 w 296"/>
                <a:gd name="T79" fmla="*/ 241 h 270"/>
                <a:gd name="T80" fmla="*/ 275 w 296"/>
                <a:gd name="T81" fmla="*/ 246 h 270"/>
                <a:gd name="T82" fmla="*/ 270 w 296"/>
                <a:gd name="T83" fmla="*/ 255 h 270"/>
                <a:gd name="T84" fmla="*/ 268 w 296"/>
                <a:gd name="T85" fmla="*/ 262 h 270"/>
                <a:gd name="T86" fmla="*/ 256 w 296"/>
                <a:gd name="T87" fmla="*/ 267 h 270"/>
                <a:gd name="T88" fmla="*/ 251 w 296"/>
                <a:gd name="T89" fmla="*/ 267 h 270"/>
                <a:gd name="T90" fmla="*/ 247 w 296"/>
                <a:gd name="T91" fmla="*/ 260 h 270"/>
                <a:gd name="T92" fmla="*/ 237 w 296"/>
                <a:gd name="T93" fmla="*/ 251 h 270"/>
                <a:gd name="T94" fmla="*/ 244 w 296"/>
                <a:gd name="T95" fmla="*/ 241 h 270"/>
                <a:gd name="T96" fmla="*/ 244 w 296"/>
                <a:gd name="T97" fmla="*/ 236 h 270"/>
                <a:gd name="T98" fmla="*/ 235 w 296"/>
                <a:gd name="T99" fmla="*/ 234 h 270"/>
                <a:gd name="T100" fmla="*/ 230 w 296"/>
                <a:gd name="T101" fmla="*/ 220 h 270"/>
                <a:gd name="T102" fmla="*/ 221 w 296"/>
                <a:gd name="T103" fmla="*/ 217 h 270"/>
                <a:gd name="T104" fmla="*/ 199 w 296"/>
                <a:gd name="T105" fmla="*/ 213 h 270"/>
                <a:gd name="T106" fmla="*/ 192 w 296"/>
                <a:gd name="T107" fmla="*/ 210 h 270"/>
                <a:gd name="T108" fmla="*/ 178 w 296"/>
                <a:gd name="T109" fmla="*/ 208 h 270"/>
                <a:gd name="T110" fmla="*/ 159 w 296"/>
                <a:gd name="T111" fmla="*/ 220 h 270"/>
                <a:gd name="T112" fmla="*/ 140 w 296"/>
                <a:gd name="T113" fmla="*/ 213 h 270"/>
                <a:gd name="T114" fmla="*/ 79 w 296"/>
                <a:gd name="T115" fmla="*/ 201 h 270"/>
                <a:gd name="T116" fmla="*/ 31 w 296"/>
                <a:gd name="T117" fmla="*/ 196 h 270"/>
                <a:gd name="T118" fmla="*/ 12 w 296"/>
                <a:gd name="T119" fmla="*/ 189 h 270"/>
                <a:gd name="T120" fmla="*/ 3 w 296"/>
                <a:gd name="T121" fmla="*/ 177 h 270"/>
                <a:gd name="T122" fmla="*/ 0 w 296"/>
                <a:gd name="T123" fmla="*/ 168 h 270"/>
                <a:gd name="T124" fmla="*/ 3 w 296"/>
                <a:gd name="T125" fmla="*/ 15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270">
                  <a:moveTo>
                    <a:pt x="3" y="158"/>
                  </a:moveTo>
                  <a:lnTo>
                    <a:pt x="10" y="146"/>
                  </a:lnTo>
                  <a:lnTo>
                    <a:pt x="8" y="135"/>
                  </a:lnTo>
                  <a:lnTo>
                    <a:pt x="3" y="127"/>
                  </a:lnTo>
                  <a:lnTo>
                    <a:pt x="17" y="127"/>
                  </a:lnTo>
                  <a:lnTo>
                    <a:pt x="15" y="123"/>
                  </a:lnTo>
                  <a:lnTo>
                    <a:pt x="8" y="123"/>
                  </a:lnTo>
                  <a:lnTo>
                    <a:pt x="17" y="120"/>
                  </a:lnTo>
                  <a:lnTo>
                    <a:pt x="15" y="116"/>
                  </a:lnTo>
                  <a:lnTo>
                    <a:pt x="17" y="113"/>
                  </a:lnTo>
                  <a:lnTo>
                    <a:pt x="15" y="111"/>
                  </a:lnTo>
                  <a:lnTo>
                    <a:pt x="8" y="111"/>
                  </a:lnTo>
                  <a:lnTo>
                    <a:pt x="5" y="116"/>
                  </a:lnTo>
                  <a:lnTo>
                    <a:pt x="0" y="111"/>
                  </a:lnTo>
                  <a:lnTo>
                    <a:pt x="3" y="109"/>
                  </a:lnTo>
                  <a:lnTo>
                    <a:pt x="12" y="104"/>
                  </a:lnTo>
                  <a:lnTo>
                    <a:pt x="5" y="99"/>
                  </a:lnTo>
                  <a:lnTo>
                    <a:pt x="8" y="92"/>
                  </a:lnTo>
                  <a:lnTo>
                    <a:pt x="15" y="97"/>
                  </a:lnTo>
                  <a:lnTo>
                    <a:pt x="17" y="94"/>
                  </a:lnTo>
                  <a:lnTo>
                    <a:pt x="17" y="87"/>
                  </a:lnTo>
                  <a:lnTo>
                    <a:pt x="22" y="85"/>
                  </a:lnTo>
                  <a:lnTo>
                    <a:pt x="19" y="78"/>
                  </a:lnTo>
                  <a:lnTo>
                    <a:pt x="24" y="73"/>
                  </a:lnTo>
                  <a:lnTo>
                    <a:pt x="24" y="59"/>
                  </a:lnTo>
                  <a:lnTo>
                    <a:pt x="36" y="47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60" y="35"/>
                  </a:lnTo>
                  <a:lnTo>
                    <a:pt x="62" y="38"/>
                  </a:lnTo>
                  <a:lnTo>
                    <a:pt x="64" y="28"/>
                  </a:lnTo>
                  <a:lnTo>
                    <a:pt x="71" y="28"/>
                  </a:lnTo>
                  <a:lnTo>
                    <a:pt x="69" y="9"/>
                  </a:lnTo>
                  <a:lnTo>
                    <a:pt x="76" y="7"/>
                  </a:lnTo>
                  <a:lnTo>
                    <a:pt x="71" y="0"/>
                  </a:lnTo>
                  <a:lnTo>
                    <a:pt x="93" y="4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21" y="11"/>
                  </a:lnTo>
                  <a:lnTo>
                    <a:pt x="131" y="11"/>
                  </a:lnTo>
                  <a:lnTo>
                    <a:pt x="131" y="14"/>
                  </a:lnTo>
                  <a:lnTo>
                    <a:pt x="140" y="16"/>
                  </a:lnTo>
                  <a:lnTo>
                    <a:pt x="152" y="9"/>
                  </a:lnTo>
                  <a:lnTo>
                    <a:pt x="166" y="16"/>
                  </a:lnTo>
                  <a:lnTo>
                    <a:pt x="176" y="7"/>
                  </a:lnTo>
                  <a:lnTo>
                    <a:pt x="199" y="23"/>
                  </a:lnTo>
                  <a:lnTo>
                    <a:pt x="223" y="30"/>
                  </a:lnTo>
                  <a:lnTo>
                    <a:pt x="230" y="28"/>
                  </a:lnTo>
                  <a:lnTo>
                    <a:pt x="251" y="47"/>
                  </a:lnTo>
                  <a:lnTo>
                    <a:pt x="251" y="54"/>
                  </a:lnTo>
                  <a:lnTo>
                    <a:pt x="261" y="56"/>
                  </a:lnTo>
                  <a:lnTo>
                    <a:pt x="266" y="73"/>
                  </a:lnTo>
                  <a:lnTo>
                    <a:pt x="280" y="80"/>
                  </a:lnTo>
                  <a:lnTo>
                    <a:pt x="284" y="87"/>
                  </a:lnTo>
                  <a:lnTo>
                    <a:pt x="282" y="90"/>
                  </a:lnTo>
                  <a:lnTo>
                    <a:pt x="287" y="92"/>
                  </a:lnTo>
                  <a:lnTo>
                    <a:pt x="287" y="106"/>
                  </a:lnTo>
                  <a:lnTo>
                    <a:pt x="282" y="109"/>
                  </a:lnTo>
                  <a:lnTo>
                    <a:pt x="294" y="127"/>
                  </a:lnTo>
                  <a:lnTo>
                    <a:pt x="294" y="132"/>
                  </a:lnTo>
                  <a:lnTo>
                    <a:pt x="289" y="135"/>
                  </a:lnTo>
                  <a:lnTo>
                    <a:pt x="296" y="139"/>
                  </a:lnTo>
                  <a:lnTo>
                    <a:pt x="289" y="146"/>
                  </a:lnTo>
                  <a:lnTo>
                    <a:pt x="280" y="161"/>
                  </a:lnTo>
                  <a:lnTo>
                    <a:pt x="289" y="161"/>
                  </a:lnTo>
                  <a:lnTo>
                    <a:pt x="289" y="168"/>
                  </a:lnTo>
                  <a:lnTo>
                    <a:pt x="280" y="170"/>
                  </a:lnTo>
                  <a:lnTo>
                    <a:pt x="280" y="175"/>
                  </a:lnTo>
                  <a:lnTo>
                    <a:pt x="284" y="180"/>
                  </a:lnTo>
                  <a:lnTo>
                    <a:pt x="280" y="191"/>
                  </a:lnTo>
                  <a:lnTo>
                    <a:pt x="287" y="196"/>
                  </a:lnTo>
                  <a:lnTo>
                    <a:pt x="282" y="198"/>
                  </a:lnTo>
                  <a:lnTo>
                    <a:pt x="277" y="215"/>
                  </a:lnTo>
                  <a:lnTo>
                    <a:pt x="280" y="217"/>
                  </a:lnTo>
                  <a:lnTo>
                    <a:pt x="275" y="222"/>
                  </a:lnTo>
                  <a:lnTo>
                    <a:pt x="277" y="225"/>
                  </a:lnTo>
                  <a:lnTo>
                    <a:pt x="275" y="241"/>
                  </a:lnTo>
                  <a:lnTo>
                    <a:pt x="273" y="241"/>
                  </a:lnTo>
                  <a:lnTo>
                    <a:pt x="275" y="246"/>
                  </a:lnTo>
                  <a:lnTo>
                    <a:pt x="268" y="251"/>
                  </a:lnTo>
                  <a:lnTo>
                    <a:pt x="270" y="255"/>
                  </a:lnTo>
                  <a:lnTo>
                    <a:pt x="266" y="260"/>
                  </a:lnTo>
                  <a:lnTo>
                    <a:pt x="268" y="262"/>
                  </a:lnTo>
                  <a:lnTo>
                    <a:pt x="261" y="270"/>
                  </a:lnTo>
                  <a:lnTo>
                    <a:pt x="256" y="267"/>
                  </a:lnTo>
                  <a:lnTo>
                    <a:pt x="256" y="270"/>
                  </a:lnTo>
                  <a:lnTo>
                    <a:pt x="251" y="267"/>
                  </a:lnTo>
                  <a:lnTo>
                    <a:pt x="254" y="262"/>
                  </a:lnTo>
                  <a:lnTo>
                    <a:pt x="247" y="260"/>
                  </a:lnTo>
                  <a:lnTo>
                    <a:pt x="247" y="253"/>
                  </a:lnTo>
                  <a:lnTo>
                    <a:pt x="237" y="251"/>
                  </a:lnTo>
                  <a:lnTo>
                    <a:pt x="244" y="248"/>
                  </a:lnTo>
                  <a:lnTo>
                    <a:pt x="244" y="241"/>
                  </a:lnTo>
                  <a:lnTo>
                    <a:pt x="242" y="241"/>
                  </a:lnTo>
                  <a:lnTo>
                    <a:pt x="244" y="236"/>
                  </a:lnTo>
                  <a:lnTo>
                    <a:pt x="239" y="232"/>
                  </a:lnTo>
                  <a:lnTo>
                    <a:pt x="235" y="234"/>
                  </a:lnTo>
                  <a:lnTo>
                    <a:pt x="235" y="225"/>
                  </a:lnTo>
                  <a:lnTo>
                    <a:pt x="230" y="220"/>
                  </a:lnTo>
                  <a:lnTo>
                    <a:pt x="223" y="222"/>
                  </a:lnTo>
                  <a:lnTo>
                    <a:pt x="221" y="217"/>
                  </a:lnTo>
                  <a:lnTo>
                    <a:pt x="211" y="220"/>
                  </a:lnTo>
                  <a:lnTo>
                    <a:pt x="199" y="213"/>
                  </a:lnTo>
                  <a:lnTo>
                    <a:pt x="195" y="215"/>
                  </a:lnTo>
                  <a:lnTo>
                    <a:pt x="192" y="210"/>
                  </a:lnTo>
                  <a:lnTo>
                    <a:pt x="185" y="203"/>
                  </a:lnTo>
                  <a:lnTo>
                    <a:pt x="178" y="208"/>
                  </a:lnTo>
                  <a:lnTo>
                    <a:pt x="173" y="206"/>
                  </a:lnTo>
                  <a:lnTo>
                    <a:pt x="159" y="220"/>
                  </a:lnTo>
                  <a:lnTo>
                    <a:pt x="150" y="220"/>
                  </a:lnTo>
                  <a:lnTo>
                    <a:pt x="140" y="213"/>
                  </a:lnTo>
                  <a:lnTo>
                    <a:pt x="131" y="222"/>
                  </a:lnTo>
                  <a:lnTo>
                    <a:pt x="79" y="201"/>
                  </a:lnTo>
                  <a:lnTo>
                    <a:pt x="45" y="208"/>
                  </a:lnTo>
                  <a:lnTo>
                    <a:pt x="31" y="196"/>
                  </a:lnTo>
                  <a:lnTo>
                    <a:pt x="29" y="187"/>
                  </a:lnTo>
                  <a:lnTo>
                    <a:pt x="12" y="189"/>
                  </a:lnTo>
                  <a:lnTo>
                    <a:pt x="5" y="180"/>
                  </a:lnTo>
                  <a:lnTo>
                    <a:pt x="3" y="177"/>
                  </a:lnTo>
                  <a:lnTo>
                    <a:pt x="5" y="170"/>
                  </a:lnTo>
                  <a:lnTo>
                    <a:pt x="0" y="168"/>
                  </a:lnTo>
                  <a:lnTo>
                    <a:pt x="3" y="161"/>
                  </a:lnTo>
                  <a:lnTo>
                    <a:pt x="3" y="1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2" name="Freeform 148"/>
            <p:cNvSpPr>
              <a:spLocks/>
            </p:cNvSpPr>
            <p:nvPr/>
          </p:nvSpPr>
          <p:spPr bwMode="auto">
            <a:xfrm>
              <a:off x="4613275" y="3085677"/>
              <a:ext cx="192088" cy="368300"/>
            </a:xfrm>
            <a:custGeom>
              <a:avLst/>
              <a:gdLst>
                <a:gd name="T0" fmla="*/ 9 w 121"/>
                <a:gd name="T1" fmla="*/ 82 h 232"/>
                <a:gd name="T2" fmla="*/ 21 w 121"/>
                <a:gd name="T3" fmla="*/ 75 h 232"/>
                <a:gd name="T4" fmla="*/ 12 w 121"/>
                <a:gd name="T5" fmla="*/ 71 h 232"/>
                <a:gd name="T6" fmla="*/ 12 w 121"/>
                <a:gd name="T7" fmla="*/ 66 h 232"/>
                <a:gd name="T8" fmla="*/ 26 w 121"/>
                <a:gd name="T9" fmla="*/ 54 h 232"/>
                <a:gd name="T10" fmla="*/ 38 w 121"/>
                <a:gd name="T11" fmla="*/ 59 h 232"/>
                <a:gd name="T12" fmla="*/ 54 w 121"/>
                <a:gd name="T13" fmla="*/ 49 h 232"/>
                <a:gd name="T14" fmla="*/ 57 w 121"/>
                <a:gd name="T15" fmla="*/ 35 h 232"/>
                <a:gd name="T16" fmla="*/ 71 w 121"/>
                <a:gd name="T17" fmla="*/ 23 h 232"/>
                <a:gd name="T18" fmla="*/ 107 w 121"/>
                <a:gd name="T19" fmla="*/ 0 h 232"/>
                <a:gd name="T20" fmla="*/ 99 w 121"/>
                <a:gd name="T21" fmla="*/ 30 h 232"/>
                <a:gd name="T22" fmla="*/ 97 w 121"/>
                <a:gd name="T23" fmla="*/ 35 h 232"/>
                <a:gd name="T24" fmla="*/ 97 w 121"/>
                <a:gd name="T25" fmla="*/ 85 h 232"/>
                <a:gd name="T26" fmla="*/ 90 w 121"/>
                <a:gd name="T27" fmla="*/ 113 h 232"/>
                <a:gd name="T28" fmla="*/ 80 w 121"/>
                <a:gd name="T29" fmla="*/ 142 h 232"/>
                <a:gd name="T30" fmla="*/ 76 w 121"/>
                <a:gd name="T31" fmla="*/ 156 h 232"/>
                <a:gd name="T32" fmla="*/ 80 w 121"/>
                <a:gd name="T33" fmla="*/ 163 h 232"/>
                <a:gd name="T34" fmla="*/ 99 w 121"/>
                <a:gd name="T35" fmla="*/ 156 h 232"/>
                <a:gd name="T36" fmla="*/ 111 w 121"/>
                <a:gd name="T37" fmla="*/ 161 h 232"/>
                <a:gd name="T38" fmla="*/ 121 w 121"/>
                <a:gd name="T39" fmla="*/ 165 h 232"/>
                <a:gd name="T40" fmla="*/ 111 w 121"/>
                <a:gd name="T41" fmla="*/ 182 h 232"/>
                <a:gd name="T42" fmla="*/ 104 w 121"/>
                <a:gd name="T43" fmla="*/ 203 h 232"/>
                <a:gd name="T44" fmla="*/ 99 w 121"/>
                <a:gd name="T45" fmla="*/ 220 h 232"/>
                <a:gd name="T46" fmla="*/ 95 w 121"/>
                <a:gd name="T47" fmla="*/ 232 h 232"/>
                <a:gd name="T48" fmla="*/ 80 w 121"/>
                <a:gd name="T49" fmla="*/ 220 h 232"/>
                <a:gd name="T50" fmla="*/ 85 w 121"/>
                <a:gd name="T51" fmla="*/ 210 h 232"/>
                <a:gd name="T52" fmla="*/ 71 w 121"/>
                <a:gd name="T53" fmla="*/ 203 h 232"/>
                <a:gd name="T54" fmla="*/ 52 w 121"/>
                <a:gd name="T55" fmla="*/ 206 h 232"/>
                <a:gd name="T56" fmla="*/ 26 w 121"/>
                <a:gd name="T57" fmla="*/ 203 h 232"/>
                <a:gd name="T58" fmla="*/ 31 w 121"/>
                <a:gd name="T59" fmla="*/ 180 h 232"/>
                <a:gd name="T60" fmla="*/ 17 w 121"/>
                <a:gd name="T61" fmla="*/ 154 h 232"/>
                <a:gd name="T62" fmla="*/ 9 w 121"/>
                <a:gd name="T63" fmla="*/ 142 h 232"/>
                <a:gd name="T64" fmla="*/ 0 w 121"/>
                <a:gd name="T65" fmla="*/ 130 h 232"/>
                <a:gd name="T66" fmla="*/ 9 w 121"/>
                <a:gd name="T67" fmla="*/ 120 h 232"/>
                <a:gd name="T68" fmla="*/ 7 w 121"/>
                <a:gd name="T69" fmla="*/ 113 h 232"/>
                <a:gd name="T70" fmla="*/ 5 w 121"/>
                <a:gd name="T71" fmla="*/ 101 h 232"/>
                <a:gd name="T72" fmla="*/ 7 w 121"/>
                <a:gd name="T73" fmla="*/ 8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232">
                  <a:moveTo>
                    <a:pt x="7" y="87"/>
                  </a:moveTo>
                  <a:lnTo>
                    <a:pt x="9" y="82"/>
                  </a:lnTo>
                  <a:lnTo>
                    <a:pt x="17" y="85"/>
                  </a:lnTo>
                  <a:lnTo>
                    <a:pt x="21" y="75"/>
                  </a:lnTo>
                  <a:lnTo>
                    <a:pt x="19" y="68"/>
                  </a:lnTo>
                  <a:lnTo>
                    <a:pt x="12" y="71"/>
                  </a:lnTo>
                  <a:lnTo>
                    <a:pt x="7" y="64"/>
                  </a:lnTo>
                  <a:lnTo>
                    <a:pt x="12" y="66"/>
                  </a:lnTo>
                  <a:lnTo>
                    <a:pt x="24" y="61"/>
                  </a:lnTo>
                  <a:lnTo>
                    <a:pt x="26" y="54"/>
                  </a:lnTo>
                  <a:lnTo>
                    <a:pt x="31" y="49"/>
                  </a:lnTo>
                  <a:lnTo>
                    <a:pt x="38" y="59"/>
                  </a:lnTo>
                  <a:lnTo>
                    <a:pt x="50" y="47"/>
                  </a:lnTo>
                  <a:lnTo>
                    <a:pt x="54" y="49"/>
                  </a:lnTo>
                  <a:lnTo>
                    <a:pt x="59" y="40"/>
                  </a:lnTo>
                  <a:lnTo>
                    <a:pt x="57" y="35"/>
                  </a:lnTo>
                  <a:lnTo>
                    <a:pt x="62" y="28"/>
                  </a:lnTo>
                  <a:lnTo>
                    <a:pt x="71" y="23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04" y="21"/>
                  </a:lnTo>
                  <a:lnTo>
                    <a:pt x="99" y="30"/>
                  </a:lnTo>
                  <a:lnTo>
                    <a:pt x="102" y="35"/>
                  </a:lnTo>
                  <a:lnTo>
                    <a:pt x="97" y="35"/>
                  </a:lnTo>
                  <a:lnTo>
                    <a:pt x="97" y="40"/>
                  </a:lnTo>
                  <a:lnTo>
                    <a:pt x="97" y="85"/>
                  </a:lnTo>
                  <a:lnTo>
                    <a:pt x="90" y="104"/>
                  </a:lnTo>
                  <a:lnTo>
                    <a:pt x="90" y="113"/>
                  </a:lnTo>
                  <a:lnTo>
                    <a:pt x="83" y="125"/>
                  </a:lnTo>
                  <a:lnTo>
                    <a:pt x="80" y="142"/>
                  </a:lnTo>
                  <a:lnTo>
                    <a:pt x="73" y="154"/>
                  </a:lnTo>
                  <a:lnTo>
                    <a:pt x="76" y="156"/>
                  </a:lnTo>
                  <a:lnTo>
                    <a:pt x="76" y="161"/>
                  </a:lnTo>
                  <a:lnTo>
                    <a:pt x="80" y="163"/>
                  </a:lnTo>
                  <a:lnTo>
                    <a:pt x="95" y="161"/>
                  </a:lnTo>
                  <a:lnTo>
                    <a:pt x="99" y="156"/>
                  </a:lnTo>
                  <a:lnTo>
                    <a:pt x="107" y="154"/>
                  </a:lnTo>
                  <a:lnTo>
                    <a:pt x="111" y="161"/>
                  </a:lnTo>
                  <a:lnTo>
                    <a:pt x="118" y="161"/>
                  </a:lnTo>
                  <a:lnTo>
                    <a:pt x="121" y="165"/>
                  </a:lnTo>
                  <a:lnTo>
                    <a:pt x="109" y="175"/>
                  </a:lnTo>
                  <a:lnTo>
                    <a:pt x="111" y="182"/>
                  </a:lnTo>
                  <a:lnTo>
                    <a:pt x="102" y="194"/>
                  </a:lnTo>
                  <a:lnTo>
                    <a:pt x="104" y="203"/>
                  </a:lnTo>
                  <a:lnTo>
                    <a:pt x="109" y="206"/>
                  </a:lnTo>
                  <a:lnTo>
                    <a:pt x="99" y="220"/>
                  </a:lnTo>
                  <a:lnTo>
                    <a:pt x="97" y="220"/>
                  </a:lnTo>
                  <a:lnTo>
                    <a:pt x="95" y="232"/>
                  </a:lnTo>
                  <a:lnTo>
                    <a:pt x="80" y="225"/>
                  </a:lnTo>
                  <a:lnTo>
                    <a:pt x="80" y="220"/>
                  </a:lnTo>
                  <a:lnTo>
                    <a:pt x="90" y="213"/>
                  </a:lnTo>
                  <a:lnTo>
                    <a:pt x="85" y="210"/>
                  </a:lnTo>
                  <a:lnTo>
                    <a:pt x="78" y="213"/>
                  </a:lnTo>
                  <a:lnTo>
                    <a:pt x="71" y="203"/>
                  </a:lnTo>
                  <a:lnTo>
                    <a:pt x="62" y="208"/>
                  </a:lnTo>
                  <a:lnTo>
                    <a:pt x="52" y="206"/>
                  </a:lnTo>
                  <a:lnTo>
                    <a:pt x="43" y="203"/>
                  </a:lnTo>
                  <a:lnTo>
                    <a:pt x="26" y="203"/>
                  </a:lnTo>
                  <a:lnTo>
                    <a:pt x="26" y="191"/>
                  </a:lnTo>
                  <a:lnTo>
                    <a:pt x="31" y="180"/>
                  </a:lnTo>
                  <a:lnTo>
                    <a:pt x="12" y="165"/>
                  </a:lnTo>
                  <a:lnTo>
                    <a:pt x="17" y="154"/>
                  </a:lnTo>
                  <a:lnTo>
                    <a:pt x="9" y="149"/>
                  </a:lnTo>
                  <a:lnTo>
                    <a:pt x="9" y="142"/>
                  </a:lnTo>
                  <a:lnTo>
                    <a:pt x="2" y="139"/>
                  </a:lnTo>
                  <a:lnTo>
                    <a:pt x="0" y="130"/>
                  </a:lnTo>
                  <a:lnTo>
                    <a:pt x="7" y="118"/>
                  </a:lnTo>
                  <a:lnTo>
                    <a:pt x="9" y="120"/>
                  </a:lnTo>
                  <a:lnTo>
                    <a:pt x="17" y="113"/>
                  </a:lnTo>
                  <a:lnTo>
                    <a:pt x="7" y="113"/>
                  </a:lnTo>
                  <a:lnTo>
                    <a:pt x="5" y="111"/>
                  </a:lnTo>
                  <a:lnTo>
                    <a:pt x="5" y="101"/>
                  </a:lnTo>
                  <a:lnTo>
                    <a:pt x="9" y="97"/>
                  </a:lnTo>
                  <a:lnTo>
                    <a:pt x="7" y="8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3" name="Freeform 149"/>
            <p:cNvSpPr>
              <a:spLocks/>
            </p:cNvSpPr>
            <p:nvPr/>
          </p:nvSpPr>
          <p:spPr bwMode="auto">
            <a:xfrm>
              <a:off x="4646613" y="3742902"/>
              <a:ext cx="98425" cy="93663"/>
            </a:xfrm>
            <a:custGeom>
              <a:avLst/>
              <a:gdLst>
                <a:gd name="T0" fmla="*/ 50 w 62"/>
                <a:gd name="T1" fmla="*/ 7 h 59"/>
                <a:gd name="T2" fmla="*/ 57 w 62"/>
                <a:gd name="T3" fmla="*/ 9 h 59"/>
                <a:gd name="T4" fmla="*/ 62 w 62"/>
                <a:gd name="T5" fmla="*/ 19 h 59"/>
                <a:gd name="T6" fmla="*/ 59 w 62"/>
                <a:gd name="T7" fmla="*/ 24 h 59"/>
                <a:gd name="T8" fmla="*/ 55 w 62"/>
                <a:gd name="T9" fmla="*/ 24 h 59"/>
                <a:gd name="T10" fmla="*/ 50 w 62"/>
                <a:gd name="T11" fmla="*/ 31 h 59"/>
                <a:gd name="T12" fmla="*/ 55 w 62"/>
                <a:gd name="T13" fmla="*/ 40 h 59"/>
                <a:gd name="T14" fmla="*/ 50 w 62"/>
                <a:gd name="T15" fmla="*/ 54 h 59"/>
                <a:gd name="T16" fmla="*/ 45 w 62"/>
                <a:gd name="T17" fmla="*/ 47 h 59"/>
                <a:gd name="T18" fmla="*/ 41 w 62"/>
                <a:gd name="T19" fmla="*/ 52 h 59"/>
                <a:gd name="T20" fmla="*/ 33 w 62"/>
                <a:gd name="T21" fmla="*/ 52 h 59"/>
                <a:gd name="T22" fmla="*/ 33 w 62"/>
                <a:gd name="T23" fmla="*/ 59 h 59"/>
                <a:gd name="T24" fmla="*/ 19 w 62"/>
                <a:gd name="T25" fmla="*/ 59 h 59"/>
                <a:gd name="T26" fmla="*/ 3 w 62"/>
                <a:gd name="T27" fmla="*/ 52 h 59"/>
                <a:gd name="T28" fmla="*/ 3 w 62"/>
                <a:gd name="T29" fmla="*/ 43 h 59"/>
                <a:gd name="T30" fmla="*/ 5 w 62"/>
                <a:gd name="T31" fmla="*/ 38 h 59"/>
                <a:gd name="T32" fmla="*/ 0 w 62"/>
                <a:gd name="T33" fmla="*/ 33 h 59"/>
                <a:gd name="T34" fmla="*/ 5 w 62"/>
                <a:gd name="T35" fmla="*/ 26 h 59"/>
                <a:gd name="T36" fmla="*/ 36 w 62"/>
                <a:gd name="T37" fmla="*/ 7 h 59"/>
                <a:gd name="T38" fmla="*/ 36 w 62"/>
                <a:gd name="T39" fmla="*/ 0 h 59"/>
                <a:gd name="T40" fmla="*/ 38 w 62"/>
                <a:gd name="T41" fmla="*/ 0 h 59"/>
                <a:gd name="T42" fmla="*/ 41 w 62"/>
                <a:gd name="T43" fmla="*/ 7 h 59"/>
                <a:gd name="T44" fmla="*/ 43 w 62"/>
                <a:gd name="T45" fmla="*/ 12 h 59"/>
                <a:gd name="T46" fmla="*/ 50 w 62"/>
                <a:gd name="T47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59">
                  <a:moveTo>
                    <a:pt x="50" y="7"/>
                  </a:moveTo>
                  <a:lnTo>
                    <a:pt x="57" y="9"/>
                  </a:lnTo>
                  <a:lnTo>
                    <a:pt x="62" y="19"/>
                  </a:lnTo>
                  <a:lnTo>
                    <a:pt x="59" y="24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55" y="40"/>
                  </a:lnTo>
                  <a:lnTo>
                    <a:pt x="50" y="54"/>
                  </a:lnTo>
                  <a:lnTo>
                    <a:pt x="45" y="47"/>
                  </a:lnTo>
                  <a:lnTo>
                    <a:pt x="41" y="52"/>
                  </a:lnTo>
                  <a:lnTo>
                    <a:pt x="33" y="52"/>
                  </a:lnTo>
                  <a:lnTo>
                    <a:pt x="33" y="59"/>
                  </a:lnTo>
                  <a:lnTo>
                    <a:pt x="19" y="59"/>
                  </a:lnTo>
                  <a:lnTo>
                    <a:pt x="3" y="52"/>
                  </a:lnTo>
                  <a:lnTo>
                    <a:pt x="3" y="43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5" y="26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50" y="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4" name="Freeform 150"/>
            <p:cNvSpPr>
              <a:spLocks/>
            </p:cNvSpPr>
            <p:nvPr/>
          </p:nvSpPr>
          <p:spPr bwMode="auto">
            <a:xfrm>
              <a:off x="4665663" y="4155652"/>
              <a:ext cx="271463" cy="274638"/>
            </a:xfrm>
            <a:custGeom>
              <a:avLst/>
              <a:gdLst>
                <a:gd name="T0" fmla="*/ 0 w 171"/>
                <a:gd name="T1" fmla="*/ 121 h 173"/>
                <a:gd name="T2" fmla="*/ 5 w 171"/>
                <a:gd name="T3" fmla="*/ 112 h 173"/>
                <a:gd name="T4" fmla="*/ 3 w 171"/>
                <a:gd name="T5" fmla="*/ 100 h 173"/>
                <a:gd name="T6" fmla="*/ 21 w 171"/>
                <a:gd name="T7" fmla="*/ 88 h 173"/>
                <a:gd name="T8" fmla="*/ 26 w 171"/>
                <a:gd name="T9" fmla="*/ 88 h 173"/>
                <a:gd name="T10" fmla="*/ 31 w 171"/>
                <a:gd name="T11" fmla="*/ 81 h 173"/>
                <a:gd name="T12" fmla="*/ 26 w 171"/>
                <a:gd name="T13" fmla="*/ 74 h 173"/>
                <a:gd name="T14" fmla="*/ 29 w 171"/>
                <a:gd name="T15" fmla="*/ 64 h 173"/>
                <a:gd name="T16" fmla="*/ 24 w 171"/>
                <a:gd name="T17" fmla="*/ 62 h 173"/>
                <a:gd name="T18" fmla="*/ 21 w 171"/>
                <a:gd name="T19" fmla="*/ 55 h 173"/>
                <a:gd name="T20" fmla="*/ 33 w 171"/>
                <a:gd name="T21" fmla="*/ 48 h 173"/>
                <a:gd name="T22" fmla="*/ 55 w 171"/>
                <a:gd name="T23" fmla="*/ 55 h 173"/>
                <a:gd name="T24" fmla="*/ 55 w 171"/>
                <a:gd name="T25" fmla="*/ 43 h 173"/>
                <a:gd name="T26" fmla="*/ 62 w 171"/>
                <a:gd name="T27" fmla="*/ 33 h 173"/>
                <a:gd name="T28" fmla="*/ 78 w 171"/>
                <a:gd name="T29" fmla="*/ 33 h 173"/>
                <a:gd name="T30" fmla="*/ 90 w 171"/>
                <a:gd name="T31" fmla="*/ 17 h 173"/>
                <a:gd name="T32" fmla="*/ 107 w 171"/>
                <a:gd name="T33" fmla="*/ 0 h 173"/>
                <a:gd name="T34" fmla="*/ 126 w 171"/>
                <a:gd name="T35" fmla="*/ 5 h 173"/>
                <a:gd name="T36" fmla="*/ 126 w 171"/>
                <a:gd name="T37" fmla="*/ 10 h 173"/>
                <a:gd name="T38" fmla="*/ 116 w 171"/>
                <a:gd name="T39" fmla="*/ 19 h 173"/>
                <a:gd name="T40" fmla="*/ 116 w 171"/>
                <a:gd name="T41" fmla="*/ 29 h 173"/>
                <a:gd name="T42" fmla="*/ 126 w 171"/>
                <a:gd name="T43" fmla="*/ 36 h 173"/>
                <a:gd name="T44" fmla="*/ 118 w 171"/>
                <a:gd name="T45" fmla="*/ 43 h 173"/>
                <a:gd name="T46" fmla="*/ 130 w 171"/>
                <a:gd name="T47" fmla="*/ 50 h 173"/>
                <a:gd name="T48" fmla="*/ 130 w 171"/>
                <a:gd name="T49" fmla="*/ 57 h 173"/>
                <a:gd name="T50" fmla="*/ 149 w 171"/>
                <a:gd name="T51" fmla="*/ 57 h 173"/>
                <a:gd name="T52" fmla="*/ 152 w 171"/>
                <a:gd name="T53" fmla="*/ 50 h 173"/>
                <a:gd name="T54" fmla="*/ 159 w 171"/>
                <a:gd name="T55" fmla="*/ 50 h 173"/>
                <a:gd name="T56" fmla="*/ 163 w 171"/>
                <a:gd name="T57" fmla="*/ 52 h 173"/>
                <a:gd name="T58" fmla="*/ 161 w 171"/>
                <a:gd name="T59" fmla="*/ 64 h 173"/>
                <a:gd name="T60" fmla="*/ 171 w 171"/>
                <a:gd name="T61" fmla="*/ 64 h 173"/>
                <a:gd name="T62" fmla="*/ 149 w 171"/>
                <a:gd name="T63" fmla="*/ 78 h 173"/>
                <a:gd name="T64" fmla="*/ 142 w 171"/>
                <a:gd name="T65" fmla="*/ 88 h 173"/>
                <a:gd name="T66" fmla="*/ 130 w 171"/>
                <a:gd name="T67" fmla="*/ 93 h 173"/>
                <a:gd name="T68" fmla="*/ 128 w 171"/>
                <a:gd name="T69" fmla="*/ 93 h 173"/>
                <a:gd name="T70" fmla="*/ 116 w 171"/>
                <a:gd name="T71" fmla="*/ 109 h 173"/>
                <a:gd name="T72" fmla="*/ 126 w 171"/>
                <a:gd name="T73" fmla="*/ 119 h 173"/>
                <a:gd name="T74" fmla="*/ 126 w 171"/>
                <a:gd name="T75" fmla="*/ 126 h 173"/>
                <a:gd name="T76" fmla="*/ 128 w 171"/>
                <a:gd name="T77" fmla="*/ 123 h 173"/>
                <a:gd name="T78" fmla="*/ 130 w 171"/>
                <a:gd name="T79" fmla="*/ 121 h 173"/>
                <a:gd name="T80" fmla="*/ 135 w 171"/>
                <a:gd name="T81" fmla="*/ 121 h 173"/>
                <a:gd name="T82" fmla="*/ 135 w 171"/>
                <a:gd name="T83" fmla="*/ 128 h 173"/>
                <a:gd name="T84" fmla="*/ 140 w 171"/>
                <a:gd name="T85" fmla="*/ 133 h 173"/>
                <a:gd name="T86" fmla="*/ 137 w 171"/>
                <a:gd name="T87" fmla="*/ 133 h 173"/>
                <a:gd name="T88" fmla="*/ 142 w 171"/>
                <a:gd name="T89" fmla="*/ 133 h 173"/>
                <a:gd name="T90" fmla="*/ 140 w 171"/>
                <a:gd name="T91" fmla="*/ 138 h 173"/>
                <a:gd name="T92" fmla="*/ 135 w 171"/>
                <a:gd name="T93" fmla="*/ 135 h 173"/>
                <a:gd name="T94" fmla="*/ 133 w 171"/>
                <a:gd name="T95" fmla="*/ 154 h 173"/>
                <a:gd name="T96" fmla="*/ 123 w 171"/>
                <a:gd name="T97" fmla="*/ 152 h 173"/>
                <a:gd name="T98" fmla="*/ 121 w 171"/>
                <a:gd name="T99" fmla="*/ 145 h 173"/>
                <a:gd name="T100" fmla="*/ 111 w 171"/>
                <a:gd name="T101" fmla="*/ 135 h 173"/>
                <a:gd name="T102" fmla="*/ 85 w 171"/>
                <a:gd name="T103" fmla="*/ 126 h 173"/>
                <a:gd name="T104" fmla="*/ 83 w 171"/>
                <a:gd name="T105" fmla="*/ 131 h 173"/>
                <a:gd name="T106" fmla="*/ 74 w 171"/>
                <a:gd name="T107" fmla="*/ 135 h 173"/>
                <a:gd name="T108" fmla="*/ 52 w 171"/>
                <a:gd name="T109" fmla="*/ 135 h 173"/>
                <a:gd name="T110" fmla="*/ 45 w 171"/>
                <a:gd name="T111" fmla="*/ 140 h 173"/>
                <a:gd name="T112" fmla="*/ 38 w 171"/>
                <a:gd name="T113" fmla="*/ 168 h 173"/>
                <a:gd name="T114" fmla="*/ 29 w 171"/>
                <a:gd name="T115" fmla="*/ 173 h 173"/>
                <a:gd name="T116" fmla="*/ 17 w 171"/>
                <a:gd name="T117" fmla="*/ 133 h 173"/>
                <a:gd name="T118" fmla="*/ 10 w 171"/>
                <a:gd name="T119" fmla="*/ 123 h 173"/>
                <a:gd name="T120" fmla="*/ 0 w 171"/>
                <a:gd name="T121" fmla="*/ 12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" h="173">
                  <a:moveTo>
                    <a:pt x="0" y="121"/>
                  </a:moveTo>
                  <a:lnTo>
                    <a:pt x="5" y="112"/>
                  </a:lnTo>
                  <a:lnTo>
                    <a:pt x="3" y="100"/>
                  </a:lnTo>
                  <a:lnTo>
                    <a:pt x="21" y="88"/>
                  </a:lnTo>
                  <a:lnTo>
                    <a:pt x="26" y="88"/>
                  </a:lnTo>
                  <a:lnTo>
                    <a:pt x="31" y="81"/>
                  </a:lnTo>
                  <a:lnTo>
                    <a:pt x="26" y="74"/>
                  </a:lnTo>
                  <a:lnTo>
                    <a:pt x="29" y="64"/>
                  </a:lnTo>
                  <a:lnTo>
                    <a:pt x="24" y="62"/>
                  </a:lnTo>
                  <a:lnTo>
                    <a:pt x="21" y="55"/>
                  </a:lnTo>
                  <a:lnTo>
                    <a:pt x="33" y="48"/>
                  </a:lnTo>
                  <a:lnTo>
                    <a:pt x="55" y="55"/>
                  </a:lnTo>
                  <a:lnTo>
                    <a:pt x="55" y="43"/>
                  </a:lnTo>
                  <a:lnTo>
                    <a:pt x="62" y="33"/>
                  </a:lnTo>
                  <a:lnTo>
                    <a:pt x="78" y="33"/>
                  </a:lnTo>
                  <a:lnTo>
                    <a:pt x="90" y="17"/>
                  </a:lnTo>
                  <a:lnTo>
                    <a:pt x="107" y="0"/>
                  </a:lnTo>
                  <a:lnTo>
                    <a:pt x="126" y="5"/>
                  </a:lnTo>
                  <a:lnTo>
                    <a:pt x="126" y="10"/>
                  </a:lnTo>
                  <a:lnTo>
                    <a:pt x="116" y="19"/>
                  </a:lnTo>
                  <a:lnTo>
                    <a:pt x="116" y="29"/>
                  </a:lnTo>
                  <a:lnTo>
                    <a:pt x="126" y="36"/>
                  </a:lnTo>
                  <a:lnTo>
                    <a:pt x="118" y="43"/>
                  </a:lnTo>
                  <a:lnTo>
                    <a:pt x="130" y="50"/>
                  </a:lnTo>
                  <a:lnTo>
                    <a:pt x="130" y="57"/>
                  </a:lnTo>
                  <a:lnTo>
                    <a:pt x="149" y="57"/>
                  </a:lnTo>
                  <a:lnTo>
                    <a:pt x="152" y="50"/>
                  </a:lnTo>
                  <a:lnTo>
                    <a:pt x="159" y="50"/>
                  </a:lnTo>
                  <a:lnTo>
                    <a:pt x="163" y="52"/>
                  </a:lnTo>
                  <a:lnTo>
                    <a:pt x="161" y="64"/>
                  </a:lnTo>
                  <a:lnTo>
                    <a:pt x="171" y="64"/>
                  </a:lnTo>
                  <a:lnTo>
                    <a:pt x="149" y="78"/>
                  </a:lnTo>
                  <a:lnTo>
                    <a:pt x="142" y="88"/>
                  </a:lnTo>
                  <a:lnTo>
                    <a:pt x="130" y="93"/>
                  </a:lnTo>
                  <a:lnTo>
                    <a:pt x="128" y="93"/>
                  </a:lnTo>
                  <a:lnTo>
                    <a:pt x="116" y="109"/>
                  </a:lnTo>
                  <a:lnTo>
                    <a:pt x="126" y="119"/>
                  </a:lnTo>
                  <a:lnTo>
                    <a:pt x="126" y="126"/>
                  </a:lnTo>
                  <a:lnTo>
                    <a:pt x="128" y="123"/>
                  </a:lnTo>
                  <a:lnTo>
                    <a:pt x="130" y="121"/>
                  </a:lnTo>
                  <a:lnTo>
                    <a:pt x="135" y="121"/>
                  </a:lnTo>
                  <a:lnTo>
                    <a:pt x="135" y="128"/>
                  </a:lnTo>
                  <a:lnTo>
                    <a:pt x="140" y="133"/>
                  </a:lnTo>
                  <a:lnTo>
                    <a:pt x="137" y="133"/>
                  </a:lnTo>
                  <a:lnTo>
                    <a:pt x="142" y="133"/>
                  </a:lnTo>
                  <a:lnTo>
                    <a:pt x="140" y="138"/>
                  </a:lnTo>
                  <a:lnTo>
                    <a:pt x="135" y="135"/>
                  </a:lnTo>
                  <a:lnTo>
                    <a:pt x="133" y="154"/>
                  </a:lnTo>
                  <a:lnTo>
                    <a:pt x="123" y="152"/>
                  </a:lnTo>
                  <a:lnTo>
                    <a:pt x="121" y="145"/>
                  </a:lnTo>
                  <a:lnTo>
                    <a:pt x="111" y="135"/>
                  </a:lnTo>
                  <a:lnTo>
                    <a:pt x="85" y="126"/>
                  </a:lnTo>
                  <a:lnTo>
                    <a:pt x="83" y="131"/>
                  </a:lnTo>
                  <a:lnTo>
                    <a:pt x="74" y="135"/>
                  </a:lnTo>
                  <a:lnTo>
                    <a:pt x="52" y="135"/>
                  </a:lnTo>
                  <a:lnTo>
                    <a:pt x="45" y="140"/>
                  </a:lnTo>
                  <a:lnTo>
                    <a:pt x="38" y="168"/>
                  </a:lnTo>
                  <a:lnTo>
                    <a:pt x="29" y="173"/>
                  </a:lnTo>
                  <a:lnTo>
                    <a:pt x="17" y="133"/>
                  </a:lnTo>
                  <a:lnTo>
                    <a:pt x="10" y="123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5" name="Freeform 151"/>
            <p:cNvSpPr>
              <a:spLocks/>
            </p:cNvSpPr>
            <p:nvPr/>
          </p:nvSpPr>
          <p:spPr bwMode="auto">
            <a:xfrm>
              <a:off x="4662488" y="4039765"/>
              <a:ext cx="112713" cy="115888"/>
            </a:xfrm>
            <a:custGeom>
              <a:avLst/>
              <a:gdLst>
                <a:gd name="T0" fmla="*/ 35 w 71"/>
                <a:gd name="T1" fmla="*/ 5 h 73"/>
                <a:gd name="T2" fmla="*/ 45 w 71"/>
                <a:gd name="T3" fmla="*/ 5 h 73"/>
                <a:gd name="T4" fmla="*/ 49 w 71"/>
                <a:gd name="T5" fmla="*/ 0 h 73"/>
                <a:gd name="T6" fmla="*/ 54 w 71"/>
                <a:gd name="T7" fmla="*/ 0 h 73"/>
                <a:gd name="T8" fmla="*/ 49 w 71"/>
                <a:gd name="T9" fmla="*/ 12 h 73"/>
                <a:gd name="T10" fmla="*/ 40 w 71"/>
                <a:gd name="T11" fmla="*/ 19 h 73"/>
                <a:gd name="T12" fmla="*/ 40 w 71"/>
                <a:gd name="T13" fmla="*/ 38 h 73"/>
                <a:gd name="T14" fmla="*/ 52 w 71"/>
                <a:gd name="T15" fmla="*/ 43 h 73"/>
                <a:gd name="T16" fmla="*/ 54 w 71"/>
                <a:gd name="T17" fmla="*/ 52 h 73"/>
                <a:gd name="T18" fmla="*/ 68 w 71"/>
                <a:gd name="T19" fmla="*/ 61 h 73"/>
                <a:gd name="T20" fmla="*/ 71 w 71"/>
                <a:gd name="T21" fmla="*/ 69 h 73"/>
                <a:gd name="T22" fmla="*/ 59 w 71"/>
                <a:gd name="T23" fmla="*/ 66 h 73"/>
                <a:gd name="T24" fmla="*/ 45 w 71"/>
                <a:gd name="T25" fmla="*/ 73 h 73"/>
                <a:gd name="T26" fmla="*/ 31 w 71"/>
                <a:gd name="T27" fmla="*/ 73 h 73"/>
                <a:gd name="T28" fmla="*/ 26 w 71"/>
                <a:gd name="T29" fmla="*/ 69 h 73"/>
                <a:gd name="T30" fmla="*/ 26 w 71"/>
                <a:gd name="T31" fmla="*/ 61 h 73"/>
                <a:gd name="T32" fmla="*/ 0 w 71"/>
                <a:gd name="T33" fmla="*/ 43 h 73"/>
                <a:gd name="T34" fmla="*/ 0 w 71"/>
                <a:gd name="T35" fmla="*/ 40 h 73"/>
                <a:gd name="T36" fmla="*/ 7 w 71"/>
                <a:gd name="T37" fmla="*/ 38 h 73"/>
                <a:gd name="T38" fmla="*/ 35 w 71"/>
                <a:gd name="T39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73">
                  <a:moveTo>
                    <a:pt x="35" y="5"/>
                  </a:moveTo>
                  <a:lnTo>
                    <a:pt x="45" y="5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49" y="12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52" y="43"/>
                  </a:lnTo>
                  <a:lnTo>
                    <a:pt x="54" y="52"/>
                  </a:lnTo>
                  <a:lnTo>
                    <a:pt x="68" y="61"/>
                  </a:lnTo>
                  <a:lnTo>
                    <a:pt x="71" y="69"/>
                  </a:lnTo>
                  <a:lnTo>
                    <a:pt x="59" y="66"/>
                  </a:lnTo>
                  <a:lnTo>
                    <a:pt x="45" y="73"/>
                  </a:lnTo>
                  <a:lnTo>
                    <a:pt x="31" y="73"/>
                  </a:lnTo>
                  <a:lnTo>
                    <a:pt x="26" y="69"/>
                  </a:lnTo>
                  <a:lnTo>
                    <a:pt x="26" y="61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7" y="38"/>
                  </a:lnTo>
                  <a:lnTo>
                    <a:pt x="35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6" name="Freeform 152"/>
            <p:cNvSpPr>
              <a:spLocks/>
            </p:cNvSpPr>
            <p:nvPr/>
          </p:nvSpPr>
          <p:spPr bwMode="auto">
            <a:xfrm>
              <a:off x="4657725" y="3817515"/>
              <a:ext cx="241300" cy="173038"/>
            </a:xfrm>
            <a:custGeom>
              <a:avLst/>
              <a:gdLst>
                <a:gd name="T0" fmla="*/ 26 w 152"/>
                <a:gd name="T1" fmla="*/ 12 h 109"/>
                <a:gd name="T2" fmla="*/ 26 w 152"/>
                <a:gd name="T3" fmla="*/ 5 h 109"/>
                <a:gd name="T4" fmla="*/ 34 w 152"/>
                <a:gd name="T5" fmla="*/ 5 h 109"/>
                <a:gd name="T6" fmla="*/ 38 w 152"/>
                <a:gd name="T7" fmla="*/ 0 h 109"/>
                <a:gd name="T8" fmla="*/ 43 w 152"/>
                <a:gd name="T9" fmla="*/ 7 h 109"/>
                <a:gd name="T10" fmla="*/ 79 w 152"/>
                <a:gd name="T11" fmla="*/ 7 h 109"/>
                <a:gd name="T12" fmla="*/ 86 w 152"/>
                <a:gd name="T13" fmla="*/ 10 h 109"/>
                <a:gd name="T14" fmla="*/ 86 w 152"/>
                <a:gd name="T15" fmla="*/ 14 h 109"/>
                <a:gd name="T16" fmla="*/ 90 w 152"/>
                <a:gd name="T17" fmla="*/ 12 h 109"/>
                <a:gd name="T18" fmla="*/ 95 w 152"/>
                <a:gd name="T19" fmla="*/ 26 h 109"/>
                <a:gd name="T20" fmla="*/ 107 w 152"/>
                <a:gd name="T21" fmla="*/ 31 h 109"/>
                <a:gd name="T22" fmla="*/ 107 w 152"/>
                <a:gd name="T23" fmla="*/ 36 h 109"/>
                <a:gd name="T24" fmla="*/ 109 w 152"/>
                <a:gd name="T25" fmla="*/ 41 h 109"/>
                <a:gd name="T26" fmla="*/ 131 w 152"/>
                <a:gd name="T27" fmla="*/ 41 h 109"/>
                <a:gd name="T28" fmla="*/ 138 w 152"/>
                <a:gd name="T29" fmla="*/ 31 h 109"/>
                <a:gd name="T30" fmla="*/ 140 w 152"/>
                <a:gd name="T31" fmla="*/ 17 h 109"/>
                <a:gd name="T32" fmla="*/ 145 w 152"/>
                <a:gd name="T33" fmla="*/ 24 h 109"/>
                <a:gd name="T34" fmla="*/ 152 w 152"/>
                <a:gd name="T35" fmla="*/ 29 h 109"/>
                <a:gd name="T36" fmla="*/ 145 w 152"/>
                <a:gd name="T37" fmla="*/ 31 h 109"/>
                <a:gd name="T38" fmla="*/ 142 w 152"/>
                <a:gd name="T39" fmla="*/ 43 h 109"/>
                <a:gd name="T40" fmla="*/ 135 w 152"/>
                <a:gd name="T41" fmla="*/ 48 h 109"/>
                <a:gd name="T42" fmla="*/ 140 w 152"/>
                <a:gd name="T43" fmla="*/ 59 h 109"/>
                <a:gd name="T44" fmla="*/ 138 w 152"/>
                <a:gd name="T45" fmla="*/ 64 h 109"/>
                <a:gd name="T46" fmla="*/ 131 w 152"/>
                <a:gd name="T47" fmla="*/ 71 h 109"/>
                <a:gd name="T48" fmla="*/ 123 w 152"/>
                <a:gd name="T49" fmla="*/ 71 h 109"/>
                <a:gd name="T50" fmla="*/ 116 w 152"/>
                <a:gd name="T51" fmla="*/ 78 h 109"/>
                <a:gd name="T52" fmla="*/ 116 w 152"/>
                <a:gd name="T53" fmla="*/ 83 h 109"/>
                <a:gd name="T54" fmla="*/ 112 w 152"/>
                <a:gd name="T55" fmla="*/ 93 h 109"/>
                <a:gd name="T56" fmla="*/ 107 w 152"/>
                <a:gd name="T57" fmla="*/ 93 h 109"/>
                <a:gd name="T58" fmla="*/ 95 w 152"/>
                <a:gd name="T59" fmla="*/ 100 h 109"/>
                <a:gd name="T60" fmla="*/ 93 w 152"/>
                <a:gd name="T61" fmla="*/ 95 h 109"/>
                <a:gd name="T62" fmla="*/ 86 w 152"/>
                <a:gd name="T63" fmla="*/ 100 h 109"/>
                <a:gd name="T64" fmla="*/ 86 w 152"/>
                <a:gd name="T65" fmla="*/ 104 h 109"/>
                <a:gd name="T66" fmla="*/ 67 w 152"/>
                <a:gd name="T67" fmla="*/ 109 h 109"/>
                <a:gd name="T68" fmla="*/ 62 w 152"/>
                <a:gd name="T69" fmla="*/ 102 h 109"/>
                <a:gd name="T70" fmla="*/ 57 w 152"/>
                <a:gd name="T71" fmla="*/ 102 h 109"/>
                <a:gd name="T72" fmla="*/ 52 w 152"/>
                <a:gd name="T73" fmla="*/ 97 h 109"/>
                <a:gd name="T74" fmla="*/ 52 w 152"/>
                <a:gd name="T75" fmla="*/ 100 h 109"/>
                <a:gd name="T76" fmla="*/ 45 w 152"/>
                <a:gd name="T77" fmla="*/ 100 h 109"/>
                <a:gd name="T78" fmla="*/ 34 w 152"/>
                <a:gd name="T79" fmla="*/ 90 h 109"/>
                <a:gd name="T80" fmla="*/ 24 w 152"/>
                <a:gd name="T81" fmla="*/ 95 h 109"/>
                <a:gd name="T82" fmla="*/ 22 w 152"/>
                <a:gd name="T83" fmla="*/ 83 h 109"/>
                <a:gd name="T84" fmla="*/ 5 w 152"/>
                <a:gd name="T85" fmla="*/ 81 h 109"/>
                <a:gd name="T86" fmla="*/ 0 w 152"/>
                <a:gd name="T87" fmla="*/ 69 h 109"/>
                <a:gd name="T88" fmla="*/ 3 w 152"/>
                <a:gd name="T89" fmla="*/ 57 h 109"/>
                <a:gd name="T90" fmla="*/ 8 w 152"/>
                <a:gd name="T91" fmla="*/ 55 h 109"/>
                <a:gd name="T92" fmla="*/ 12 w 152"/>
                <a:gd name="T93" fmla="*/ 31 h 109"/>
                <a:gd name="T94" fmla="*/ 24 w 152"/>
                <a:gd name="T95" fmla="*/ 19 h 109"/>
                <a:gd name="T96" fmla="*/ 26 w 152"/>
                <a:gd name="T97" fmla="*/ 1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09">
                  <a:moveTo>
                    <a:pt x="26" y="12"/>
                  </a:moveTo>
                  <a:lnTo>
                    <a:pt x="26" y="5"/>
                  </a:lnTo>
                  <a:lnTo>
                    <a:pt x="34" y="5"/>
                  </a:lnTo>
                  <a:lnTo>
                    <a:pt x="38" y="0"/>
                  </a:lnTo>
                  <a:lnTo>
                    <a:pt x="43" y="7"/>
                  </a:lnTo>
                  <a:lnTo>
                    <a:pt x="79" y="7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90" y="12"/>
                  </a:lnTo>
                  <a:lnTo>
                    <a:pt x="95" y="26"/>
                  </a:lnTo>
                  <a:lnTo>
                    <a:pt x="107" y="31"/>
                  </a:lnTo>
                  <a:lnTo>
                    <a:pt x="107" y="36"/>
                  </a:lnTo>
                  <a:lnTo>
                    <a:pt x="109" y="41"/>
                  </a:lnTo>
                  <a:lnTo>
                    <a:pt x="131" y="41"/>
                  </a:lnTo>
                  <a:lnTo>
                    <a:pt x="138" y="31"/>
                  </a:lnTo>
                  <a:lnTo>
                    <a:pt x="140" y="17"/>
                  </a:lnTo>
                  <a:lnTo>
                    <a:pt x="145" y="24"/>
                  </a:lnTo>
                  <a:lnTo>
                    <a:pt x="152" y="29"/>
                  </a:lnTo>
                  <a:lnTo>
                    <a:pt x="145" y="31"/>
                  </a:lnTo>
                  <a:lnTo>
                    <a:pt x="142" y="43"/>
                  </a:lnTo>
                  <a:lnTo>
                    <a:pt x="135" y="48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1" y="71"/>
                  </a:lnTo>
                  <a:lnTo>
                    <a:pt x="123" y="71"/>
                  </a:lnTo>
                  <a:lnTo>
                    <a:pt x="116" y="78"/>
                  </a:lnTo>
                  <a:lnTo>
                    <a:pt x="116" y="83"/>
                  </a:lnTo>
                  <a:lnTo>
                    <a:pt x="112" y="93"/>
                  </a:lnTo>
                  <a:lnTo>
                    <a:pt x="107" y="93"/>
                  </a:lnTo>
                  <a:lnTo>
                    <a:pt x="95" y="100"/>
                  </a:lnTo>
                  <a:lnTo>
                    <a:pt x="93" y="95"/>
                  </a:lnTo>
                  <a:lnTo>
                    <a:pt x="86" y="100"/>
                  </a:lnTo>
                  <a:lnTo>
                    <a:pt x="86" y="104"/>
                  </a:lnTo>
                  <a:lnTo>
                    <a:pt x="67" y="109"/>
                  </a:lnTo>
                  <a:lnTo>
                    <a:pt x="62" y="102"/>
                  </a:lnTo>
                  <a:lnTo>
                    <a:pt x="57" y="102"/>
                  </a:lnTo>
                  <a:lnTo>
                    <a:pt x="52" y="97"/>
                  </a:lnTo>
                  <a:lnTo>
                    <a:pt x="52" y="100"/>
                  </a:lnTo>
                  <a:lnTo>
                    <a:pt x="45" y="100"/>
                  </a:lnTo>
                  <a:lnTo>
                    <a:pt x="34" y="90"/>
                  </a:lnTo>
                  <a:lnTo>
                    <a:pt x="24" y="95"/>
                  </a:lnTo>
                  <a:lnTo>
                    <a:pt x="22" y="83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3" y="57"/>
                  </a:lnTo>
                  <a:lnTo>
                    <a:pt x="8" y="55"/>
                  </a:lnTo>
                  <a:lnTo>
                    <a:pt x="12" y="31"/>
                  </a:lnTo>
                  <a:lnTo>
                    <a:pt x="24" y="19"/>
                  </a:lnTo>
                  <a:lnTo>
                    <a:pt x="26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7" name="Freeform 153"/>
            <p:cNvSpPr>
              <a:spLocks/>
            </p:cNvSpPr>
            <p:nvPr/>
          </p:nvSpPr>
          <p:spPr bwMode="auto">
            <a:xfrm>
              <a:off x="4662488" y="2272877"/>
              <a:ext cx="547688" cy="650875"/>
            </a:xfrm>
            <a:custGeom>
              <a:avLst/>
              <a:gdLst>
                <a:gd name="T0" fmla="*/ 40 w 345"/>
                <a:gd name="T1" fmla="*/ 296 h 410"/>
                <a:gd name="T2" fmla="*/ 49 w 345"/>
                <a:gd name="T3" fmla="*/ 277 h 410"/>
                <a:gd name="T4" fmla="*/ 54 w 345"/>
                <a:gd name="T5" fmla="*/ 265 h 410"/>
                <a:gd name="T6" fmla="*/ 68 w 345"/>
                <a:gd name="T7" fmla="*/ 249 h 410"/>
                <a:gd name="T8" fmla="*/ 80 w 345"/>
                <a:gd name="T9" fmla="*/ 246 h 410"/>
                <a:gd name="T10" fmla="*/ 104 w 345"/>
                <a:gd name="T11" fmla="*/ 235 h 410"/>
                <a:gd name="T12" fmla="*/ 116 w 345"/>
                <a:gd name="T13" fmla="*/ 230 h 410"/>
                <a:gd name="T14" fmla="*/ 139 w 345"/>
                <a:gd name="T15" fmla="*/ 225 h 410"/>
                <a:gd name="T16" fmla="*/ 173 w 345"/>
                <a:gd name="T17" fmla="*/ 206 h 410"/>
                <a:gd name="T18" fmla="*/ 300 w 345"/>
                <a:gd name="T19" fmla="*/ 86 h 410"/>
                <a:gd name="T20" fmla="*/ 315 w 345"/>
                <a:gd name="T21" fmla="*/ 17 h 410"/>
                <a:gd name="T22" fmla="*/ 329 w 345"/>
                <a:gd name="T23" fmla="*/ 36 h 410"/>
                <a:gd name="T24" fmla="*/ 331 w 345"/>
                <a:gd name="T25" fmla="*/ 52 h 410"/>
                <a:gd name="T26" fmla="*/ 336 w 345"/>
                <a:gd name="T27" fmla="*/ 74 h 410"/>
                <a:gd name="T28" fmla="*/ 338 w 345"/>
                <a:gd name="T29" fmla="*/ 95 h 410"/>
                <a:gd name="T30" fmla="*/ 343 w 345"/>
                <a:gd name="T31" fmla="*/ 112 h 410"/>
                <a:gd name="T32" fmla="*/ 317 w 345"/>
                <a:gd name="T33" fmla="*/ 112 h 410"/>
                <a:gd name="T34" fmla="*/ 310 w 345"/>
                <a:gd name="T35" fmla="*/ 126 h 410"/>
                <a:gd name="T36" fmla="*/ 300 w 345"/>
                <a:gd name="T37" fmla="*/ 130 h 410"/>
                <a:gd name="T38" fmla="*/ 279 w 345"/>
                <a:gd name="T39" fmla="*/ 128 h 410"/>
                <a:gd name="T40" fmla="*/ 265 w 345"/>
                <a:gd name="T41" fmla="*/ 152 h 410"/>
                <a:gd name="T42" fmla="*/ 255 w 345"/>
                <a:gd name="T43" fmla="*/ 164 h 410"/>
                <a:gd name="T44" fmla="*/ 234 w 345"/>
                <a:gd name="T45" fmla="*/ 171 h 410"/>
                <a:gd name="T46" fmla="*/ 213 w 345"/>
                <a:gd name="T47" fmla="*/ 197 h 410"/>
                <a:gd name="T48" fmla="*/ 201 w 345"/>
                <a:gd name="T49" fmla="*/ 202 h 410"/>
                <a:gd name="T50" fmla="*/ 215 w 345"/>
                <a:gd name="T51" fmla="*/ 213 h 410"/>
                <a:gd name="T52" fmla="*/ 213 w 345"/>
                <a:gd name="T53" fmla="*/ 235 h 410"/>
                <a:gd name="T54" fmla="*/ 213 w 345"/>
                <a:gd name="T55" fmla="*/ 265 h 410"/>
                <a:gd name="T56" fmla="*/ 199 w 345"/>
                <a:gd name="T57" fmla="*/ 284 h 410"/>
                <a:gd name="T58" fmla="*/ 189 w 345"/>
                <a:gd name="T59" fmla="*/ 299 h 410"/>
                <a:gd name="T60" fmla="*/ 206 w 345"/>
                <a:gd name="T61" fmla="*/ 306 h 410"/>
                <a:gd name="T62" fmla="*/ 192 w 345"/>
                <a:gd name="T63" fmla="*/ 315 h 410"/>
                <a:gd name="T64" fmla="*/ 194 w 345"/>
                <a:gd name="T65" fmla="*/ 334 h 410"/>
                <a:gd name="T66" fmla="*/ 201 w 345"/>
                <a:gd name="T67" fmla="*/ 341 h 410"/>
                <a:gd name="T68" fmla="*/ 184 w 345"/>
                <a:gd name="T69" fmla="*/ 341 h 410"/>
                <a:gd name="T70" fmla="*/ 201 w 345"/>
                <a:gd name="T71" fmla="*/ 360 h 410"/>
                <a:gd name="T72" fmla="*/ 208 w 345"/>
                <a:gd name="T73" fmla="*/ 386 h 410"/>
                <a:gd name="T74" fmla="*/ 189 w 345"/>
                <a:gd name="T75" fmla="*/ 381 h 410"/>
                <a:gd name="T76" fmla="*/ 180 w 345"/>
                <a:gd name="T77" fmla="*/ 396 h 410"/>
                <a:gd name="T78" fmla="*/ 165 w 345"/>
                <a:gd name="T79" fmla="*/ 393 h 410"/>
                <a:gd name="T80" fmla="*/ 142 w 345"/>
                <a:gd name="T81" fmla="*/ 393 h 410"/>
                <a:gd name="T82" fmla="*/ 139 w 345"/>
                <a:gd name="T83" fmla="*/ 410 h 410"/>
                <a:gd name="T84" fmla="*/ 116 w 345"/>
                <a:gd name="T85" fmla="*/ 400 h 410"/>
                <a:gd name="T86" fmla="*/ 78 w 345"/>
                <a:gd name="T87" fmla="*/ 372 h 410"/>
                <a:gd name="T88" fmla="*/ 61 w 345"/>
                <a:gd name="T89" fmla="*/ 365 h 410"/>
                <a:gd name="T90" fmla="*/ 45 w 345"/>
                <a:gd name="T91" fmla="*/ 336 h 410"/>
                <a:gd name="T92" fmla="*/ 33 w 345"/>
                <a:gd name="T93" fmla="*/ 344 h 410"/>
                <a:gd name="T94" fmla="*/ 14 w 345"/>
                <a:gd name="T95" fmla="*/ 346 h 410"/>
                <a:gd name="T96" fmla="*/ 12 w 345"/>
                <a:gd name="T97" fmla="*/ 334 h 410"/>
                <a:gd name="T98" fmla="*/ 2 w 345"/>
                <a:gd name="T99" fmla="*/ 313 h 410"/>
                <a:gd name="T100" fmla="*/ 28 w 345"/>
                <a:gd name="T101" fmla="*/ 301 h 410"/>
                <a:gd name="T102" fmla="*/ 31 w 345"/>
                <a:gd name="T103" fmla="*/ 289 h 410"/>
                <a:gd name="T104" fmla="*/ 38 w 345"/>
                <a:gd name="T105" fmla="*/ 29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" h="410">
                  <a:moveTo>
                    <a:pt x="38" y="294"/>
                  </a:moveTo>
                  <a:lnTo>
                    <a:pt x="40" y="296"/>
                  </a:lnTo>
                  <a:lnTo>
                    <a:pt x="49" y="291"/>
                  </a:lnTo>
                  <a:lnTo>
                    <a:pt x="49" y="277"/>
                  </a:lnTo>
                  <a:lnTo>
                    <a:pt x="59" y="273"/>
                  </a:lnTo>
                  <a:lnTo>
                    <a:pt x="54" y="265"/>
                  </a:lnTo>
                  <a:lnTo>
                    <a:pt x="71" y="256"/>
                  </a:lnTo>
                  <a:lnTo>
                    <a:pt x="68" y="249"/>
                  </a:lnTo>
                  <a:lnTo>
                    <a:pt x="68" y="242"/>
                  </a:lnTo>
                  <a:lnTo>
                    <a:pt x="80" y="246"/>
                  </a:lnTo>
                  <a:lnTo>
                    <a:pt x="87" y="237"/>
                  </a:lnTo>
                  <a:lnTo>
                    <a:pt x="104" y="235"/>
                  </a:lnTo>
                  <a:lnTo>
                    <a:pt x="109" y="237"/>
                  </a:lnTo>
                  <a:lnTo>
                    <a:pt x="116" y="230"/>
                  </a:lnTo>
                  <a:lnTo>
                    <a:pt x="128" y="232"/>
                  </a:lnTo>
                  <a:lnTo>
                    <a:pt x="139" y="225"/>
                  </a:lnTo>
                  <a:lnTo>
                    <a:pt x="147" y="228"/>
                  </a:lnTo>
                  <a:lnTo>
                    <a:pt x="173" y="206"/>
                  </a:lnTo>
                  <a:lnTo>
                    <a:pt x="206" y="97"/>
                  </a:lnTo>
                  <a:lnTo>
                    <a:pt x="300" y="86"/>
                  </a:lnTo>
                  <a:lnTo>
                    <a:pt x="310" y="0"/>
                  </a:lnTo>
                  <a:lnTo>
                    <a:pt x="315" y="17"/>
                  </a:lnTo>
                  <a:lnTo>
                    <a:pt x="331" y="29"/>
                  </a:lnTo>
                  <a:lnTo>
                    <a:pt x="329" y="36"/>
                  </a:lnTo>
                  <a:lnTo>
                    <a:pt x="334" y="38"/>
                  </a:lnTo>
                  <a:lnTo>
                    <a:pt x="331" y="52"/>
                  </a:lnTo>
                  <a:lnTo>
                    <a:pt x="341" y="67"/>
                  </a:lnTo>
                  <a:lnTo>
                    <a:pt x="336" y="74"/>
                  </a:lnTo>
                  <a:lnTo>
                    <a:pt x="341" y="90"/>
                  </a:lnTo>
                  <a:lnTo>
                    <a:pt x="338" y="95"/>
                  </a:lnTo>
                  <a:lnTo>
                    <a:pt x="345" y="102"/>
                  </a:lnTo>
                  <a:lnTo>
                    <a:pt x="343" y="112"/>
                  </a:lnTo>
                  <a:lnTo>
                    <a:pt x="336" y="114"/>
                  </a:lnTo>
                  <a:lnTo>
                    <a:pt x="317" y="112"/>
                  </a:lnTo>
                  <a:lnTo>
                    <a:pt x="317" y="123"/>
                  </a:lnTo>
                  <a:lnTo>
                    <a:pt x="310" y="126"/>
                  </a:lnTo>
                  <a:lnTo>
                    <a:pt x="300" y="121"/>
                  </a:lnTo>
                  <a:lnTo>
                    <a:pt x="300" y="130"/>
                  </a:lnTo>
                  <a:lnTo>
                    <a:pt x="291" y="138"/>
                  </a:lnTo>
                  <a:lnTo>
                    <a:pt x="279" y="128"/>
                  </a:lnTo>
                  <a:lnTo>
                    <a:pt x="265" y="142"/>
                  </a:lnTo>
                  <a:lnTo>
                    <a:pt x="265" y="152"/>
                  </a:lnTo>
                  <a:lnTo>
                    <a:pt x="258" y="152"/>
                  </a:lnTo>
                  <a:lnTo>
                    <a:pt x="255" y="164"/>
                  </a:lnTo>
                  <a:lnTo>
                    <a:pt x="241" y="173"/>
                  </a:lnTo>
                  <a:lnTo>
                    <a:pt x="234" y="171"/>
                  </a:lnTo>
                  <a:lnTo>
                    <a:pt x="225" y="192"/>
                  </a:lnTo>
                  <a:lnTo>
                    <a:pt x="213" y="197"/>
                  </a:lnTo>
                  <a:lnTo>
                    <a:pt x="203" y="197"/>
                  </a:lnTo>
                  <a:lnTo>
                    <a:pt x="201" y="202"/>
                  </a:lnTo>
                  <a:lnTo>
                    <a:pt x="206" y="209"/>
                  </a:lnTo>
                  <a:lnTo>
                    <a:pt x="215" y="213"/>
                  </a:lnTo>
                  <a:lnTo>
                    <a:pt x="218" y="225"/>
                  </a:lnTo>
                  <a:lnTo>
                    <a:pt x="213" y="235"/>
                  </a:lnTo>
                  <a:lnTo>
                    <a:pt x="220" y="246"/>
                  </a:lnTo>
                  <a:lnTo>
                    <a:pt x="213" y="265"/>
                  </a:lnTo>
                  <a:lnTo>
                    <a:pt x="196" y="273"/>
                  </a:lnTo>
                  <a:lnTo>
                    <a:pt x="199" y="284"/>
                  </a:lnTo>
                  <a:lnTo>
                    <a:pt x="184" y="287"/>
                  </a:lnTo>
                  <a:lnTo>
                    <a:pt x="189" y="299"/>
                  </a:lnTo>
                  <a:lnTo>
                    <a:pt x="203" y="303"/>
                  </a:lnTo>
                  <a:lnTo>
                    <a:pt x="206" y="306"/>
                  </a:lnTo>
                  <a:lnTo>
                    <a:pt x="206" y="313"/>
                  </a:lnTo>
                  <a:lnTo>
                    <a:pt x="192" y="315"/>
                  </a:lnTo>
                  <a:lnTo>
                    <a:pt x="187" y="327"/>
                  </a:lnTo>
                  <a:lnTo>
                    <a:pt x="194" y="334"/>
                  </a:lnTo>
                  <a:lnTo>
                    <a:pt x="201" y="336"/>
                  </a:lnTo>
                  <a:lnTo>
                    <a:pt x="201" y="341"/>
                  </a:lnTo>
                  <a:lnTo>
                    <a:pt x="189" y="334"/>
                  </a:lnTo>
                  <a:lnTo>
                    <a:pt x="184" y="341"/>
                  </a:lnTo>
                  <a:lnTo>
                    <a:pt x="196" y="348"/>
                  </a:lnTo>
                  <a:lnTo>
                    <a:pt x="201" y="360"/>
                  </a:lnTo>
                  <a:lnTo>
                    <a:pt x="199" y="372"/>
                  </a:lnTo>
                  <a:lnTo>
                    <a:pt x="208" y="386"/>
                  </a:lnTo>
                  <a:lnTo>
                    <a:pt x="203" y="389"/>
                  </a:lnTo>
                  <a:lnTo>
                    <a:pt x="189" y="381"/>
                  </a:lnTo>
                  <a:lnTo>
                    <a:pt x="180" y="389"/>
                  </a:lnTo>
                  <a:lnTo>
                    <a:pt x="180" y="396"/>
                  </a:lnTo>
                  <a:lnTo>
                    <a:pt x="177" y="398"/>
                  </a:lnTo>
                  <a:lnTo>
                    <a:pt x="165" y="393"/>
                  </a:lnTo>
                  <a:lnTo>
                    <a:pt x="151" y="400"/>
                  </a:lnTo>
                  <a:lnTo>
                    <a:pt x="142" y="393"/>
                  </a:lnTo>
                  <a:lnTo>
                    <a:pt x="139" y="396"/>
                  </a:lnTo>
                  <a:lnTo>
                    <a:pt x="139" y="410"/>
                  </a:lnTo>
                  <a:lnTo>
                    <a:pt x="120" y="410"/>
                  </a:lnTo>
                  <a:lnTo>
                    <a:pt x="116" y="400"/>
                  </a:lnTo>
                  <a:lnTo>
                    <a:pt x="78" y="379"/>
                  </a:lnTo>
                  <a:lnTo>
                    <a:pt x="78" y="372"/>
                  </a:lnTo>
                  <a:lnTo>
                    <a:pt x="80" y="370"/>
                  </a:lnTo>
                  <a:lnTo>
                    <a:pt x="61" y="365"/>
                  </a:lnTo>
                  <a:lnTo>
                    <a:pt x="59" y="351"/>
                  </a:lnTo>
                  <a:lnTo>
                    <a:pt x="45" y="336"/>
                  </a:lnTo>
                  <a:lnTo>
                    <a:pt x="38" y="344"/>
                  </a:lnTo>
                  <a:lnTo>
                    <a:pt x="33" y="344"/>
                  </a:lnTo>
                  <a:lnTo>
                    <a:pt x="28" y="351"/>
                  </a:lnTo>
                  <a:lnTo>
                    <a:pt x="14" y="346"/>
                  </a:lnTo>
                  <a:lnTo>
                    <a:pt x="9" y="341"/>
                  </a:lnTo>
                  <a:lnTo>
                    <a:pt x="12" y="334"/>
                  </a:lnTo>
                  <a:lnTo>
                    <a:pt x="0" y="325"/>
                  </a:lnTo>
                  <a:lnTo>
                    <a:pt x="2" y="313"/>
                  </a:lnTo>
                  <a:lnTo>
                    <a:pt x="16" y="303"/>
                  </a:lnTo>
                  <a:lnTo>
                    <a:pt x="28" y="301"/>
                  </a:lnTo>
                  <a:lnTo>
                    <a:pt x="26" y="296"/>
                  </a:lnTo>
                  <a:lnTo>
                    <a:pt x="31" y="289"/>
                  </a:lnTo>
                  <a:lnTo>
                    <a:pt x="35" y="289"/>
                  </a:lnTo>
                  <a:lnTo>
                    <a:pt x="38" y="29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8" name="Freeform 154"/>
            <p:cNvSpPr>
              <a:spLocks/>
            </p:cNvSpPr>
            <p:nvPr/>
          </p:nvSpPr>
          <p:spPr bwMode="auto">
            <a:xfrm>
              <a:off x="4670425" y="2953915"/>
              <a:ext cx="261938" cy="146050"/>
            </a:xfrm>
            <a:custGeom>
              <a:avLst/>
              <a:gdLst>
                <a:gd name="T0" fmla="*/ 16 w 165"/>
                <a:gd name="T1" fmla="*/ 19 h 92"/>
                <a:gd name="T2" fmla="*/ 26 w 165"/>
                <a:gd name="T3" fmla="*/ 5 h 92"/>
                <a:gd name="T4" fmla="*/ 35 w 165"/>
                <a:gd name="T5" fmla="*/ 5 h 92"/>
                <a:gd name="T6" fmla="*/ 44 w 165"/>
                <a:gd name="T7" fmla="*/ 0 h 92"/>
                <a:gd name="T8" fmla="*/ 54 w 165"/>
                <a:gd name="T9" fmla="*/ 5 h 92"/>
                <a:gd name="T10" fmla="*/ 59 w 165"/>
                <a:gd name="T11" fmla="*/ 2 h 92"/>
                <a:gd name="T12" fmla="*/ 89 w 165"/>
                <a:gd name="T13" fmla="*/ 5 h 92"/>
                <a:gd name="T14" fmla="*/ 94 w 165"/>
                <a:gd name="T15" fmla="*/ 26 h 92"/>
                <a:gd name="T16" fmla="*/ 104 w 165"/>
                <a:gd name="T17" fmla="*/ 19 h 92"/>
                <a:gd name="T18" fmla="*/ 113 w 165"/>
                <a:gd name="T19" fmla="*/ 19 h 92"/>
                <a:gd name="T20" fmla="*/ 120 w 165"/>
                <a:gd name="T21" fmla="*/ 28 h 92"/>
                <a:gd name="T22" fmla="*/ 115 w 165"/>
                <a:gd name="T23" fmla="*/ 31 h 92"/>
                <a:gd name="T24" fmla="*/ 108 w 165"/>
                <a:gd name="T25" fmla="*/ 40 h 92"/>
                <a:gd name="T26" fmla="*/ 120 w 165"/>
                <a:gd name="T27" fmla="*/ 38 h 92"/>
                <a:gd name="T28" fmla="*/ 156 w 165"/>
                <a:gd name="T29" fmla="*/ 21 h 92"/>
                <a:gd name="T30" fmla="*/ 163 w 165"/>
                <a:gd name="T31" fmla="*/ 23 h 92"/>
                <a:gd name="T32" fmla="*/ 160 w 165"/>
                <a:gd name="T33" fmla="*/ 28 h 92"/>
                <a:gd name="T34" fmla="*/ 165 w 165"/>
                <a:gd name="T35" fmla="*/ 35 h 92"/>
                <a:gd name="T36" fmla="*/ 160 w 165"/>
                <a:gd name="T37" fmla="*/ 35 h 92"/>
                <a:gd name="T38" fmla="*/ 163 w 165"/>
                <a:gd name="T39" fmla="*/ 45 h 92"/>
                <a:gd name="T40" fmla="*/ 158 w 165"/>
                <a:gd name="T41" fmla="*/ 49 h 92"/>
                <a:gd name="T42" fmla="*/ 158 w 165"/>
                <a:gd name="T43" fmla="*/ 57 h 92"/>
                <a:gd name="T44" fmla="*/ 149 w 165"/>
                <a:gd name="T45" fmla="*/ 64 h 92"/>
                <a:gd name="T46" fmla="*/ 149 w 165"/>
                <a:gd name="T47" fmla="*/ 71 h 92"/>
                <a:gd name="T48" fmla="*/ 146 w 165"/>
                <a:gd name="T49" fmla="*/ 73 h 92"/>
                <a:gd name="T50" fmla="*/ 142 w 165"/>
                <a:gd name="T51" fmla="*/ 87 h 92"/>
                <a:gd name="T52" fmla="*/ 54 w 165"/>
                <a:gd name="T53" fmla="*/ 83 h 92"/>
                <a:gd name="T54" fmla="*/ 40 w 165"/>
                <a:gd name="T55" fmla="*/ 87 h 92"/>
                <a:gd name="T56" fmla="*/ 35 w 165"/>
                <a:gd name="T57" fmla="*/ 92 h 92"/>
                <a:gd name="T58" fmla="*/ 26 w 165"/>
                <a:gd name="T59" fmla="*/ 92 h 92"/>
                <a:gd name="T60" fmla="*/ 23 w 165"/>
                <a:gd name="T61" fmla="*/ 90 h 92"/>
                <a:gd name="T62" fmla="*/ 16 w 165"/>
                <a:gd name="T63" fmla="*/ 90 h 92"/>
                <a:gd name="T64" fmla="*/ 7 w 165"/>
                <a:gd name="T65" fmla="*/ 85 h 92"/>
                <a:gd name="T66" fmla="*/ 7 w 165"/>
                <a:gd name="T67" fmla="*/ 68 h 92"/>
                <a:gd name="T68" fmla="*/ 4 w 165"/>
                <a:gd name="T69" fmla="*/ 68 h 92"/>
                <a:gd name="T70" fmla="*/ 11 w 165"/>
                <a:gd name="T71" fmla="*/ 42 h 92"/>
                <a:gd name="T72" fmla="*/ 0 w 165"/>
                <a:gd name="T73" fmla="*/ 35 h 92"/>
                <a:gd name="T74" fmla="*/ 11 w 165"/>
                <a:gd name="T75" fmla="*/ 31 h 92"/>
                <a:gd name="T76" fmla="*/ 16 w 165"/>
                <a:gd name="T77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92">
                  <a:moveTo>
                    <a:pt x="16" y="19"/>
                  </a:moveTo>
                  <a:lnTo>
                    <a:pt x="26" y="5"/>
                  </a:lnTo>
                  <a:lnTo>
                    <a:pt x="35" y="5"/>
                  </a:lnTo>
                  <a:lnTo>
                    <a:pt x="44" y="0"/>
                  </a:lnTo>
                  <a:lnTo>
                    <a:pt x="54" y="5"/>
                  </a:lnTo>
                  <a:lnTo>
                    <a:pt x="59" y="2"/>
                  </a:lnTo>
                  <a:lnTo>
                    <a:pt x="89" y="5"/>
                  </a:lnTo>
                  <a:lnTo>
                    <a:pt x="94" y="26"/>
                  </a:lnTo>
                  <a:lnTo>
                    <a:pt x="104" y="19"/>
                  </a:lnTo>
                  <a:lnTo>
                    <a:pt x="113" y="19"/>
                  </a:lnTo>
                  <a:lnTo>
                    <a:pt x="120" y="28"/>
                  </a:lnTo>
                  <a:lnTo>
                    <a:pt x="115" y="31"/>
                  </a:lnTo>
                  <a:lnTo>
                    <a:pt x="108" y="40"/>
                  </a:lnTo>
                  <a:lnTo>
                    <a:pt x="120" y="38"/>
                  </a:lnTo>
                  <a:lnTo>
                    <a:pt x="156" y="21"/>
                  </a:lnTo>
                  <a:lnTo>
                    <a:pt x="163" y="23"/>
                  </a:lnTo>
                  <a:lnTo>
                    <a:pt x="160" y="28"/>
                  </a:lnTo>
                  <a:lnTo>
                    <a:pt x="165" y="35"/>
                  </a:lnTo>
                  <a:lnTo>
                    <a:pt x="160" y="35"/>
                  </a:lnTo>
                  <a:lnTo>
                    <a:pt x="163" y="45"/>
                  </a:lnTo>
                  <a:lnTo>
                    <a:pt x="158" y="49"/>
                  </a:lnTo>
                  <a:lnTo>
                    <a:pt x="158" y="57"/>
                  </a:lnTo>
                  <a:lnTo>
                    <a:pt x="149" y="64"/>
                  </a:lnTo>
                  <a:lnTo>
                    <a:pt x="149" y="71"/>
                  </a:lnTo>
                  <a:lnTo>
                    <a:pt x="146" y="73"/>
                  </a:lnTo>
                  <a:lnTo>
                    <a:pt x="142" y="87"/>
                  </a:lnTo>
                  <a:lnTo>
                    <a:pt x="54" y="83"/>
                  </a:lnTo>
                  <a:lnTo>
                    <a:pt x="40" y="87"/>
                  </a:lnTo>
                  <a:lnTo>
                    <a:pt x="35" y="92"/>
                  </a:lnTo>
                  <a:lnTo>
                    <a:pt x="26" y="92"/>
                  </a:lnTo>
                  <a:lnTo>
                    <a:pt x="23" y="90"/>
                  </a:lnTo>
                  <a:lnTo>
                    <a:pt x="16" y="90"/>
                  </a:lnTo>
                  <a:lnTo>
                    <a:pt x="7" y="85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11" y="42"/>
                  </a:lnTo>
                  <a:lnTo>
                    <a:pt x="0" y="35"/>
                  </a:lnTo>
                  <a:lnTo>
                    <a:pt x="11" y="31"/>
                  </a:lnTo>
                  <a:lnTo>
                    <a:pt x="16" y="1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29" name="Freeform 155"/>
            <p:cNvSpPr>
              <a:spLocks/>
            </p:cNvSpPr>
            <p:nvPr/>
          </p:nvSpPr>
          <p:spPr bwMode="auto">
            <a:xfrm>
              <a:off x="4711700" y="4355677"/>
              <a:ext cx="179388" cy="120650"/>
            </a:xfrm>
            <a:custGeom>
              <a:avLst/>
              <a:gdLst>
                <a:gd name="T0" fmla="*/ 0 w 113"/>
                <a:gd name="T1" fmla="*/ 50 h 76"/>
                <a:gd name="T2" fmla="*/ 9 w 113"/>
                <a:gd name="T3" fmla="*/ 42 h 76"/>
                <a:gd name="T4" fmla="*/ 16 w 113"/>
                <a:gd name="T5" fmla="*/ 14 h 76"/>
                <a:gd name="T6" fmla="*/ 23 w 113"/>
                <a:gd name="T7" fmla="*/ 9 h 76"/>
                <a:gd name="T8" fmla="*/ 45 w 113"/>
                <a:gd name="T9" fmla="*/ 9 h 76"/>
                <a:gd name="T10" fmla="*/ 54 w 113"/>
                <a:gd name="T11" fmla="*/ 5 h 76"/>
                <a:gd name="T12" fmla="*/ 56 w 113"/>
                <a:gd name="T13" fmla="*/ 0 h 76"/>
                <a:gd name="T14" fmla="*/ 82 w 113"/>
                <a:gd name="T15" fmla="*/ 9 h 76"/>
                <a:gd name="T16" fmla="*/ 92 w 113"/>
                <a:gd name="T17" fmla="*/ 19 h 76"/>
                <a:gd name="T18" fmla="*/ 94 w 113"/>
                <a:gd name="T19" fmla="*/ 26 h 76"/>
                <a:gd name="T20" fmla="*/ 104 w 113"/>
                <a:gd name="T21" fmla="*/ 28 h 76"/>
                <a:gd name="T22" fmla="*/ 104 w 113"/>
                <a:gd name="T23" fmla="*/ 40 h 76"/>
                <a:gd name="T24" fmla="*/ 101 w 113"/>
                <a:gd name="T25" fmla="*/ 40 h 76"/>
                <a:gd name="T26" fmla="*/ 99 w 113"/>
                <a:gd name="T27" fmla="*/ 45 h 76"/>
                <a:gd name="T28" fmla="*/ 104 w 113"/>
                <a:gd name="T29" fmla="*/ 47 h 76"/>
                <a:gd name="T30" fmla="*/ 106 w 113"/>
                <a:gd name="T31" fmla="*/ 45 h 76"/>
                <a:gd name="T32" fmla="*/ 106 w 113"/>
                <a:gd name="T33" fmla="*/ 52 h 76"/>
                <a:gd name="T34" fmla="*/ 108 w 113"/>
                <a:gd name="T35" fmla="*/ 52 h 76"/>
                <a:gd name="T36" fmla="*/ 111 w 113"/>
                <a:gd name="T37" fmla="*/ 57 h 76"/>
                <a:gd name="T38" fmla="*/ 106 w 113"/>
                <a:gd name="T39" fmla="*/ 61 h 76"/>
                <a:gd name="T40" fmla="*/ 108 w 113"/>
                <a:gd name="T41" fmla="*/ 61 h 76"/>
                <a:gd name="T42" fmla="*/ 113 w 113"/>
                <a:gd name="T43" fmla="*/ 73 h 76"/>
                <a:gd name="T44" fmla="*/ 99 w 113"/>
                <a:gd name="T45" fmla="*/ 76 h 76"/>
                <a:gd name="T46" fmla="*/ 92 w 113"/>
                <a:gd name="T47" fmla="*/ 66 h 76"/>
                <a:gd name="T48" fmla="*/ 66 w 113"/>
                <a:gd name="T49" fmla="*/ 61 h 76"/>
                <a:gd name="T50" fmla="*/ 59 w 113"/>
                <a:gd name="T51" fmla="*/ 54 h 76"/>
                <a:gd name="T52" fmla="*/ 37 w 113"/>
                <a:gd name="T53" fmla="*/ 64 h 76"/>
                <a:gd name="T54" fmla="*/ 28 w 113"/>
                <a:gd name="T55" fmla="*/ 61 h 76"/>
                <a:gd name="T56" fmla="*/ 30 w 113"/>
                <a:gd name="T57" fmla="*/ 71 h 76"/>
                <a:gd name="T58" fmla="*/ 11 w 113"/>
                <a:gd name="T59" fmla="*/ 71 h 76"/>
                <a:gd name="T60" fmla="*/ 9 w 113"/>
                <a:gd name="T61" fmla="*/ 76 h 76"/>
                <a:gd name="T62" fmla="*/ 0 w 113"/>
                <a:gd name="T63" fmla="*/ 61 h 76"/>
                <a:gd name="T64" fmla="*/ 2 w 113"/>
                <a:gd name="T65" fmla="*/ 52 h 76"/>
                <a:gd name="T66" fmla="*/ 0 w 113"/>
                <a:gd name="T67" fmla="*/ 5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76">
                  <a:moveTo>
                    <a:pt x="0" y="50"/>
                  </a:moveTo>
                  <a:lnTo>
                    <a:pt x="9" y="42"/>
                  </a:lnTo>
                  <a:lnTo>
                    <a:pt x="16" y="14"/>
                  </a:lnTo>
                  <a:lnTo>
                    <a:pt x="23" y="9"/>
                  </a:lnTo>
                  <a:lnTo>
                    <a:pt x="45" y="9"/>
                  </a:lnTo>
                  <a:lnTo>
                    <a:pt x="54" y="5"/>
                  </a:lnTo>
                  <a:lnTo>
                    <a:pt x="56" y="0"/>
                  </a:lnTo>
                  <a:lnTo>
                    <a:pt x="82" y="9"/>
                  </a:lnTo>
                  <a:lnTo>
                    <a:pt x="92" y="19"/>
                  </a:lnTo>
                  <a:lnTo>
                    <a:pt x="94" y="2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1" y="40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6" y="45"/>
                  </a:lnTo>
                  <a:lnTo>
                    <a:pt x="106" y="52"/>
                  </a:lnTo>
                  <a:lnTo>
                    <a:pt x="108" y="52"/>
                  </a:lnTo>
                  <a:lnTo>
                    <a:pt x="111" y="57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13" y="73"/>
                  </a:lnTo>
                  <a:lnTo>
                    <a:pt x="99" y="76"/>
                  </a:lnTo>
                  <a:lnTo>
                    <a:pt x="92" y="66"/>
                  </a:lnTo>
                  <a:lnTo>
                    <a:pt x="66" y="61"/>
                  </a:lnTo>
                  <a:lnTo>
                    <a:pt x="59" y="54"/>
                  </a:lnTo>
                  <a:lnTo>
                    <a:pt x="37" y="64"/>
                  </a:lnTo>
                  <a:lnTo>
                    <a:pt x="28" y="61"/>
                  </a:lnTo>
                  <a:lnTo>
                    <a:pt x="30" y="71"/>
                  </a:lnTo>
                  <a:lnTo>
                    <a:pt x="11" y="71"/>
                  </a:lnTo>
                  <a:lnTo>
                    <a:pt x="9" y="76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0" name="Freeform 156"/>
            <p:cNvSpPr>
              <a:spLocks/>
            </p:cNvSpPr>
            <p:nvPr/>
          </p:nvSpPr>
          <p:spPr bwMode="auto">
            <a:xfrm>
              <a:off x="4703763" y="3960390"/>
              <a:ext cx="85725" cy="90488"/>
            </a:xfrm>
            <a:custGeom>
              <a:avLst/>
              <a:gdLst>
                <a:gd name="T0" fmla="*/ 0 w 54"/>
                <a:gd name="T1" fmla="*/ 0 h 57"/>
                <a:gd name="T2" fmla="*/ 5 w 54"/>
                <a:gd name="T3" fmla="*/ 0 h 57"/>
                <a:gd name="T4" fmla="*/ 23 w 54"/>
                <a:gd name="T5" fmla="*/ 10 h 57"/>
                <a:gd name="T6" fmla="*/ 23 w 54"/>
                <a:gd name="T7" fmla="*/ 7 h 57"/>
                <a:gd name="T8" fmla="*/ 31 w 54"/>
                <a:gd name="T9" fmla="*/ 14 h 57"/>
                <a:gd name="T10" fmla="*/ 33 w 54"/>
                <a:gd name="T11" fmla="*/ 12 h 57"/>
                <a:gd name="T12" fmla="*/ 40 w 54"/>
                <a:gd name="T13" fmla="*/ 22 h 57"/>
                <a:gd name="T14" fmla="*/ 50 w 54"/>
                <a:gd name="T15" fmla="*/ 22 h 57"/>
                <a:gd name="T16" fmla="*/ 54 w 54"/>
                <a:gd name="T17" fmla="*/ 38 h 57"/>
                <a:gd name="T18" fmla="*/ 40 w 54"/>
                <a:gd name="T19" fmla="*/ 57 h 57"/>
                <a:gd name="T20" fmla="*/ 35 w 54"/>
                <a:gd name="T21" fmla="*/ 57 h 57"/>
                <a:gd name="T22" fmla="*/ 35 w 54"/>
                <a:gd name="T23" fmla="*/ 43 h 57"/>
                <a:gd name="T24" fmla="*/ 23 w 54"/>
                <a:gd name="T25" fmla="*/ 38 h 57"/>
                <a:gd name="T26" fmla="*/ 28 w 54"/>
                <a:gd name="T27" fmla="*/ 48 h 57"/>
                <a:gd name="T28" fmla="*/ 23 w 54"/>
                <a:gd name="T29" fmla="*/ 50 h 57"/>
                <a:gd name="T30" fmla="*/ 19 w 54"/>
                <a:gd name="T31" fmla="*/ 55 h 57"/>
                <a:gd name="T32" fmla="*/ 9 w 54"/>
                <a:gd name="T33" fmla="*/ 55 h 57"/>
                <a:gd name="T34" fmla="*/ 12 w 54"/>
                <a:gd name="T35" fmla="*/ 10 h 57"/>
                <a:gd name="T36" fmla="*/ 0 w 54"/>
                <a:gd name="T3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7">
                  <a:moveTo>
                    <a:pt x="0" y="0"/>
                  </a:moveTo>
                  <a:lnTo>
                    <a:pt x="5" y="0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31" y="14"/>
                  </a:lnTo>
                  <a:lnTo>
                    <a:pt x="33" y="12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4" y="38"/>
                  </a:lnTo>
                  <a:lnTo>
                    <a:pt x="40" y="57"/>
                  </a:lnTo>
                  <a:lnTo>
                    <a:pt x="35" y="57"/>
                  </a:lnTo>
                  <a:lnTo>
                    <a:pt x="35" y="43"/>
                  </a:lnTo>
                  <a:lnTo>
                    <a:pt x="23" y="38"/>
                  </a:lnTo>
                  <a:lnTo>
                    <a:pt x="28" y="48"/>
                  </a:lnTo>
                  <a:lnTo>
                    <a:pt x="23" y="50"/>
                  </a:lnTo>
                  <a:lnTo>
                    <a:pt x="19" y="55"/>
                  </a:lnTo>
                  <a:lnTo>
                    <a:pt x="9" y="55"/>
                  </a:lnTo>
                  <a:lnTo>
                    <a:pt x="12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1" name="Freeform 157"/>
            <p:cNvSpPr>
              <a:spLocks/>
            </p:cNvSpPr>
            <p:nvPr/>
          </p:nvSpPr>
          <p:spPr bwMode="auto">
            <a:xfrm>
              <a:off x="4681538" y="2431627"/>
              <a:ext cx="198438" cy="311150"/>
            </a:xfrm>
            <a:custGeom>
              <a:avLst/>
              <a:gdLst>
                <a:gd name="T0" fmla="*/ 2 w 125"/>
                <a:gd name="T1" fmla="*/ 80 h 196"/>
                <a:gd name="T2" fmla="*/ 11 w 125"/>
                <a:gd name="T3" fmla="*/ 75 h 196"/>
                <a:gd name="T4" fmla="*/ 21 w 125"/>
                <a:gd name="T5" fmla="*/ 75 h 196"/>
                <a:gd name="T6" fmla="*/ 21 w 125"/>
                <a:gd name="T7" fmla="*/ 71 h 196"/>
                <a:gd name="T8" fmla="*/ 23 w 125"/>
                <a:gd name="T9" fmla="*/ 73 h 196"/>
                <a:gd name="T10" fmla="*/ 28 w 125"/>
                <a:gd name="T11" fmla="*/ 71 h 196"/>
                <a:gd name="T12" fmla="*/ 30 w 125"/>
                <a:gd name="T13" fmla="*/ 78 h 196"/>
                <a:gd name="T14" fmla="*/ 47 w 125"/>
                <a:gd name="T15" fmla="*/ 73 h 196"/>
                <a:gd name="T16" fmla="*/ 49 w 125"/>
                <a:gd name="T17" fmla="*/ 66 h 196"/>
                <a:gd name="T18" fmla="*/ 75 w 125"/>
                <a:gd name="T19" fmla="*/ 54 h 196"/>
                <a:gd name="T20" fmla="*/ 87 w 125"/>
                <a:gd name="T21" fmla="*/ 40 h 196"/>
                <a:gd name="T22" fmla="*/ 85 w 125"/>
                <a:gd name="T23" fmla="*/ 26 h 196"/>
                <a:gd name="T24" fmla="*/ 94 w 125"/>
                <a:gd name="T25" fmla="*/ 19 h 196"/>
                <a:gd name="T26" fmla="*/ 92 w 125"/>
                <a:gd name="T27" fmla="*/ 14 h 196"/>
                <a:gd name="T28" fmla="*/ 97 w 125"/>
                <a:gd name="T29" fmla="*/ 4 h 196"/>
                <a:gd name="T30" fmla="*/ 101 w 125"/>
                <a:gd name="T31" fmla="*/ 0 h 196"/>
                <a:gd name="T32" fmla="*/ 111 w 125"/>
                <a:gd name="T33" fmla="*/ 7 h 196"/>
                <a:gd name="T34" fmla="*/ 116 w 125"/>
                <a:gd name="T35" fmla="*/ 26 h 196"/>
                <a:gd name="T36" fmla="*/ 111 w 125"/>
                <a:gd name="T37" fmla="*/ 28 h 196"/>
                <a:gd name="T38" fmla="*/ 111 w 125"/>
                <a:gd name="T39" fmla="*/ 35 h 196"/>
                <a:gd name="T40" fmla="*/ 113 w 125"/>
                <a:gd name="T41" fmla="*/ 35 h 196"/>
                <a:gd name="T42" fmla="*/ 111 w 125"/>
                <a:gd name="T43" fmla="*/ 40 h 196"/>
                <a:gd name="T44" fmla="*/ 118 w 125"/>
                <a:gd name="T45" fmla="*/ 49 h 196"/>
                <a:gd name="T46" fmla="*/ 125 w 125"/>
                <a:gd name="T47" fmla="*/ 52 h 196"/>
                <a:gd name="T48" fmla="*/ 123 w 125"/>
                <a:gd name="T49" fmla="*/ 68 h 196"/>
                <a:gd name="T50" fmla="*/ 116 w 125"/>
                <a:gd name="T51" fmla="*/ 78 h 196"/>
                <a:gd name="T52" fmla="*/ 120 w 125"/>
                <a:gd name="T53" fmla="*/ 90 h 196"/>
                <a:gd name="T54" fmla="*/ 116 w 125"/>
                <a:gd name="T55" fmla="*/ 97 h 196"/>
                <a:gd name="T56" fmla="*/ 118 w 125"/>
                <a:gd name="T57" fmla="*/ 104 h 196"/>
                <a:gd name="T58" fmla="*/ 108 w 125"/>
                <a:gd name="T59" fmla="*/ 113 h 196"/>
                <a:gd name="T60" fmla="*/ 111 w 125"/>
                <a:gd name="T61" fmla="*/ 128 h 196"/>
                <a:gd name="T62" fmla="*/ 99 w 125"/>
                <a:gd name="T63" fmla="*/ 132 h 196"/>
                <a:gd name="T64" fmla="*/ 97 w 125"/>
                <a:gd name="T65" fmla="*/ 137 h 196"/>
                <a:gd name="T66" fmla="*/ 92 w 125"/>
                <a:gd name="T67" fmla="*/ 135 h 196"/>
                <a:gd name="T68" fmla="*/ 75 w 125"/>
                <a:gd name="T69" fmla="*/ 137 h 196"/>
                <a:gd name="T70" fmla="*/ 68 w 125"/>
                <a:gd name="T71" fmla="*/ 146 h 196"/>
                <a:gd name="T72" fmla="*/ 56 w 125"/>
                <a:gd name="T73" fmla="*/ 142 h 196"/>
                <a:gd name="T74" fmla="*/ 56 w 125"/>
                <a:gd name="T75" fmla="*/ 149 h 196"/>
                <a:gd name="T76" fmla="*/ 59 w 125"/>
                <a:gd name="T77" fmla="*/ 156 h 196"/>
                <a:gd name="T78" fmla="*/ 42 w 125"/>
                <a:gd name="T79" fmla="*/ 165 h 196"/>
                <a:gd name="T80" fmla="*/ 47 w 125"/>
                <a:gd name="T81" fmla="*/ 173 h 196"/>
                <a:gd name="T82" fmla="*/ 37 w 125"/>
                <a:gd name="T83" fmla="*/ 177 h 196"/>
                <a:gd name="T84" fmla="*/ 37 w 125"/>
                <a:gd name="T85" fmla="*/ 191 h 196"/>
                <a:gd name="T86" fmla="*/ 28 w 125"/>
                <a:gd name="T87" fmla="*/ 196 h 196"/>
                <a:gd name="T88" fmla="*/ 26 w 125"/>
                <a:gd name="T89" fmla="*/ 194 h 196"/>
                <a:gd name="T90" fmla="*/ 33 w 125"/>
                <a:gd name="T91" fmla="*/ 187 h 196"/>
                <a:gd name="T92" fmla="*/ 9 w 125"/>
                <a:gd name="T93" fmla="*/ 154 h 196"/>
                <a:gd name="T94" fmla="*/ 14 w 125"/>
                <a:gd name="T95" fmla="*/ 142 h 196"/>
                <a:gd name="T96" fmla="*/ 2 w 125"/>
                <a:gd name="T97" fmla="*/ 135 h 196"/>
                <a:gd name="T98" fmla="*/ 11 w 125"/>
                <a:gd name="T99" fmla="*/ 128 h 196"/>
                <a:gd name="T100" fmla="*/ 2 w 125"/>
                <a:gd name="T101" fmla="*/ 109 h 196"/>
                <a:gd name="T102" fmla="*/ 7 w 125"/>
                <a:gd name="T103" fmla="*/ 106 h 196"/>
                <a:gd name="T104" fmla="*/ 4 w 125"/>
                <a:gd name="T105" fmla="*/ 97 h 196"/>
                <a:gd name="T106" fmla="*/ 0 w 125"/>
                <a:gd name="T107" fmla="*/ 94 h 196"/>
                <a:gd name="T108" fmla="*/ 4 w 125"/>
                <a:gd name="T109" fmla="*/ 90 h 196"/>
                <a:gd name="T110" fmla="*/ 0 w 125"/>
                <a:gd name="T111" fmla="*/ 87 h 196"/>
                <a:gd name="T112" fmla="*/ 2 w 125"/>
                <a:gd name="T113" fmla="*/ 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" h="196">
                  <a:moveTo>
                    <a:pt x="2" y="80"/>
                  </a:moveTo>
                  <a:lnTo>
                    <a:pt x="11" y="75"/>
                  </a:lnTo>
                  <a:lnTo>
                    <a:pt x="21" y="75"/>
                  </a:lnTo>
                  <a:lnTo>
                    <a:pt x="21" y="71"/>
                  </a:lnTo>
                  <a:lnTo>
                    <a:pt x="23" y="73"/>
                  </a:lnTo>
                  <a:lnTo>
                    <a:pt x="28" y="71"/>
                  </a:lnTo>
                  <a:lnTo>
                    <a:pt x="30" y="78"/>
                  </a:lnTo>
                  <a:lnTo>
                    <a:pt x="47" y="73"/>
                  </a:lnTo>
                  <a:lnTo>
                    <a:pt x="49" y="66"/>
                  </a:lnTo>
                  <a:lnTo>
                    <a:pt x="75" y="54"/>
                  </a:lnTo>
                  <a:lnTo>
                    <a:pt x="87" y="40"/>
                  </a:lnTo>
                  <a:lnTo>
                    <a:pt x="85" y="26"/>
                  </a:lnTo>
                  <a:lnTo>
                    <a:pt x="94" y="19"/>
                  </a:lnTo>
                  <a:lnTo>
                    <a:pt x="92" y="14"/>
                  </a:lnTo>
                  <a:lnTo>
                    <a:pt x="97" y="4"/>
                  </a:lnTo>
                  <a:lnTo>
                    <a:pt x="101" y="0"/>
                  </a:lnTo>
                  <a:lnTo>
                    <a:pt x="111" y="7"/>
                  </a:lnTo>
                  <a:lnTo>
                    <a:pt x="116" y="26"/>
                  </a:lnTo>
                  <a:lnTo>
                    <a:pt x="111" y="28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1" y="40"/>
                  </a:lnTo>
                  <a:lnTo>
                    <a:pt x="118" y="49"/>
                  </a:lnTo>
                  <a:lnTo>
                    <a:pt x="125" y="52"/>
                  </a:lnTo>
                  <a:lnTo>
                    <a:pt x="123" y="68"/>
                  </a:lnTo>
                  <a:lnTo>
                    <a:pt x="116" y="78"/>
                  </a:lnTo>
                  <a:lnTo>
                    <a:pt x="120" y="90"/>
                  </a:lnTo>
                  <a:lnTo>
                    <a:pt x="116" y="97"/>
                  </a:lnTo>
                  <a:lnTo>
                    <a:pt x="118" y="104"/>
                  </a:lnTo>
                  <a:lnTo>
                    <a:pt x="108" y="113"/>
                  </a:lnTo>
                  <a:lnTo>
                    <a:pt x="111" y="128"/>
                  </a:lnTo>
                  <a:lnTo>
                    <a:pt x="99" y="132"/>
                  </a:lnTo>
                  <a:lnTo>
                    <a:pt x="97" y="137"/>
                  </a:lnTo>
                  <a:lnTo>
                    <a:pt x="92" y="135"/>
                  </a:lnTo>
                  <a:lnTo>
                    <a:pt x="75" y="137"/>
                  </a:lnTo>
                  <a:lnTo>
                    <a:pt x="68" y="146"/>
                  </a:lnTo>
                  <a:lnTo>
                    <a:pt x="56" y="142"/>
                  </a:lnTo>
                  <a:lnTo>
                    <a:pt x="56" y="149"/>
                  </a:lnTo>
                  <a:lnTo>
                    <a:pt x="59" y="156"/>
                  </a:lnTo>
                  <a:lnTo>
                    <a:pt x="42" y="165"/>
                  </a:lnTo>
                  <a:lnTo>
                    <a:pt x="47" y="173"/>
                  </a:lnTo>
                  <a:lnTo>
                    <a:pt x="37" y="177"/>
                  </a:lnTo>
                  <a:lnTo>
                    <a:pt x="37" y="191"/>
                  </a:lnTo>
                  <a:lnTo>
                    <a:pt x="28" y="196"/>
                  </a:lnTo>
                  <a:lnTo>
                    <a:pt x="26" y="194"/>
                  </a:lnTo>
                  <a:lnTo>
                    <a:pt x="33" y="187"/>
                  </a:lnTo>
                  <a:lnTo>
                    <a:pt x="9" y="154"/>
                  </a:lnTo>
                  <a:lnTo>
                    <a:pt x="14" y="142"/>
                  </a:lnTo>
                  <a:lnTo>
                    <a:pt x="2" y="135"/>
                  </a:lnTo>
                  <a:lnTo>
                    <a:pt x="11" y="128"/>
                  </a:lnTo>
                  <a:lnTo>
                    <a:pt x="2" y="109"/>
                  </a:lnTo>
                  <a:lnTo>
                    <a:pt x="7" y="106"/>
                  </a:lnTo>
                  <a:lnTo>
                    <a:pt x="4" y="97"/>
                  </a:lnTo>
                  <a:lnTo>
                    <a:pt x="0" y="94"/>
                  </a:lnTo>
                  <a:lnTo>
                    <a:pt x="4" y="90"/>
                  </a:lnTo>
                  <a:lnTo>
                    <a:pt x="0" y="87"/>
                  </a:lnTo>
                  <a:lnTo>
                    <a:pt x="2" y="8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2" name="Freeform 158"/>
            <p:cNvSpPr>
              <a:spLocks/>
            </p:cNvSpPr>
            <p:nvPr/>
          </p:nvSpPr>
          <p:spPr bwMode="auto">
            <a:xfrm>
              <a:off x="4722813" y="4114377"/>
              <a:ext cx="112713" cy="117475"/>
            </a:xfrm>
            <a:custGeom>
              <a:avLst/>
              <a:gdLst>
                <a:gd name="T0" fmla="*/ 21 w 71"/>
                <a:gd name="T1" fmla="*/ 19 h 74"/>
                <a:gd name="T2" fmla="*/ 33 w 71"/>
                <a:gd name="T3" fmla="*/ 22 h 74"/>
                <a:gd name="T4" fmla="*/ 38 w 71"/>
                <a:gd name="T5" fmla="*/ 5 h 74"/>
                <a:gd name="T6" fmla="*/ 42 w 71"/>
                <a:gd name="T7" fmla="*/ 0 h 74"/>
                <a:gd name="T8" fmla="*/ 71 w 71"/>
                <a:gd name="T9" fmla="*/ 26 h 74"/>
                <a:gd name="T10" fmla="*/ 54 w 71"/>
                <a:gd name="T11" fmla="*/ 43 h 74"/>
                <a:gd name="T12" fmla="*/ 42 w 71"/>
                <a:gd name="T13" fmla="*/ 59 h 74"/>
                <a:gd name="T14" fmla="*/ 26 w 71"/>
                <a:gd name="T15" fmla="*/ 59 h 74"/>
                <a:gd name="T16" fmla="*/ 19 w 71"/>
                <a:gd name="T17" fmla="*/ 74 h 74"/>
                <a:gd name="T18" fmla="*/ 14 w 71"/>
                <a:gd name="T19" fmla="*/ 69 h 74"/>
                <a:gd name="T20" fmla="*/ 14 w 71"/>
                <a:gd name="T21" fmla="*/ 57 h 74"/>
                <a:gd name="T22" fmla="*/ 0 w 71"/>
                <a:gd name="T23" fmla="*/ 48 h 74"/>
                <a:gd name="T24" fmla="*/ 4 w 71"/>
                <a:gd name="T25" fmla="*/ 41 h 74"/>
                <a:gd name="T26" fmla="*/ 11 w 71"/>
                <a:gd name="T27" fmla="*/ 36 h 74"/>
                <a:gd name="T28" fmla="*/ 21 w 71"/>
                <a:gd name="T2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4">
                  <a:moveTo>
                    <a:pt x="21" y="19"/>
                  </a:moveTo>
                  <a:lnTo>
                    <a:pt x="33" y="22"/>
                  </a:lnTo>
                  <a:lnTo>
                    <a:pt x="38" y="5"/>
                  </a:lnTo>
                  <a:lnTo>
                    <a:pt x="42" y="0"/>
                  </a:lnTo>
                  <a:lnTo>
                    <a:pt x="71" y="26"/>
                  </a:lnTo>
                  <a:lnTo>
                    <a:pt x="54" y="43"/>
                  </a:lnTo>
                  <a:lnTo>
                    <a:pt x="42" y="59"/>
                  </a:lnTo>
                  <a:lnTo>
                    <a:pt x="26" y="59"/>
                  </a:lnTo>
                  <a:lnTo>
                    <a:pt x="19" y="74"/>
                  </a:lnTo>
                  <a:lnTo>
                    <a:pt x="14" y="69"/>
                  </a:lnTo>
                  <a:lnTo>
                    <a:pt x="14" y="57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1" y="36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3" name="Freeform 159"/>
            <p:cNvSpPr>
              <a:spLocks/>
            </p:cNvSpPr>
            <p:nvPr/>
          </p:nvSpPr>
          <p:spPr bwMode="auto">
            <a:xfrm>
              <a:off x="4725988" y="4020715"/>
              <a:ext cx="98425" cy="128588"/>
            </a:xfrm>
            <a:custGeom>
              <a:avLst/>
              <a:gdLst>
                <a:gd name="T0" fmla="*/ 14 w 62"/>
                <a:gd name="T1" fmla="*/ 10 h 81"/>
                <a:gd name="T2" fmla="*/ 9 w 62"/>
                <a:gd name="T3" fmla="*/ 0 h 81"/>
                <a:gd name="T4" fmla="*/ 21 w 62"/>
                <a:gd name="T5" fmla="*/ 5 h 81"/>
                <a:gd name="T6" fmla="*/ 24 w 62"/>
                <a:gd name="T7" fmla="*/ 21 h 81"/>
                <a:gd name="T8" fmla="*/ 26 w 62"/>
                <a:gd name="T9" fmla="*/ 19 h 81"/>
                <a:gd name="T10" fmla="*/ 33 w 62"/>
                <a:gd name="T11" fmla="*/ 24 h 81"/>
                <a:gd name="T12" fmla="*/ 62 w 62"/>
                <a:gd name="T13" fmla="*/ 24 h 81"/>
                <a:gd name="T14" fmla="*/ 59 w 62"/>
                <a:gd name="T15" fmla="*/ 29 h 81"/>
                <a:gd name="T16" fmla="*/ 47 w 62"/>
                <a:gd name="T17" fmla="*/ 31 h 81"/>
                <a:gd name="T18" fmla="*/ 52 w 62"/>
                <a:gd name="T19" fmla="*/ 40 h 81"/>
                <a:gd name="T20" fmla="*/ 50 w 62"/>
                <a:gd name="T21" fmla="*/ 62 h 81"/>
                <a:gd name="T22" fmla="*/ 40 w 62"/>
                <a:gd name="T23" fmla="*/ 59 h 81"/>
                <a:gd name="T24" fmla="*/ 36 w 62"/>
                <a:gd name="T25" fmla="*/ 64 h 81"/>
                <a:gd name="T26" fmla="*/ 31 w 62"/>
                <a:gd name="T27" fmla="*/ 81 h 81"/>
                <a:gd name="T28" fmla="*/ 28 w 62"/>
                <a:gd name="T29" fmla="*/ 73 h 81"/>
                <a:gd name="T30" fmla="*/ 14 w 62"/>
                <a:gd name="T31" fmla="*/ 64 h 81"/>
                <a:gd name="T32" fmla="*/ 12 w 62"/>
                <a:gd name="T33" fmla="*/ 55 h 81"/>
                <a:gd name="T34" fmla="*/ 0 w 62"/>
                <a:gd name="T35" fmla="*/ 50 h 81"/>
                <a:gd name="T36" fmla="*/ 0 w 62"/>
                <a:gd name="T37" fmla="*/ 31 h 81"/>
                <a:gd name="T38" fmla="*/ 9 w 62"/>
                <a:gd name="T39" fmla="*/ 24 h 81"/>
                <a:gd name="T40" fmla="*/ 14 w 62"/>
                <a:gd name="T41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81">
                  <a:moveTo>
                    <a:pt x="14" y="10"/>
                  </a:moveTo>
                  <a:lnTo>
                    <a:pt x="9" y="0"/>
                  </a:lnTo>
                  <a:lnTo>
                    <a:pt x="21" y="5"/>
                  </a:lnTo>
                  <a:lnTo>
                    <a:pt x="24" y="21"/>
                  </a:lnTo>
                  <a:lnTo>
                    <a:pt x="26" y="19"/>
                  </a:lnTo>
                  <a:lnTo>
                    <a:pt x="33" y="24"/>
                  </a:lnTo>
                  <a:lnTo>
                    <a:pt x="62" y="24"/>
                  </a:lnTo>
                  <a:lnTo>
                    <a:pt x="59" y="29"/>
                  </a:lnTo>
                  <a:lnTo>
                    <a:pt x="47" y="31"/>
                  </a:lnTo>
                  <a:lnTo>
                    <a:pt x="52" y="40"/>
                  </a:lnTo>
                  <a:lnTo>
                    <a:pt x="50" y="62"/>
                  </a:lnTo>
                  <a:lnTo>
                    <a:pt x="40" y="59"/>
                  </a:lnTo>
                  <a:lnTo>
                    <a:pt x="36" y="64"/>
                  </a:lnTo>
                  <a:lnTo>
                    <a:pt x="31" y="81"/>
                  </a:lnTo>
                  <a:lnTo>
                    <a:pt x="28" y="73"/>
                  </a:lnTo>
                  <a:lnTo>
                    <a:pt x="14" y="64"/>
                  </a:lnTo>
                  <a:lnTo>
                    <a:pt x="12" y="55"/>
                  </a:lnTo>
                  <a:lnTo>
                    <a:pt x="0" y="50"/>
                  </a:lnTo>
                  <a:lnTo>
                    <a:pt x="0" y="31"/>
                  </a:lnTo>
                  <a:lnTo>
                    <a:pt x="9" y="24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4" name="Freeform 160"/>
            <p:cNvSpPr>
              <a:spLocks/>
            </p:cNvSpPr>
            <p:nvPr/>
          </p:nvSpPr>
          <p:spPr bwMode="auto">
            <a:xfrm>
              <a:off x="4725988" y="3701627"/>
              <a:ext cx="153988" cy="184150"/>
            </a:xfrm>
            <a:custGeom>
              <a:avLst/>
              <a:gdLst>
                <a:gd name="T0" fmla="*/ 0 w 97"/>
                <a:gd name="T1" fmla="*/ 80 h 116"/>
                <a:gd name="T2" fmla="*/ 5 w 97"/>
                <a:gd name="T3" fmla="*/ 66 h 116"/>
                <a:gd name="T4" fmla="*/ 0 w 97"/>
                <a:gd name="T5" fmla="*/ 57 h 116"/>
                <a:gd name="T6" fmla="*/ 5 w 97"/>
                <a:gd name="T7" fmla="*/ 50 h 116"/>
                <a:gd name="T8" fmla="*/ 9 w 97"/>
                <a:gd name="T9" fmla="*/ 50 h 116"/>
                <a:gd name="T10" fmla="*/ 12 w 97"/>
                <a:gd name="T11" fmla="*/ 45 h 116"/>
                <a:gd name="T12" fmla="*/ 7 w 97"/>
                <a:gd name="T13" fmla="*/ 35 h 116"/>
                <a:gd name="T14" fmla="*/ 0 w 97"/>
                <a:gd name="T15" fmla="*/ 33 h 116"/>
                <a:gd name="T16" fmla="*/ 2 w 97"/>
                <a:gd name="T17" fmla="*/ 31 h 116"/>
                <a:gd name="T18" fmla="*/ 12 w 97"/>
                <a:gd name="T19" fmla="*/ 31 h 116"/>
                <a:gd name="T20" fmla="*/ 36 w 97"/>
                <a:gd name="T21" fmla="*/ 16 h 116"/>
                <a:gd name="T22" fmla="*/ 52 w 97"/>
                <a:gd name="T23" fmla="*/ 0 h 116"/>
                <a:gd name="T24" fmla="*/ 66 w 97"/>
                <a:gd name="T25" fmla="*/ 5 h 116"/>
                <a:gd name="T26" fmla="*/ 78 w 97"/>
                <a:gd name="T27" fmla="*/ 28 h 116"/>
                <a:gd name="T28" fmla="*/ 62 w 97"/>
                <a:gd name="T29" fmla="*/ 38 h 116"/>
                <a:gd name="T30" fmla="*/ 95 w 97"/>
                <a:gd name="T31" fmla="*/ 73 h 116"/>
                <a:gd name="T32" fmla="*/ 88 w 97"/>
                <a:gd name="T33" fmla="*/ 80 h 116"/>
                <a:gd name="T34" fmla="*/ 97 w 97"/>
                <a:gd name="T35" fmla="*/ 90 h 116"/>
                <a:gd name="T36" fmla="*/ 92 w 97"/>
                <a:gd name="T37" fmla="*/ 111 h 116"/>
                <a:gd name="T38" fmla="*/ 85 w 97"/>
                <a:gd name="T39" fmla="*/ 116 h 116"/>
                <a:gd name="T40" fmla="*/ 66 w 97"/>
                <a:gd name="T41" fmla="*/ 114 h 116"/>
                <a:gd name="T42" fmla="*/ 64 w 97"/>
                <a:gd name="T43" fmla="*/ 109 h 116"/>
                <a:gd name="T44" fmla="*/ 64 w 97"/>
                <a:gd name="T45" fmla="*/ 104 h 116"/>
                <a:gd name="T46" fmla="*/ 52 w 97"/>
                <a:gd name="T47" fmla="*/ 99 h 116"/>
                <a:gd name="T48" fmla="*/ 47 w 97"/>
                <a:gd name="T49" fmla="*/ 85 h 116"/>
                <a:gd name="T50" fmla="*/ 43 w 97"/>
                <a:gd name="T51" fmla="*/ 87 h 116"/>
                <a:gd name="T52" fmla="*/ 43 w 97"/>
                <a:gd name="T53" fmla="*/ 83 h 116"/>
                <a:gd name="T54" fmla="*/ 36 w 97"/>
                <a:gd name="T55" fmla="*/ 80 h 116"/>
                <a:gd name="T56" fmla="*/ 0 w 97"/>
                <a:gd name="T57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116">
                  <a:moveTo>
                    <a:pt x="0" y="80"/>
                  </a:moveTo>
                  <a:lnTo>
                    <a:pt x="5" y="66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7" y="35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12" y="31"/>
                  </a:lnTo>
                  <a:lnTo>
                    <a:pt x="36" y="16"/>
                  </a:lnTo>
                  <a:lnTo>
                    <a:pt x="52" y="0"/>
                  </a:lnTo>
                  <a:lnTo>
                    <a:pt x="66" y="5"/>
                  </a:lnTo>
                  <a:lnTo>
                    <a:pt x="78" y="28"/>
                  </a:lnTo>
                  <a:lnTo>
                    <a:pt x="62" y="38"/>
                  </a:lnTo>
                  <a:lnTo>
                    <a:pt x="95" y="73"/>
                  </a:lnTo>
                  <a:lnTo>
                    <a:pt x="88" y="80"/>
                  </a:lnTo>
                  <a:lnTo>
                    <a:pt x="97" y="90"/>
                  </a:lnTo>
                  <a:lnTo>
                    <a:pt x="92" y="111"/>
                  </a:lnTo>
                  <a:lnTo>
                    <a:pt x="85" y="116"/>
                  </a:lnTo>
                  <a:lnTo>
                    <a:pt x="66" y="114"/>
                  </a:lnTo>
                  <a:lnTo>
                    <a:pt x="64" y="109"/>
                  </a:lnTo>
                  <a:lnTo>
                    <a:pt x="64" y="104"/>
                  </a:lnTo>
                  <a:lnTo>
                    <a:pt x="52" y="99"/>
                  </a:lnTo>
                  <a:lnTo>
                    <a:pt x="47" y="85"/>
                  </a:lnTo>
                  <a:lnTo>
                    <a:pt x="43" y="87"/>
                  </a:lnTo>
                  <a:lnTo>
                    <a:pt x="43" y="83"/>
                  </a:lnTo>
                  <a:lnTo>
                    <a:pt x="36" y="8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5" name="Freeform 161"/>
            <p:cNvSpPr>
              <a:spLocks/>
            </p:cNvSpPr>
            <p:nvPr/>
          </p:nvSpPr>
          <p:spPr bwMode="auto">
            <a:xfrm>
              <a:off x="4759325" y="4619202"/>
              <a:ext cx="109538" cy="280988"/>
            </a:xfrm>
            <a:custGeom>
              <a:avLst/>
              <a:gdLst>
                <a:gd name="T0" fmla="*/ 0 w 69"/>
                <a:gd name="T1" fmla="*/ 21 h 177"/>
                <a:gd name="T2" fmla="*/ 26 w 69"/>
                <a:gd name="T3" fmla="*/ 4 h 177"/>
                <a:gd name="T4" fmla="*/ 43 w 69"/>
                <a:gd name="T5" fmla="*/ 0 h 177"/>
                <a:gd name="T6" fmla="*/ 50 w 69"/>
                <a:gd name="T7" fmla="*/ 14 h 177"/>
                <a:gd name="T8" fmla="*/ 48 w 69"/>
                <a:gd name="T9" fmla="*/ 28 h 177"/>
                <a:gd name="T10" fmla="*/ 50 w 69"/>
                <a:gd name="T11" fmla="*/ 47 h 177"/>
                <a:gd name="T12" fmla="*/ 57 w 69"/>
                <a:gd name="T13" fmla="*/ 47 h 177"/>
                <a:gd name="T14" fmla="*/ 57 w 69"/>
                <a:gd name="T15" fmla="*/ 56 h 177"/>
                <a:gd name="T16" fmla="*/ 62 w 69"/>
                <a:gd name="T17" fmla="*/ 59 h 177"/>
                <a:gd name="T18" fmla="*/ 69 w 69"/>
                <a:gd name="T19" fmla="*/ 85 h 177"/>
                <a:gd name="T20" fmla="*/ 67 w 69"/>
                <a:gd name="T21" fmla="*/ 85 h 177"/>
                <a:gd name="T22" fmla="*/ 59 w 69"/>
                <a:gd name="T23" fmla="*/ 97 h 177"/>
                <a:gd name="T24" fmla="*/ 64 w 69"/>
                <a:gd name="T25" fmla="*/ 99 h 177"/>
                <a:gd name="T26" fmla="*/ 57 w 69"/>
                <a:gd name="T27" fmla="*/ 104 h 177"/>
                <a:gd name="T28" fmla="*/ 59 w 69"/>
                <a:gd name="T29" fmla="*/ 106 h 177"/>
                <a:gd name="T30" fmla="*/ 52 w 69"/>
                <a:gd name="T31" fmla="*/ 108 h 177"/>
                <a:gd name="T32" fmla="*/ 57 w 69"/>
                <a:gd name="T33" fmla="*/ 113 h 177"/>
                <a:gd name="T34" fmla="*/ 55 w 69"/>
                <a:gd name="T35" fmla="*/ 123 h 177"/>
                <a:gd name="T36" fmla="*/ 33 w 69"/>
                <a:gd name="T37" fmla="*/ 118 h 177"/>
                <a:gd name="T38" fmla="*/ 36 w 69"/>
                <a:gd name="T39" fmla="*/ 130 h 177"/>
                <a:gd name="T40" fmla="*/ 45 w 69"/>
                <a:gd name="T41" fmla="*/ 144 h 177"/>
                <a:gd name="T42" fmla="*/ 41 w 69"/>
                <a:gd name="T43" fmla="*/ 168 h 177"/>
                <a:gd name="T44" fmla="*/ 26 w 69"/>
                <a:gd name="T45" fmla="*/ 172 h 177"/>
                <a:gd name="T46" fmla="*/ 26 w 69"/>
                <a:gd name="T47" fmla="*/ 177 h 177"/>
                <a:gd name="T48" fmla="*/ 17 w 69"/>
                <a:gd name="T49" fmla="*/ 175 h 177"/>
                <a:gd name="T50" fmla="*/ 12 w 69"/>
                <a:gd name="T51" fmla="*/ 170 h 177"/>
                <a:gd name="T52" fmla="*/ 12 w 69"/>
                <a:gd name="T53" fmla="*/ 163 h 177"/>
                <a:gd name="T54" fmla="*/ 7 w 69"/>
                <a:gd name="T55" fmla="*/ 160 h 177"/>
                <a:gd name="T56" fmla="*/ 12 w 69"/>
                <a:gd name="T57" fmla="*/ 153 h 177"/>
                <a:gd name="T58" fmla="*/ 7 w 69"/>
                <a:gd name="T59" fmla="*/ 149 h 177"/>
                <a:gd name="T60" fmla="*/ 12 w 69"/>
                <a:gd name="T61" fmla="*/ 139 h 177"/>
                <a:gd name="T62" fmla="*/ 10 w 69"/>
                <a:gd name="T63" fmla="*/ 137 h 177"/>
                <a:gd name="T64" fmla="*/ 7 w 69"/>
                <a:gd name="T65" fmla="*/ 130 h 177"/>
                <a:gd name="T66" fmla="*/ 12 w 69"/>
                <a:gd name="T67" fmla="*/ 125 h 177"/>
                <a:gd name="T68" fmla="*/ 10 w 69"/>
                <a:gd name="T69" fmla="*/ 118 h 177"/>
                <a:gd name="T70" fmla="*/ 15 w 69"/>
                <a:gd name="T71" fmla="*/ 116 h 177"/>
                <a:gd name="T72" fmla="*/ 12 w 69"/>
                <a:gd name="T73" fmla="*/ 108 h 177"/>
                <a:gd name="T74" fmla="*/ 7 w 69"/>
                <a:gd name="T75" fmla="*/ 104 h 177"/>
                <a:gd name="T76" fmla="*/ 12 w 69"/>
                <a:gd name="T77" fmla="*/ 101 h 177"/>
                <a:gd name="T78" fmla="*/ 12 w 69"/>
                <a:gd name="T79" fmla="*/ 94 h 177"/>
                <a:gd name="T80" fmla="*/ 17 w 69"/>
                <a:gd name="T81" fmla="*/ 92 h 177"/>
                <a:gd name="T82" fmla="*/ 15 w 69"/>
                <a:gd name="T83" fmla="*/ 89 h 177"/>
                <a:gd name="T84" fmla="*/ 19 w 69"/>
                <a:gd name="T85" fmla="*/ 87 h 177"/>
                <a:gd name="T86" fmla="*/ 19 w 69"/>
                <a:gd name="T87" fmla="*/ 75 h 177"/>
                <a:gd name="T88" fmla="*/ 26 w 69"/>
                <a:gd name="T89" fmla="*/ 68 h 177"/>
                <a:gd name="T90" fmla="*/ 24 w 69"/>
                <a:gd name="T91" fmla="*/ 59 h 177"/>
                <a:gd name="T92" fmla="*/ 29 w 69"/>
                <a:gd name="T93" fmla="*/ 52 h 177"/>
                <a:gd name="T94" fmla="*/ 26 w 69"/>
                <a:gd name="T95" fmla="*/ 44 h 177"/>
                <a:gd name="T96" fmla="*/ 22 w 69"/>
                <a:gd name="T97" fmla="*/ 44 h 177"/>
                <a:gd name="T98" fmla="*/ 19 w 69"/>
                <a:gd name="T99" fmla="*/ 33 h 177"/>
                <a:gd name="T100" fmla="*/ 10 w 69"/>
                <a:gd name="T101" fmla="*/ 26 h 177"/>
                <a:gd name="T102" fmla="*/ 0 w 69"/>
                <a:gd name="T103" fmla="*/ 23 h 177"/>
                <a:gd name="T104" fmla="*/ 0 w 69"/>
                <a:gd name="T105" fmla="*/ 2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177">
                  <a:moveTo>
                    <a:pt x="0" y="21"/>
                  </a:moveTo>
                  <a:lnTo>
                    <a:pt x="26" y="4"/>
                  </a:lnTo>
                  <a:lnTo>
                    <a:pt x="43" y="0"/>
                  </a:lnTo>
                  <a:lnTo>
                    <a:pt x="50" y="14"/>
                  </a:lnTo>
                  <a:lnTo>
                    <a:pt x="48" y="28"/>
                  </a:lnTo>
                  <a:lnTo>
                    <a:pt x="50" y="47"/>
                  </a:lnTo>
                  <a:lnTo>
                    <a:pt x="57" y="47"/>
                  </a:lnTo>
                  <a:lnTo>
                    <a:pt x="57" y="56"/>
                  </a:lnTo>
                  <a:lnTo>
                    <a:pt x="62" y="59"/>
                  </a:lnTo>
                  <a:lnTo>
                    <a:pt x="69" y="85"/>
                  </a:lnTo>
                  <a:lnTo>
                    <a:pt x="67" y="85"/>
                  </a:lnTo>
                  <a:lnTo>
                    <a:pt x="59" y="97"/>
                  </a:lnTo>
                  <a:lnTo>
                    <a:pt x="64" y="99"/>
                  </a:lnTo>
                  <a:lnTo>
                    <a:pt x="57" y="104"/>
                  </a:lnTo>
                  <a:lnTo>
                    <a:pt x="59" y="106"/>
                  </a:lnTo>
                  <a:lnTo>
                    <a:pt x="52" y="108"/>
                  </a:lnTo>
                  <a:lnTo>
                    <a:pt x="57" y="113"/>
                  </a:lnTo>
                  <a:lnTo>
                    <a:pt x="55" y="123"/>
                  </a:lnTo>
                  <a:lnTo>
                    <a:pt x="33" y="118"/>
                  </a:lnTo>
                  <a:lnTo>
                    <a:pt x="36" y="130"/>
                  </a:lnTo>
                  <a:lnTo>
                    <a:pt x="45" y="144"/>
                  </a:lnTo>
                  <a:lnTo>
                    <a:pt x="41" y="168"/>
                  </a:lnTo>
                  <a:lnTo>
                    <a:pt x="26" y="172"/>
                  </a:lnTo>
                  <a:lnTo>
                    <a:pt x="26" y="177"/>
                  </a:lnTo>
                  <a:lnTo>
                    <a:pt x="17" y="175"/>
                  </a:lnTo>
                  <a:lnTo>
                    <a:pt x="12" y="170"/>
                  </a:lnTo>
                  <a:lnTo>
                    <a:pt x="12" y="163"/>
                  </a:lnTo>
                  <a:lnTo>
                    <a:pt x="7" y="160"/>
                  </a:lnTo>
                  <a:lnTo>
                    <a:pt x="12" y="153"/>
                  </a:lnTo>
                  <a:lnTo>
                    <a:pt x="7" y="149"/>
                  </a:lnTo>
                  <a:lnTo>
                    <a:pt x="12" y="139"/>
                  </a:lnTo>
                  <a:lnTo>
                    <a:pt x="10" y="137"/>
                  </a:lnTo>
                  <a:lnTo>
                    <a:pt x="7" y="130"/>
                  </a:lnTo>
                  <a:lnTo>
                    <a:pt x="12" y="125"/>
                  </a:lnTo>
                  <a:lnTo>
                    <a:pt x="10" y="118"/>
                  </a:lnTo>
                  <a:lnTo>
                    <a:pt x="15" y="116"/>
                  </a:lnTo>
                  <a:lnTo>
                    <a:pt x="12" y="108"/>
                  </a:lnTo>
                  <a:lnTo>
                    <a:pt x="7" y="104"/>
                  </a:lnTo>
                  <a:lnTo>
                    <a:pt x="12" y="101"/>
                  </a:lnTo>
                  <a:lnTo>
                    <a:pt x="12" y="94"/>
                  </a:lnTo>
                  <a:lnTo>
                    <a:pt x="17" y="92"/>
                  </a:lnTo>
                  <a:lnTo>
                    <a:pt x="15" y="89"/>
                  </a:lnTo>
                  <a:lnTo>
                    <a:pt x="19" y="87"/>
                  </a:lnTo>
                  <a:lnTo>
                    <a:pt x="19" y="75"/>
                  </a:lnTo>
                  <a:lnTo>
                    <a:pt x="26" y="68"/>
                  </a:lnTo>
                  <a:lnTo>
                    <a:pt x="24" y="59"/>
                  </a:lnTo>
                  <a:lnTo>
                    <a:pt x="29" y="52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19" y="33"/>
                  </a:lnTo>
                  <a:lnTo>
                    <a:pt x="10" y="26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6" name="Freeform 162"/>
            <p:cNvSpPr>
              <a:spLocks/>
            </p:cNvSpPr>
            <p:nvPr/>
          </p:nvSpPr>
          <p:spPr bwMode="auto">
            <a:xfrm>
              <a:off x="4729163" y="3085677"/>
              <a:ext cx="331788" cy="446088"/>
            </a:xfrm>
            <a:custGeom>
              <a:avLst/>
              <a:gdLst>
                <a:gd name="T0" fmla="*/ 105 w 209"/>
                <a:gd name="T1" fmla="*/ 4 h 281"/>
                <a:gd name="T2" fmla="*/ 95 w 209"/>
                <a:gd name="T3" fmla="*/ 23 h 281"/>
                <a:gd name="T4" fmla="*/ 86 w 209"/>
                <a:gd name="T5" fmla="*/ 56 h 281"/>
                <a:gd name="T6" fmla="*/ 90 w 209"/>
                <a:gd name="T7" fmla="*/ 71 h 281"/>
                <a:gd name="T8" fmla="*/ 123 w 209"/>
                <a:gd name="T9" fmla="*/ 78 h 281"/>
                <a:gd name="T10" fmla="*/ 142 w 209"/>
                <a:gd name="T11" fmla="*/ 71 h 281"/>
                <a:gd name="T12" fmla="*/ 157 w 209"/>
                <a:gd name="T13" fmla="*/ 66 h 281"/>
                <a:gd name="T14" fmla="*/ 164 w 209"/>
                <a:gd name="T15" fmla="*/ 68 h 281"/>
                <a:gd name="T16" fmla="*/ 180 w 209"/>
                <a:gd name="T17" fmla="*/ 78 h 281"/>
                <a:gd name="T18" fmla="*/ 199 w 209"/>
                <a:gd name="T19" fmla="*/ 120 h 281"/>
                <a:gd name="T20" fmla="*/ 166 w 209"/>
                <a:gd name="T21" fmla="*/ 127 h 281"/>
                <a:gd name="T22" fmla="*/ 154 w 209"/>
                <a:gd name="T23" fmla="*/ 132 h 281"/>
                <a:gd name="T24" fmla="*/ 138 w 209"/>
                <a:gd name="T25" fmla="*/ 146 h 281"/>
                <a:gd name="T26" fmla="*/ 128 w 209"/>
                <a:gd name="T27" fmla="*/ 182 h 281"/>
                <a:gd name="T28" fmla="*/ 131 w 209"/>
                <a:gd name="T29" fmla="*/ 198 h 281"/>
                <a:gd name="T30" fmla="*/ 131 w 209"/>
                <a:gd name="T31" fmla="*/ 208 h 281"/>
                <a:gd name="T32" fmla="*/ 123 w 209"/>
                <a:gd name="T33" fmla="*/ 220 h 281"/>
                <a:gd name="T34" fmla="*/ 128 w 209"/>
                <a:gd name="T35" fmla="*/ 229 h 281"/>
                <a:gd name="T36" fmla="*/ 123 w 209"/>
                <a:gd name="T37" fmla="*/ 246 h 281"/>
                <a:gd name="T38" fmla="*/ 126 w 209"/>
                <a:gd name="T39" fmla="*/ 253 h 281"/>
                <a:gd name="T40" fmla="*/ 97 w 209"/>
                <a:gd name="T41" fmla="*/ 274 h 281"/>
                <a:gd name="T42" fmla="*/ 69 w 209"/>
                <a:gd name="T43" fmla="*/ 265 h 281"/>
                <a:gd name="T44" fmla="*/ 57 w 209"/>
                <a:gd name="T45" fmla="*/ 262 h 281"/>
                <a:gd name="T46" fmla="*/ 62 w 209"/>
                <a:gd name="T47" fmla="*/ 255 h 281"/>
                <a:gd name="T48" fmla="*/ 62 w 209"/>
                <a:gd name="T49" fmla="*/ 239 h 281"/>
                <a:gd name="T50" fmla="*/ 64 w 209"/>
                <a:gd name="T51" fmla="*/ 229 h 281"/>
                <a:gd name="T52" fmla="*/ 50 w 209"/>
                <a:gd name="T53" fmla="*/ 215 h 281"/>
                <a:gd name="T54" fmla="*/ 43 w 209"/>
                <a:gd name="T55" fmla="*/ 208 h 281"/>
                <a:gd name="T56" fmla="*/ 29 w 209"/>
                <a:gd name="T57" fmla="*/ 194 h 281"/>
                <a:gd name="T58" fmla="*/ 36 w 209"/>
                <a:gd name="T59" fmla="*/ 175 h 281"/>
                <a:gd name="T60" fmla="*/ 45 w 209"/>
                <a:gd name="T61" fmla="*/ 161 h 281"/>
                <a:gd name="T62" fmla="*/ 34 w 209"/>
                <a:gd name="T63" fmla="*/ 154 h 281"/>
                <a:gd name="T64" fmla="*/ 22 w 209"/>
                <a:gd name="T65" fmla="*/ 161 h 281"/>
                <a:gd name="T66" fmla="*/ 3 w 209"/>
                <a:gd name="T67" fmla="*/ 161 h 281"/>
                <a:gd name="T68" fmla="*/ 0 w 209"/>
                <a:gd name="T69" fmla="*/ 154 h 281"/>
                <a:gd name="T70" fmla="*/ 10 w 209"/>
                <a:gd name="T71" fmla="*/ 125 h 281"/>
                <a:gd name="T72" fmla="*/ 17 w 209"/>
                <a:gd name="T73" fmla="*/ 104 h 281"/>
                <a:gd name="T74" fmla="*/ 24 w 209"/>
                <a:gd name="T75" fmla="*/ 40 h 281"/>
                <a:gd name="T76" fmla="*/ 29 w 209"/>
                <a:gd name="T77" fmla="*/ 35 h 281"/>
                <a:gd name="T78" fmla="*/ 31 w 209"/>
                <a:gd name="T79" fmla="*/ 2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281">
                  <a:moveTo>
                    <a:pt x="34" y="0"/>
                  </a:moveTo>
                  <a:lnTo>
                    <a:pt x="105" y="4"/>
                  </a:lnTo>
                  <a:lnTo>
                    <a:pt x="95" y="14"/>
                  </a:lnTo>
                  <a:lnTo>
                    <a:pt x="95" y="23"/>
                  </a:lnTo>
                  <a:lnTo>
                    <a:pt x="86" y="42"/>
                  </a:lnTo>
                  <a:lnTo>
                    <a:pt x="86" y="56"/>
                  </a:lnTo>
                  <a:lnTo>
                    <a:pt x="78" y="64"/>
                  </a:lnTo>
                  <a:lnTo>
                    <a:pt x="90" y="71"/>
                  </a:lnTo>
                  <a:lnTo>
                    <a:pt x="93" y="78"/>
                  </a:lnTo>
                  <a:lnTo>
                    <a:pt x="123" y="78"/>
                  </a:lnTo>
                  <a:lnTo>
                    <a:pt x="135" y="71"/>
                  </a:lnTo>
                  <a:lnTo>
                    <a:pt x="142" y="71"/>
                  </a:lnTo>
                  <a:lnTo>
                    <a:pt x="147" y="66"/>
                  </a:lnTo>
                  <a:lnTo>
                    <a:pt x="157" y="66"/>
                  </a:lnTo>
                  <a:lnTo>
                    <a:pt x="164" y="56"/>
                  </a:lnTo>
                  <a:lnTo>
                    <a:pt x="164" y="68"/>
                  </a:lnTo>
                  <a:lnTo>
                    <a:pt x="176" y="66"/>
                  </a:lnTo>
                  <a:lnTo>
                    <a:pt x="180" y="78"/>
                  </a:lnTo>
                  <a:lnTo>
                    <a:pt x="209" y="80"/>
                  </a:lnTo>
                  <a:lnTo>
                    <a:pt x="199" y="120"/>
                  </a:lnTo>
                  <a:lnTo>
                    <a:pt x="192" y="125"/>
                  </a:lnTo>
                  <a:lnTo>
                    <a:pt x="166" y="127"/>
                  </a:lnTo>
                  <a:lnTo>
                    <a:pt x="159" y="135"/>
                  </a:lnTo>
                  <a:lnTo>
                    <a:pt x="154" y="132"/>
                  </a:lnTo>
                  <a:lnTo>
                    <a:pt x="145" y="144"/>
                  </a:lnTo>
                  <a:lnTo>
                    <a:pt x="138" y="146"/>
                  </a:lnTo>
                  <a:lnTo>
                    <a:pt x="128" y="177"/>
                  </a:lnTo>
                  <a:lnTo>
                    <a:pt x="128" y="182"/>
                  </a:lnTo>
                  <a:lnTo>
                    <a:pt x="133" y="187"/>
                  </a:lnTo>
                  <a:lnTo>
                    <a:pt x="131" y="198"/>
                  </a:lnTo>
                  <a:lnTo>
                    <a:pt x="135" y="201"/>
                  </a:lnTo>
                  <a:lnTo>
                    <a:pt x="131" y="208"/>
                  </a:lnTo>
                  <a:lnTo>
                    <a:pt x="135" y="210"/>
                  </a:lnTo>
                  <a:lnTo>
                    <a:pt x="123" y="220"/>
                  </a:lnTo>
                  <a:lnTo>
                    <a:pt x="123" y="227"/>
                  </a:lnTo>
                  <a:lnTo>
                    <a:pt x="128" y="229"/>
                  </a:lnTo>
                  <a:lnTo>
                    <a:pt x="128" y="241"/>
                  </a:lnTo>
                  <a:lnTo>
                    <a:pt x="123" y="246"/>
                  </a:lnTo>
                  <a:lnTo>
                    <a:pt x="112" y="246"/>
                  </a:lnTo>
                  <a:lnTo>
                    <a:pt x="126" y="253"/>
                  </a:lnTo>
                  <a:lnTo>
                    <a:pt x="116" y="255"/>
                  </a:lnTo>
                  <a:lnTo>
                    <a:pt x="97" y="274"/>
                  </a:lnTo>
                  <a:lnTo>
                    <a:pt x="81" y="281"/>
                  </a:lnTo>
                  <a:lnTo>
                    <a:pt x="69" y="265"/>
                  </a:lnTo>
                  <a:lnTo>
                    <a:pt x="62" y="267"/>
                  </a:lnTo>
                  <a:lnTo>
                    <a:pt x="57" y="262"/>
                  </a:lnTo>
                  <a:lnTo>
                    <a:pt x="57" y="260"/>
                  </a:lnTo>
                  <a:lnTo>
                    <a:pt x="62" y="255"/>
                  </a:lnTo>
                  <a:lnTo>
                    <a:pt x="60" y="241"/>
                  </a:lnTo>
                  <a:lnTo>
                    <a:pt x="62" y="239"/>
                  </a:lnTo>
                  <a:lnTo>
                    <a:pt x="62" y="234"/>
                  </a:lnTo>
                  <a:lnTo>
                    <a:pt x="64" y="229"/>
                  </a:lnTo>
                  <a:lnTo>
                    <a:pt x="57" y="215"/>
                  </a:lnTo>
                  <a:lnTo>
                    <a:pt x="50" y="215"/>
                  </a:lnTo>
                  <a:lnTo>
                    <a:pt x="43" y="210"/>
                  </a:lnTo>
                  <a:lnTo>
                    <a:pt x="43" y="208"/>
                  </a:lnTo>
                  <a:lnTo>
                    <a:pt x="31" y="203"/>
                  </a:lnTo>
                  <a:lnTo>
                    <a:pt x="29" y="194"/>
                  </a:lnTo>
                  <a:lnTo>
                    <a:pt x="38" y="182"/>
                  </a:lnTo>
                  <a:lnTo>
                    <a:pt x="36" y="175"/>
                  </a:lnTo>
                  <a:lnTo>
                    <a:pt x="45" y="168"/>
                  </a:lnTo>
                  <a:lnTo>
                    <a:pt x="45" y="161"/>
                  </a:lnTo>
                  <a:lnTo>
                    <a:pt x="38" y="161"/>
                  </a:lnTo>
                  <a:lnTo>
                    <a:pt x="34" y="154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7" y="163"/>
                  </a:lnTo>
                  <a:lnTo>
                    <a:pt x="3" y="161"/>
                  </a:lnTo>
                  <a:lnTo>
                    <a:pt x="3" y="156"/>
                  </a:lnTo>
                  <a:lnTo>
                    <a:pt x="0" y="154"/>
                  </a:lnTo>
                  <a:lnTo>
                    <a:pt x="7" y="142"/>
                  </a:lnTo>
                  <a:lnTo>
                    <a:pt x="10" y="125"/>
                  </a:lnTo>
                  <a:lnTo>
                    <a:pt x="17" y="113"/>
                  </a:lnTo>
                  <a:lnTo>
                    <a:pt x="17" y="104"/>
                  </a:lnTo>
                  <a:lnTo>
                    <a:pt x="24" y="85"/>
                  </a:lnTo>
                  <a:lnTo>
                    <a:pt x="24" y="40"/>
                  </a:lnTo>
                  <a:lnTo>
                    <a:pt x="24" y="35"/>
                  </a:lnTo>
                  <a:lnTo>
                    <a:pt x="29" y="35"/>
                  </a:lnTo>
                  <a:lnTo>
                    <a:pt x="26" y="30"/>
                  </a:lnTo>
                  <a:lnTo>
                    <a:pt x="31" y="21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7" name="Freeform 163"/>
            <p:cNvSpPr>
              <a:spLocks/>
            </p:cNvSpPr>
            <p:nvPr/>
          </p:nvSpPr>
          <p:spPr bwMode="auto">
            <a:xfrm>
              <a:off x="4770438" y="4565227"/>
              <a:ext cx="444500" cy="428625"/>
            </a:xfrm>
            <a:custGeom>
              <a:avLst/>
              <a:gdLst>
                <a:gd name="T0" fmla="*/ 5 w 280"/>
                <a:gd name="T1" fmla="*/ 228 h 270"/>
                <a:gd name="T2" fmla="*/ 19 w 280"/>
                <a:gd name="T3" fmla="*/ 211 h 270"/>
                <a:gd name="T4" fmla="*/ 34 w 280"/>
                <a:gd name="T5" fmla="*/ 202 h 270"/>
                <a:gd name="T6" fmla="*/ 29 w 280"/>
                <a:gd name="T7" fmla="*/ 164 h 270"/>
                <a:gd name="T8" fmla="*/ 48 w 280"/>
                <a:gd name="T9" fmla="*/ 157 h 270"/>
                <a:gd name="T10" fmla="*/ 45 w 280"/>
                <a:gd name="T11" fmla="*/ 142 h 270"/>
                <a:gd name="T12" fmla="*/ 50 w 280"/>
                <a:gd name="T13" fmla="*/ 138 h 270"/>
                <a:gd name="T14" fmla="*/ 52 w 280"/>
                <a:gd name="T15" fmla="*/ 131 h 270"/>
                <a:gd name="T16" fmla="*/ 62 w 280"/>
                <a:gd name="T17" fmla="*/ 119 h 270"/>
                <a:gd name="T18" fmla="*/ 50 w 280"/>
                <a:gd name="T19" fmla="*/ 90 h 270"/>
                <a:gd name="T20" fmla="*/ 43 w 280"/>
                <a:gd name="T21" fmla="*/ 81 h 270"/>
                <a:gd name="T22" fmla="*/ 43 w 280"/>
                <a:gd name="T23" fmla="*/ 48 h 270"/>
                <a:gd name="T24" fmla="*/ 52 w 280"/>
                <a:gd name="T25" fmla="*/ 57 h 270"/>
                <a:gd name="T26" fmla="*/ 88 w 280"/>
                <a:gd name="T27" fmla="*/ 57 h 270"/>
                <a:gd name="T28" fmla="*/ 86 w 280"/>
                <a:gd name="T29" fmla="*/ 48 h 270"/>
                <a:gd name="T30" fmla="*/ 90 w 280"/>
                <a:gd name="T31" fmla="*/ 36 h 270"/>
                <a:gd name="T32" fmla="*/ 97 w 280"/>
                <a:gd name="T33" fmla="*/ 26 h 270"/>
                <a:gd name="T34" fmla="*/ 102 w 280"/>
                <a:gd name="T35" fmla="*/ 22 h 270"/>
                <a:gd name="T36" fmla="*/ 124 w 280"/>
                <a:gd name="T37" fmla="*/ 24 h 270"/>
                <a:gd name="T38" fmla="*/ 150 w 280"/>
                <a:gd name="T39" fmla="*/ 36 h 270"/>
                <a:gd name="T40" fmla="*/ 168 w 280"/>
                <a:gd name="T41" fmla="*/ 19 h 270"/>
                <a:gd name="T42" fmla="*/ 197 w 280"/>
                <a:gd name="T43" fmla="*/ 0 h 270"/>
                <a:gd name="T44" fmla="*/ 211 w 280"/>
                <a:gd name="T45" fmla="*/ 22 h 270"/>
                <a:gd name="T46" fmla="*/ 221 w 280"/>
                <a:gd name="T47" fmla="*/ 43 h 270"/>
                <a:gd name="T48" fmla="*/ 232 w 280"/>
                <a:gd name="T49" fmla="*/ 90 h 270"/>
                <a:gd name="T50" fmla="*/ 239 w 280"/>
                <a:gd name="T51" fmla="*/ 126 h 270"/>
                <a:gd name="T52" fmla="*/ 237 w 280"/>
                <a:gd name="T53" fmla="*/ 152 h 270"/>
                <a:gd name="T54" fmla="*/ 230 w 280"/>
                <a:gd name="T55" fmla="*/ 190 h 270"/>
                <a:gd name="T56" fmla="*/ 251 w 280"/>
                <a:gd name="T57" fmla="*/ 216 h 270"/>
                <a:gd name="T58" fmla="*/ 275 w 280"/>
                <a:gd name="T59" fmla="*/ 216 h 270"/>
                <a:gd name="T60" fmla="*/ 277 w 280"/>
                <a:gd name="T61" fmla="*/ 242 h 270"/>
                <a:gd name="T62" fmla="*/ 261 w 280"/>
                <a:gd name="T63" fmla="*/ 249 h 270"/>
                <a:gd name="T64" fmla="*/ 232 w 280"/>
                <a:gd name="T65" fmla="*/ 258 h 270"/>
                <a:gd name="T66" fmla="*/ 195 w 280"/>
                <a:gd name="T67" fmla="*/ 242 h 270"/>
                <a:gd name="T68" fmla="*/ 183 w 280"/>
                <a:gd name="T69" fmla="*/ 244 h 270"/>
                <a:gd name="T70" fmla="*/ 180 w 280"/>
                <a:gd name="T71" fmla="*/ 247 h 270"/>
                <a:gd name="T72" fmla="*/ 176 w 280"/>
                <a:gd name="T73" fmla="*/ 254 h 270"/>
                <a:gd name="T74" fmla="*/ 159 w 280"/>
                <a:gd name="T75" fmla="*/ 256 h 270"/>
                <a:gd name="T76" fmla="*/ 128 w 280"/>
                <a:gd name="T77" fmla="*/ 251 h 270"/>
                <a:gd name="T78" fmla="*/ 95 w 280"/>
                <a:gd name="T79" fmla="*/ 244 h 270"/>
                <a:gd name="T80" fmla="*/ 69 w 280"/>
                <a:gd name="T81" fmla="*/ 244 h 270"/>
                <a:gd name="T82" fmla="*/ 60 w 280"/>
                <a:gd name="T83" fmla="*/ 239 h 270"/>
                <a:gd name="T84" fmla="*/ 36 w 280"/>
                <a:gd name="T85" fmla="*/ 228 h 270"/>
                <a:gd name="T86" fmla="*/ 22 w 280"/>
                <a:gd name="T87" fmla="*/ 23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70">
                  <a:moveTo>
                    <a:pt x="0" y="228"/>
                  </a:moveTo>
                  <a:lnTo>
                    <a:pt x="5" y="228"/>
                  </a:lnTo>
                  <a:lnTo>
                    <a:pt x="15" y="209"/>
                  </a:lnTo>
                  <a:lnTo>
                    <a:pt x="19" y="211"/>
                  </a:lnTo>
                  <a:lnTo>
                    <a:pt x="19" y="206"/>
                  </a:lnTo>
                  <a:lnTo>
                    <a:pt x="34" y="202"/>
                  </a:lnTo>
                  <a:lnTo>
                    <a:pt x="38" y="178"/>
                  </a:lnTo>
                  <a:lnTo>
                    <a:pt x="29" y="164"/>
                  </a:lnTo>
                  <a:lnTo>
                    <a:pt x="26" y="152"/>
                  </a:lnTo>
                  <a:lnTo>
                    <a:pt x="48" y="157"/>
                  </a:lnTo>
                  <a:lnTo>
                    <a:pt x="50" y="147"/>
                  </a:lnTo>
                  <a:lnTo>
                    <a:pt x="45" y="142"/>
                  </a:lnTo>
                  <a:lnTo>
                    <a:pt x="52" y="140"/>
                  </a:lnTo>
                  <a:lnTo>
                    <a:pt x="50" y="138"/>
                  </a:lnTo>
                  <a:lnTo>
                    <a:pt x="57" y="133"/>
                  </a:lnTo>
                  <a:lnTo>
                    <a:pt x="52" y="131"/>
                  </a:lnTo>
                  <a:lnTo>
                    <a:pt x="60" y="119"/>
                  </a:lnTo>
                  <a:lnTo>
                    <a:pt x="62" y="119"/>
                  </a:lnTo>
                  <a:lnTo>
                    <a:pt x="55" y="93"/>
                  </a:lnTo>
                  <a:lnTo>
                    <a:pt x="50" y="90"/>
                  </a:lnTo>
                  <a:lnTo>
                    <a:pt x="50" y="81"/>
                  </a:lnTo>
                  <a:lnTo>
                    <a:pt x="43" y="81"/>
                  </a:lnTo>
                  <a:lnTo>
                    <a:pt x="41" y="62"/>
                  </a:lnTo>
                  <a:lnTo>
                    <a:pt x="43" y="48"/>
                  </a:lnTo>
                  <a:lnTo>
                    <a:pt x="36" y="34"/>
                  </a:lnTo>
                  <a:lnTo>
                    <a:pt x="52" y="57"/>
                  </a:lnTo>
                  <a:lnTo>
                    <a:pt x="60" y="50"/>
                  </a:lnTo>
                  <a:lnTo>
                    <a:pt x="88" y="57"/>
                  </a:lnTo>
                  <a:lnTo>
                    <a:pt x="90" y="50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90" y="36"/>
                  </a:lnTo>
                  <a:lnTo>
                    <a:pt x="90" y="29"/>
                  </a:lnTo>
                  <a:lnTo>
                    <a:pt x="97" y="26"/>
                  </a:lnTo>
                  <a:lnTo>
                    <a:pt x="100" y="29"/>
                  </a:lnTo>
                  <a:lnTo>
                    <a:pt x="102" y="22"/>
                  </a:lnTo>
                  <a:lnTo>
                    <a:pt x="121" y="19"/>
                  </a:lnTo>
                  <a:lnTo>
                    <a:pt x="124" y="24"/>
                  </a:lnTo>
                  <a:lnTo>
                    <a:pt x="135" y="26"/>
                  </a:lnTo>
                  <a:lnTo>
                    <a:pt x="150" y="36"/>
                  </a:lnTo>
                  <a:lnTo>
                    <a:pt x="168" y="36"/>
                  </a:lnTo>
                  <a:lnTo>
                    <a:pt x="168" y="19"/>
                  </a:lnTo>
                  <a:lnTo>
                    <a:pt x="176" y="5"/>
                  </a:lnTo>
                  <a:lnTo>
                    <a:pt x="197" y="0"/>
                  </a:lnTo>
                  <a:lnTo>
                    <a:pt x="204" y="17"/>
                  </a:lnTo>
                  <a:lnTo>
                    <a:pt x="211" y="22"/>
                  </a:lnTo>
                  <a:lnTo>
                    <a:pt x="216" y="36"/>
                  </a:lnTo>
                  <a:lnTo>
                    <a:pt x="221" y="43"/>
                  </a:lnTo>
                  <a:lnTo>
                    <a:pt x="232" y="76"/>
                  </a:lnTo>
                  <a:lnTo>
                    <a:pt x="232" y="90"/>
                  </a:lnTo>
                  <a:lnTo>
                    <a:pt x="228" y="97"/>
                  </a:lnTo>
                  <a:lnTo>
                    <a:pt x="239" y="126"/>
                  </a:lnTo>
                  <a:lnTo>
                    <a:pt x="230" y="140"/>
                  </a:lnTo>
                  <a:lnTo>
                    <a:pt x="237" y="152"/>
                  </a:lnTo>
                  <a:lnTo>
                    <a:pt x="230" y="180"/>
                  </a:lnTo>
                  <a:lnTo>
                    <a:pt x="230" y="190"/>
                  </a:lnTo>
                  <a:lnTo>
                    <a:pt x="249" y="206"/>
                  </a:lnTo>
                  <a:lnTo>
                    <a:pt x="251" y="216"/>
                  </a:lnTo>
                  <a:lnTo>
                    <a:pt x="270" y="221"/>
                  </a:lnTo>
                  <a:lnTo>
                    <a:pt x="275" y="216"/>
                  </a:lnTo>
                  <a:lnTo>
                    <a:pt x="280" y="232"/>
                  </a:lnTo>
                  <a:lnTo>
                    <a:pt x="277" y="242"/>
                  </a:lnTo>
                  <a:lnTo>
                    <a:pt x="266" y="239"/>
                  </a:lnTo>
                  <a:lnTo>
                    <a:pt x="261" y="249"/>
                  </a:lnTo>
                  <a:lnTo>
                    <a:pt x="251" y="256"/>
                  </a:lnTo>
                  <a:lnTo>
                    <a:pt x="232" y="258"/>
                  </a:lnTo>
                  <a:lnTo>
                    <a:pt x="202" y="249"/>
                  </a:lnTo>
                  <a:lnTo>
                    <a:pt x="195" y="242"/>
                  </a:lnTo>
                  <a:lnTo>
                    <a:pt x="185" y="237"/>
                  </a:lnTo>
                  <a:lnTo>
                    <a:pt x="183" y="244"/>
                  </a:lnTo>
                  <a:lnTo>
                    <a:pt x="185" y="244"/>
                  </a:lnTo>
                  <a:lnTo>
                    <a:pt x="180" y="247"/>
                  </a:lnTo>
                  <a:lnTo>
                    <a:pt x="180" y="251"/>
                  </a:lnTo>
                  <a:lnTo>
                    <a:pt x="176" y="254"/>
                  </a:lnTo>
                  <a:lnTo>
                    <a:pt x="176" y="270"/>
                  </a:lnTo>
                  <a:lnTo>
                    <a:pt x="159" y="256"/>
                  </a:lnTo>
                  <a:lnTo>
                    <a:pt x="152" y="258"/>
                  </a:lnTo>
                  <a:lnTo>
                    <a:pt x="128" y="251"/>
                  </a:lnTo>
                  <a:lnTo>
                    <a:pt x="105" y="235"/>
                  </a:lnTo>
                  <a:lnTo>
                    <a:pt x="95" y="244"/>
                  </a:lnTo>
                  <a:lnTo>
                    <a:pt x="81" y="237"/>
                  </a:lnTo>
                  <a:lnTo>
                    <a:pt x="69" y="244"/>
                  </a:lnTo>
                  <a:lnTo>
                    <a:pt x="60" y="242"/>
                  </a:lnTo>
                  <a:lnTo>
                    <a:pt x="60" y="239"/>
                  </a:lnTo>
                  <a:lnTo>
                    <a:pt x="50" y="239"/>
                  </a:lnTo>
                  <a:lnTo>
                    <a:pt x="36" y="228"/>
                  </a:lnTo>
                  <a:lnTo>
                    <a:pt x="26" y="228"/>
                  </a:lnTo>
                  <a:lnTo>
                    <a:pt x="22" y="232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8" name="Freeform 164"/>
            <p:cNvSpPr>
              <a:spLocks/>
            </p:cNvSpPr>
            <p:nvPr/>
          </p:nvSpPr>
          <p:spPr bwMode="auto">
            <a:xfrm>
              <a:off x="4764088" y="3930227"/>
              <a:ext cx="123825" cy="147638"/>
            </a:xfrm>
            <a:custGeom>
              <a:avLst/>
              <a:gdLst>
                <a:gd name="T0" fmla="*/ 0 w 78"/>
                <a:gd name="T1" fmla="*/ 38 h 93"/>
                <a:gd name="T2" fmla="*/ 19 w 78"/>
                <a:gd name="T3" fmla="*/ 33 h 93"/>
                <a:gd name="T4" fmla="*/ 19 w 78"/>
                <a:gd name="T5" fmla="*/ 29 h 93"/>
                <a:gd name="T6" fmla="*/ 26 w 78"/>
                <a:gd name="T7" fmla="*/ 24 h 93"/>
                <a:gd name="T8" fmla="*/ 28 w 78"/>
                <a:gd name="T9" fmla="*/ 29 h 93"/>
                <a:gd name="T10" fmla="*/ 40 w 78"/>
                <a:gd name="T11" fmla="*/ 22 h 93"/>
                <a:gd name="T12" fmla="*/ 45 w 78"/>
                <a:gd name="T13" fmla="*/ 22 h 93"/>
                <a:gd name="T14" fmla="*/ 49 w 78"/>
                <a:gd name="T15" fmla="*/ 12 h 93"/>
                <a:gd name="T16" fmla="*/ 49 w 78"/>
                <a:gd name="T17" fmla="*/ 7 h 93"/>
                <a:gd name="T18" fmla="*/ 56 w 78"/>
                <a:gd name="T19" fmla="*/ 0 h 93"/>
                <a:gd name="T20" fmla="*/ 68 w 78"/>
                <a:gd name="T21" fmla="*/ 17 h 93"/>
                <a:gd name="T22" fmla="*/ 68 w 78"/>
                <a:gd name="T23" fmla="*/ 22 h 93"/>
                <a:gd name="T24" fmla="*/ 73 w 78"/>
                <a:gd name="T25" fmla="*/ 22 h 93"/>
                <a:gd name="T26" fmla="*/ 78 w 78"/>
                <a:gd name="T27" fmla="*/ 41 h 93"/>
                <a:gd name="T28" fmla="*/ 71 w 78"/>
                <a:gd name="T29" fmla="*/ 50 h 93"/>
                <a:gd name="T30" fmla="*/ 61 w 78"/>
                <a:gd name="T31" fmla="*/ 55 h 93"/>
                <a:gd name="T32" fmla="*/ 68 w 78"/>
                <a:gd name="T33" fmla="*/ 76 h 93"/>
                <a:gd name="T34" fmla="*/ 54 w 78"/>
                <a:gd name="T35" fmla="*/ 93 h 93"/>
                <a:gd name="T36" fmla="*/ 47 w 78"/>
                <a:gd name="T37" fmla="*/ 90 h 93"/>
                <a:gd name="T38" fmla="*/ 38 w 78"/>
                <a:gd name="T39" fmla="*/ 81 h 93"/>
                <a:gd name="T40" fmla="*/ 9 w 78"/>
                <a:gd name="T41" fmla="*/ 81 h 93"/>
                <a:gd name="T42" fmla="*/ 2 w 78"/>
                <a:gd name="T43" fmla="*/ 76 h 93"/>
                <a:gd name="T44" fmla="*/ 16 w 78"/>
                <a:gd name="T45" fmla="*/ 55 h 93"/>
                <a:gd name="T46" fmla="*/ 12 w 78"/>
                <a:gd name="T47" fmla="*/ 41 h 93"/>
                <a:gd name="T48" fmla="*/ 0 w 78"/>
                <a:gd name="T49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93">
                  <a:moveTo>
                    <a:pt x="0" y="38"/>
                  </a:moveTo>
                  <a:lnTo>
                    <a:pt x="19" y="33"/>
                  </a:lnTo>
                  <a:lnTo>
                    <a:pt x="19" y="29"/>
                  </a:lnTo>
                  <a:lnTo>
                    <a:pt x="26" y="24"/>
                  </a:lnTo>
                  <a:lnTo>
                    <a:pt x="28" y="29"/>
                  </a:lnTo>
                  <a:lnTo>
                    <a:pt x="40" y="22"/>
                  </a:lnTo>
                  <a:lnTo>
                    <a:pt x="45" y="22"/>
                  </a:lnTo>
                  <a:lnTo>
                    <a:pt x="49" y="12"/>
                  </a:lnTo>
                  <a:lnTo>
                    <a:pt x="49" y="7"/>
                  </a:lnTo>
                  <a:lnTo>
                    <a:pt x="56" y="0"/>
                  </a:lnTo>
                  <a:lnTo>
                    <a:pt x="68" y="17"/>
                  </a:lnTo>
                  <a:lnTo>
                    <a:pt x="68" y="22"/>
                  </a:lnTo>
                  <a:lnTo>
                    <a:pt x="73" y="22"/>
                  </a:lnTo>
                  <a:lnTo>
                    <a:pt x="78" y="41"/>
                  </a:lnTo>
                  <a:lnTo>
                    <a:pt x="71" y="50"/>
                  </a:lnTo>
                  <a:lnTo>
                    <a:pt x="61" y="55"/>
                  </a:lnTo>
                  <a:lnTo>
                    <a:pt x="68" y="76"/>
                  </a:lnTo>
                  <a:lnTo>
                    <a:pt x="54" y="93"/>
                  </a:lnTo>
                  <a:lnTo>
                    <a:pt x="47" y="90"/>
                  </a:lnTo>
                  <a:lnTo>
                    <a:pt x="38" y="81"/>
                  </a:lnTo>
                  <a:lnTo>
                    <a:pt x="9" y="81"/>
                  </a:lnTo>
                  <a:lnTo>
                    <a:pt x="2" y="76"/>
                  </a:lnTo>
                  <a:lnTo>
                    <a:pt x="16" y="55"/>
                  </a:lnTo>
                  <a:lnTo>
                    <a:pt x="12" y="41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39" name="Freeform 165"/>
            <p:cNvSpPr>
              <a:spLocks/>
            </p:cNvSpPr>
            <p:nvPr/>
          </p:nvSpPr>
          <p:spPr bwMode="auto">
            <a:xfrm>
              <a:off x="4811713" y="5249440"/>
              <a:ext cx="327025" cy="274638"/>
            </a:xfrm>
            <a:custGeom>
              <a:avLst/>
              <a:gdLst>
                <a:gd name="T0" fmla="*/ 3 w 206"/>
                <a:gd name="T1" fmla="*/ 95 h 173"/>
                <a:gd name="T2" fmla="*/ 5 w 206"/>
                <a:gd name="T3" fmla="*/ 90 h 173"/>
                <a:gd name="T4" fmla="*/ 12 w 206"/>
                <a:gd name="T5" fmla="*/ 78 h 173"/>
                <a:gd name="T6" fmla="*/ 15 w 206"/>
                <a:gd name="T7" fmla="*/ 74 h 173"/>
                <a:gd name="T8" fmla="*/ 22 w 206"/>
                <a:gd name="T9" fmla="*/ 64 h 173"/>
                <a:gd name="T10" fmla="*/ 31 w 206"/>
                <a:gd name="T11" fmla="*/ 52 h 173"/>
                <a:gd name="T12" fmla="*/ 38 w 206"/>
                <a:gd name="T13" fmla="*/ 33 h 173"/>
                <a:gd name="T14" fmla="*/ 36 w 206"/>
                <a:gd name="T15" fmla="*/ 14 h 173"/>
                <a:gd name="T16" fmla="*/ 53 w 206"/>
                <a:gd name="T17" fmla="*/ 17 h 173"/>
                <a:gd name="T18" fmla="*/ 76 w 206"/>
                <a:gd name="T19" fmla="*/ 3 h 173"/>
                <a:gd name="T20" fmla="*/ 88 w 206"/>
                <a:gd name="T21" fmla="*/ 0 h 173"/>
                <a:gd name="T22" fmla="*/ 98 w 206"/>
                <a:gd name="T23" fmla="*/ 12 h 173"/>
                <a:gd name="T24" fmla="*/ 114 w 206"/>
                <a:gd name="T25" fmla="*/ 17 h 173"/>
                <a:gd name="T26" fmla="*/ 126 w 206"/>
                <a:gd name="T27" fmla="*/ 19 h 173"/>
                <a:gd name="T28" fmla="*/ 138 w 206"/>
                <a:gd name="T29" fmla="*/ 22 h 173"/>
                <a:gd name="T30" fmla="*/ 142 w 206"/>
                <a:gd name="T31" fmla="*/ 29 h 173"/>
                <a:gd name="T32" fmla="*/ 145 w 206"/>
                <a:gd name="T33" fmla="*/ 38 h 173"/>
                <a:gd name="T34" fmla="*/ 147 w 206"/>
                <a:gd name="T35" fmla="*/ 45 h 173"/>
                <a:gd name="T36" fmla="*/ 150 w 206"/>
                <a:gd name="T37" fmla="*/ 50 h 173"/>
                <a:gd name="T38" fmla="*/ 157 w 206"/>
                <a:gd name="T39" fmla="*/ 59 h 173"/>
                <a:gd name="T40" fmla="*/ 159 w 206"/>
                <a:gd name="T41" fmla="*/ 67 h 173"/>
                <a:gd name="T42" fmla="*/ 164 w 206"/>
                <a:gd name="T43" fmla="*/ 67 h 173"/>
                <a:gd name="T44" fmla="*/ 169 w 206"/>
                <a:gd name="T45" fmla="*/ 67 h 173"/>
                <a:gd name="T46" fmla="*/ 171 w 206"/>
                <a:gd name="T47" fmla="*/ 74 h 173"/>
                <a:gd name="T48" fmla="*/ 171 w 206"/>
                <a:gd name="T49" fmla="*/ 81 h 173"/>
                <a:gd name="T50" fmla="*/ 180 w 206"/>
                <a:gd name="T51" fmla="*/ 85 h 173"/>
                <a:gd name="T52" fmla="*/ 195 w 206"/>
                <a:gd name="T53" fmla="*/ 104 h 173"/>
                <a:gd name="T54" fmla="*/ 199 w 206"/>
                <a:gd name="T55" fmla="*/ 114 h 173"/>
                <a:gd name="T56" fmla="*/ 206 w 206"/>
                <a:gd name="T57" fmla="*/ 114 h 173"/>
                <a:gd name="T58" fmla="*/ 204 w 206"/>
                <a:gd name="T59" fmla="*/ 130 h 173"/>
                <a:gd name="T60" fmla="*/ 197 w 206"/>
                <a:gd name="T61" fmla="*/ 145 h 173"/>
                <a:gd name="T62" fmla="*/ 185 w 206"/>
                <a:gd name="T63" fmla="*/ 159 h 173"/>
                <a:gd name="T64" fmla="*/ 176 w 206"/>
                <a:gd name="T65" fmla="*/ 152 h 173"/>
                <a:gd name="T66" fmla="*/ 159 w 206"/>
                <a:gd name="T67" fmla="*/ 149 h 173"/>
                <a:gd name="T68" fmla="*/ 159 w 206"/>
                <a:gd name="T69" fmla="*/ 164 h 173"/>
                <a:gd name="T70" fmla="*/ 133 w 206"/>
                <a:gd name="T71" fmla="*/ 173 h 173"/>
                <a:gd name="T72" fmla="*/ 121 w 206"/>
                <a:gd name="T73" fmla="*/ 152 h 173"/>
                <a:gd name="T74" fmla="*/ 121 w 206"/>
                <a:gd name="T75" fmla="*/ 145 h 173"/>
                <a:gd name="T76" fmla="*/ 116 w 206"/>
                <a:gd name="T77" fmla="*/ 133 h 173"/>
                <a:gd name="T78" fmla="*/ 105 w 206"/>
                <a:gd name="T79" fmla="*/ 119 h 173"/>
                <a:gd name="T80" fmla="*/ 90 w 206"/>
                <a:gd name="T81" fmla="*/ 114 h 173"/>
                <a:gd name="T82" fmla="*/ 71 w 206"/>
                <a:gd name="T83" fmla="*/ 95 h 173"/>
                <a:gd name="T84" fmla="*/ 57 w 206"/>
                <a:gd name="T85" fmla="*/ 74 h 173"/>
                <a:gd name="T86" fmla="*/ 43 w 206"/>
                <a:gd name="T87" fmla="*/ 81 h 173"/>
                <a:gd name="T88" fmla="*/ 10 w 206"/>
                <a:gd name="T89" fmla="*/ 10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6" h="173">
                  <a:moveTo>
                    <a:pt x="0" y="100"/>
                  </a:moveTo>
                  <a:lnTo>
                    <a:pt x="3" y="95"/>
                  </a:lnTo>
                  <a:lnTo>
                    <a:pt x="8" y="95"/>
                  </a:lnTo>
                  <a:lnTo>
                    <a:pt x="5" y="90"/>
                  </a:lnTo>
                  <a:lnTo>
                    <a:pt x="10" y="88"/>
                  </a:lnTo>
                  <a:lnTo>
                    <a:pt x="12" y="78"/>
                  </a:lnTo>
                  <a:lnTo>
                    <a:pt x="17" y="76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22" y="64"/>
                  </a:lnTo>
                  <a:lnTo>
                    <a:pt x="29" y="59"/>
                  </a:lnTo>
                  <a:lnTo>
                    <a:pt x="31" y="52"/>
                  </a:lnTo>
                  <a:lnTo>
                    <a:pt x="34" y="38"/>
                  </a:lnTo>
                  <a:lnTo>
                    <a:pt x="38" y="33"/>
                  </a:lnTo>
                  <a:lnTo>
                    <a:pt x="31" y="33"/>
                  </a:lnTo>
                  <a:lnTo>
                    <a:pt x="36" y="14"/>
                  </a:lnTo>
                  <a:lnTo>
                    <a:pt x="43" y="10"/>
                  </a:lnTo>
                  <a:lnTo>
                    <a:pt x="53" y="17"/>
                  </a:lnTo>
                  <a:lnTo>
                    <a:pt x="62" y="17"/>
                  </a:lnTo>
                  <a:lnTo>
                    <a:pt x="76" y="3"/>
                  </a:lnTo>
                  <a:lnTo>
                    <a:pt x="81" y="5"/>
                  </a:lnTo>
                  <a:lnTo>
                    <a:pt x="88" y="0"/>
                  </a:lnTo>
                  <a:lnTo>
                    <a:pt x="95" y="7"/>
                  </a:lnTo>
                  <a:lnTo>
                    <a:pt x="98" y="12"/>
                  </a:lnTo>
                  <a:lnTo>
                    <a:pt x="102" y="10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6" y="19"/>
                  </a:lnTo>
                  <a:lnTo>
                    <a:pt x="133" y="17"/>
                  </a:lnTo>
                  <a:lnTo>
                    <a:pt x="138" y="22"/>
                  </a:lnTo>
                  <a:lnTo>
                    <a:pt x="138" y="31"/>
                  </a:lnTo>
                  <a:lnTo>
                    <a:pt x="142" y="29"/>
                  </a:lnTo>
                  <a:lnTo>
                    <a:pt x="147" y="33"/>
                  </a:lnTo>
                  <a:lnTo>
                    <a:pt x="145" y="38"/>
                  </a:lnTo>
                  <a:lnTo>
                    <a:pt x="147" y="38"/>
                  </a:lnTo>
                  <a:lnTo>
                    <a:pt x="147" y="45"/>
                  </a:lnTo>
                  <a:lnTo>
                    <a:pt x="140" y="48"/>
                  </a:lnTo>
                  <a:lnTo>
                    <a:pt x="150" y="50"/>
                  </a:lnTo>
                  <a:lnTo>
                    <a:pt x="150" y="57"/>
                  </a:lnTo>
                  <a:lnTo>
                    <a:pt x="157" y="59"/>
                  </a:lnTo>
                  <a:lnTo>
                    <a:pt x="154" y="64"/>
                  </a:lnTo>
                  <a:lnTo>
                    <a:pt x="159" y="67"/>
                  </a:lnTo>
                  <a:lnTo>
                    <a:pt x="159" y="64"/>
                  </a:lnTo>
                  <a:lnTo>
                    <a:pt x="164" y="67"/>
                  </a:lnTo>
                  <a:lnTo>
                    <a:pt x="173" y="62"/>
                  </a:lnTo>
                  <a:lnTo>
                    <a:pt x="169" y="67"/>
                  </a:lnTo>
                  <a:lnTo>
                    <a:pt x="173" y="69"/>
                  </a:lnTo>
                  <a:lnTo>
                    <a:pt x="171" y="74"/>
                  </a:lnTo>
                  <a:lnTo>
                    <a:pt x="176" y="81"/>
                  </a:lnTo>
                  <a:lnTo>
                    <a:pt x="171" y="81"/>
                  </a:lnTo>
                  <a:lnTo>
                    <a:pt x="173" y="85"/>
                  </a:lnTo>
                  <a:lnTo>
                    <a:pt x="180" y="85"/>
                  </a:lnTo>
                  <a:lnTo>
                    <a:pt x="178" y="95"/>
                  </a:lnTo>
                  <a:lnTo>
                    <a:pt x="195" y="104"/>
                  </a:lnTo>
                  <a:lnTo>
                    <a:pt x="190" y="109"/>
                  </a:lnTo>
                  <a:lnTo>
                    <a:pt x="199" y="114"/>
                  </a:lnTo>
                  <a:lnTo>
                    <a:pt x="202" y="111"/>
                  </a:lnTo>
                  <a:lnTo>
                    <a:pt x="206" y="114"/>
                  </a:lnTo>
                  <a:lnTo>
                    <a:pt x="202" y="126"/>
                  </a:lnTo>
                  <a:lnTo>
                    <a:pt x="204" y="130"/>
                  </a:lnTo>
                  <a:lnTo>
                    <a:pt x="195" y="133"/>
                  </a:lnTo>
                  <a:lnTo>
                    <a:pt x="197" y="145"/>
                  </a:lnTo>
                  <a:lnTo>
                    <a:pt x="187" y="147"/>
                  </a:lnTo>
                  <a:lnTo>
                    <a:pt x="185" y="159"/>
                  </a:lnTo>
                  <a:lnTo>
                    <a:pt x="178" y="161"/>
                  </a:lnTo>
                  <a:lnTo>
                    <a:pt x="176" y="152"/>
                  </a:lnTo>
                  <a:lnTo>
                    <a:pt x="164" y="147"/>
                  </a:lnTo>
                  <a:lnTo>
                    <a:pt x="159" y="149"/>
                  </a:lnTo>
                  <a:lnTo>
                    <a:pt x="161" y="161"/>
                  </a:lnTo>
                  <a:lnTo>
                    <a:pt x="159" y="164"/>
                  </a:lnTo>
                  <a:lnTo>
                    <a:pt x="142" y="164"/>
                  </a:lnTo>
                  <a:lnTo>
                    <a:pt x="133" y="173"/>
                  </a:lnTo>
                  <a:lnTo>
                    <a:pt x="121" y="156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21" y="145"/>
                  </a:lnTo>
                  <a:lnTo>
                    <a:pt x="116" y="142"/>
                  </a:lnTo>
                  <a:lnTo>
                    <a:pt x="116" y="133"/>
                  </a:lnTo>
                  <a:lnTo>
                    <a:pt x="109" y="119"/>
                  </a:lnTo>
                  <a:lnTo>
                    <a:pt x="105" y="119"/>
                  </a:lnTo>
                  <a:lnTo>
                    <a:pt x="105" y="116"/>
                  </a:lnTo>
                  <a:lnTo>
                    <a:pt x="90" y="114"/>
                  </a:lnTo>
                  <a:lnTo>
                    <a:pt x="81" y="107"/>
                  </a:lnTo>
                  <a:lnTo>
                    <a:pt x="71" y="95"/>
                  </a:lnTo>
                  <a:lnTo>
                    <a:pt x="69" y="71"/>
                  </a:lnTo>
                  <a:lnTo>
                    <a:pt x="57" y="74"/>
                  </a:lnTo>
                  <a:lnTo>
                    <a:pt x="55" y="78"/>
                  </a:lnTo>
                  <a:lnTo>
                    <a:pt x="43" y="81"/>
                  </a:lnTo>
                  <a:lnTo>
                    <a:pt x="29" y="100"/>
                  </a:lnTo>
                  <a:lnTo>
                    <a:pt x="10" y="104"/>
                  </a:lnTo>
                  <a:lnTo>
                    <a:pt x="0" y="10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0" name="Freeform 166"/>
            <p:cNvSpPr>
              <a:spLocks/>
            </p:cNvSpPr>
            <p:nvPr/>
          </p:nvSpPr>
          <p:spPr bwMode="auto">
            <a:xfrm>
              <a:off x="4789488" y="4058815"/>
              <a:ext cx="123825" cy="157163"/>
            </a:xfrm>
            <a:custGeom>
              <a:avLst/>
              <a:gdLst>
                <a:gd name="T0" fmla="*/ 0 w 78"/>
                <a:gd name="T1" fmla="*/ 35 h 99"/>
                <a:gd name="T2" fmla="*/ 10 w 78"/>
                <a:gd name="T3" fmla="*/ 38 h 99"/>
                <a:gd name="T4" fmla="*/ 12 w 78"/>
                <a:gd name="T5" fmla="*/ 16 h 99"/>
                <a:gd name="T6" fmla="*/ 7 w 78"/>
                <a:gd name="T7" fmla="*/ 7 h 99"/>
                <a:gd name="T8" fmla="*/ 10 w 78"/>
                <a:gd name="T9" fmla="*/ 5 h 99"/>
                <a:gd name="T10" fmla="*/ 19 w 78"/>
                <a:gd name="T11" fmla="*/ 5 h 99"/>
                <a:gd name="T12" fmla="*/ 22 w 78"/>
                <a:gd name="T13" fmla="*/ 0 h 99"/>
                <a:gd name="T14" fmla="*/ 31 w 78"/>
                <a:gd name="T15" fmla="*/ 9 h 99"/>
                <a:gd name="T16" fmla="*/ 43 w 78"/>
                <a:gd name="T17" fmla="*/ 12 h 99"/>
                <a:gd name="T18" fmla="*/ 48 w 78"/>
                <a:gd name="T19" fmla="*/ 21 h 99"/>
                <a:gd name="T20" fmla="*/ 78 w 78"/>
                <a:gd name="T21" fmla="*/ 52 h 99"/>
                <a:gd name="T22" fmla="*/ 74 w 78"/>
                <a:gd name="T23" fmla="*/ 57 h 99"/>
                <a:gd name="T24" fmla="*/ 76 w 78"/>
                <a:gd name="T25" fmla="*/ 68 h 99"/>
                <a:gd name="T26" fmla="*/ 71 w 78"/>
                <a:gd name="T27" fmla="*/ 76 h 99"/>
                <a:gd name="T28" fmla="*/ 71 w 78"/>
                <a:gd name="T29" fmla="*/ 85 h 99"/>
                <a:gd name="T30" fmla="*/ 62 w 78"/>
                <a:gd name="T31" fmla="*/ 94 h 99"/>
                <a:gd name="T32" fmla="*/ 59 w 78"/>
                <a:gd name="T33" fmla="*/ 92 h 99"/>
                <a:gd name="T34" fmla="*/ 57 w 78"/>
                <a:gd name="T35" fmla="*/ 97 h 99"/>
                <a:gd name="T36" fmla="*/ 48 w 78"/>
                <a:gd name="T37" fmla="*/ 99 h 99"/>
                <a:gd name="T38" fmla="*/ 38 w 78"/>
                <a:gd name="T39" fmla="*/ 90 h 99"/>
                <a:gd name="T40" fmla="*/ 38 w 78"/>
                <a:gd name="T41" fmla="*/ 85 h 99"/>
                <a:gd name="T42" fmla="*/ 40 w 78"/>
                <a:gd name="T43" fmla="*/ 78 h 99"/>
                <a:gd name="T44" fmla="*/ 48 w 78"/>
                <a:gd name="T45" fmla="*/ 71 h 99"/>
                <a:gd name="T46" fmla="*/ 48 w 78"/>
                <a:gd name="T47" fmla="*/ 66 h 99"/>
                <a:gd name="T48" fmla="*/ 29 w 78"/>
                <a:gd name="T49" fmla="*/ 61 h 99"/>
                <a:gd name="T50" fmla="*/ 0 w 78"/>
                <a:gd name="T51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99">
                  <a:moveTo>
                    <a:pt x="0" y="35"/>
                  </a:moveTo>
                  <a:lnTo>
                    <a:pt x="10" y="38"/>
                  </a:lnTo>
                  <a:lnTo>
                    <a:pt x="12" y="16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31" y="9"/>
                  </a:lnTo>
                  <a:lnTo>
                    <a:pt x="43" y="12"/>
                  </a:lnTo>
                  <a:lnTo>
                    <a:pt x="48" y="21"/>
                  </a:lnTo>
                  <a:lnTo>
                    <a:pt x="78" y="52"/>
                  </a:lnTo>
                  <a:lnTo>
                    <a:pt x="74" y="57"/>
                  </a:lnTo>
                  <a:lnTo>
                    <a:pt x="76" y="68"/>
                  </a:lnTo>
                  <a:lnTo>
                    <a:pt x="71" y="76"/>
                  </a:lnTo>
                  <a:lnTo>
                    <a:pt x="71" y="85"/>
                  </a:lnTo>
                  <a:lnTo>
                    <a:pt x="62" y="94"/>
                  </a:lnTo>
                  <a:lnTo>
                    <a:pt x="59" y="92"/>
                  </a:lnTo>
                  <a:lnTo>
                    <a:pt x="57" y="97"/>
                  </a:lnTo>
                  <a:lnTo>
                    <a:pt x="48" y="99"/>
                  </a:lnTo>
                  <a:lnTo>
                    <a:pt x="38" y="90"/>
                  </a:lnTo>
                  <a:lnTo>
                    <a:pt x="38" y="85"/>
                  </a:lnTo>
                  <a:lnTo>
                    <a:pt x="40" y="78"/>
                  </a:lnTo>
                  <a:lnTo>
                    <a:pt x="48" y="71"/>
                  </a:lnTo>
                  <a:lnTo>
                    <a:pt x="48" y="66"/>
                  </a:lnTo>
                  <a:lnTo>
                    <a:pt x="29" y="6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1" name="Freeform 167"/>
            <p:cNvSpPr>
              <a:spLocks/>
            </p:cNvSpPr>
            <p:nvPr/>
          </p:nvSpPr>
          <p:spPr bwMode="auto">
            <a:xfrm>
              <a:off x="4824413" y="3460327"/>
              <a:ext cx="322263" cy="469900"/>
            </a:xfrm>
            <a:custGeom>
              <a:avLst/>
              <a:gdLst>
                <a:gd name="T0" fmla="*/ 47 w 203"/>
                <a:gd name="T1" fmla="*/ 55 h 296"/>
                <a:gd name="T2" fmla="*/ 42 w 203"/>
                <a:gd name="T3" fmla="*/ 52 h 296"/>
                <a:gd name="T4" fmla="*/ 35 w 203"/>
                <a:gd name="T5" fmla="*/ 55 h 296"/>
                <a:gd name="T6" fmla="*/ 33 w 203"/>
                <a:gd name="T7" fmla="*/ 55 h 296"/>
                <a:gd name="T8" fmla="*/ 18 w 203"/>
                <a:gd name="T9" fmla="*/ 50 h 296"/>
                <a:gd name="T10" fmla="*/ 37 w 203"/>
                <a:gd name="T11" fmla="*/ 38 h 296"/>
                <a:gd name="T12" fmla="*/ 66 w 203"/>
                <a:gd name="T13" fmla="*/ 17 h 296"/>
                <a:gd name="T14" fmla="*/ 63 w 203"/>
                <a:gd name="T15" fmla="*/ 10 h 296"/>
                <a:gd name="T16" fmla="*/ 75 w 203"/>
                <a:gd name="T17" fmla="*/ 3 h 296"/>
                <a:gd name="T18" fmla="*/ 99 w 203"/>
                <a:gd name="T19" fmla="*/ 31 h 296"/>
                <a:gd name="T20" fmla="*/ 108 w 203"/>
                <a:gd name="T21" fmla="*/ 17 h 296"/>
                <a:gd name="T22" fmla="*/ 125 w 203"/>
                <a:gd name="T23" fmla="*/ 5 h 296"/>
                <a:gd name="T24" fmla="*/ 146 w 203"/>
                <a:gd name="T25" fmla="*/ 15 h 296"/>
                <a:gd name="T26" fmla="*/ 165 w 203"/>
                <a:gd name="T27" fmla="*/ 7 h 296"/>
                <a:gd name="T28" fmla="*/ 177 w 203"/>
                <a:gd name="T29" fmla="*/ 7 h 296"/>
                <a:gd name="T30" fmla="*/ 194 w 203"/>
                <a:gd name="T31" fmla="*/ 5 h 296"/>
                <a:gd name="T32" fmla="*/ 196 w 203"/>
                <a:gd name="T33" fmla="*/ 19 h 296"/>
                <a:gd name="T34" fmla="*/ 196 w 203"/>
                <a:gd name="T35" fmla="*/ 31 h 296"/>
                <a:gd name="T36" fmla="*/ 187 w 203"/>
                <a:gd name="T37" fmla="*/ 55 h 296"/>
                <a:gd name="T38" fmla="*/ 194 w 203"/>
                <a:gd name="T39" fmla="*/ 60 h 296"/>
                <a:gd name="T40" fmla="*/ 194 w 203"/>
                <a:gd name="T41" fmla="*/ 76 h 296"/>
                <a:gd name="T42" fmla="*/ 187 w 203"/>
                <a:gd name="T43" fmla="*/ 100 h 296"/>
                <a:gd name="T44" fmla="*/ 191 w 203"/>
                <a:gd name="T45" fmla="*/ 114 h 296"/>
                <a:gd name="T46" fmla="*/ 170 w 203"/>
                <a:gd name="T47" fmla="*/ 140 h 296"/>
                <a:gd name="T48" fmla="*/ 165 w 203"/>
                <a:gd name="T49" fmla="*/ 159 h 296"/>
                <a:gd name="T50" fmla="*/ 153 w 203"/>
                <a:gd name="T51" fmla="*/ 176 h 296"/>
                <a:gd name="T52" fmla="*/ 153 w 203"/>
                <a:gd name="T53" fmla="*/ 204 h 296"/>
                <a:gd name="T54" fmla="*/ 158 w 203"/>
                <a:gd name="T55" fmla="*/ 211 h 296"/>
                <a:gd name="T56" fmla="*/ 153 w 203"/>
                <a:gd name="T57" fmla="*/ 221 h 296"/>
                <a:gd name="T58" fmla="*/ 146 w 203"/>
                <a:gd name="T59" fmla="*/ 237 h 296"/>
                <a:gd name="T60" fmla="*/ 151 w 203"/>
                <a:gd name="T61" fmla="*/ 254 h 296"/>
                <a:gd name="T62" fmla="*/ 116 w 203"/>
                <a:gd name="T63" fmla="*/ 287 h 296"/>
                <a:gd name="T64" fmla="*/ 97 w 203"/>
                <a:gd name="T65" fmla="*/ 292 h 296"/>
                <a:gd name="T66" fmla="*/ 68 w 203"/>
                <a:gd name="T67" fmla="*/ 294 h 296"/>
                <a:gd name="T68" fmla="*/ 59 w 203"/>
                <a:gd name="T69" fmla="*/ 296 h 296"/>
                <a:gd name="T70" fmla="*/ 37 w 203"/>
                <a:gd name="T71" fmla="*/ 289 h 296"/>
                <a:gd name="T72" fmla="*/ 35 w 203"/>
                <a:gd name="T73" fmla="*/ 284 h 296"/>
                <a:gd name="T74" fmla="*/ 37 w 203"/>
                <a:gd name="T75" fmla="*/ 268 h 296"/>
                <a:gd name="T76" fmla="*/ 47 w 203"/>
                <a:gd name="T77" fmla="*/ 254 h 296"/>
                <a:gd name="T78" fmla="*/ 26 w 203"/>
                <a:gd name="T79" fmla="*/ 232 h 296"/>
                <a:gd name="T80" fmla="*/ 0 w 203"/>
                <a:gd name="T81" fmla="*/ 190 h 296"/>
                <a:gd name="T82" fmla="*/ 7 w 203"/>
                <a:gd name="T83" fmla="*/ 16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296">
                  <a:moveTo>
                    <a:pt x="7" y="164"/>
                  </a:moveTo>
                  <a:lnTo>
                    <a:pt x="47" y="55"/>
                  </a:lnTo>
                  <a:lnTo>
                    <a:pt x="40" y="55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28" y="57"/>
                  </a:lnTo>
                  <a:lnTo>
                    <a:pt x="18" y="50"/>
                  </a:lnTo>
                  <a:lnTo>
                    <a:pt x="21" y="45"/>
                  </a:lnTo>
                  <a:lnTo>
                    <a:pt x="37" y="38"/>
                  </a:lnTo>
                  <a:lnTo>
                    <a:pt x="56" y="19"/>
                  </a:lnTo>
                  <a:lnTo>
                    <a:pt x="66" y="17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68" y="5"/>
                  </a:lnTo>
                  <a:lnTo>
                    <a:pt x="75" y="3"/>
                  </a:lnTo>
                  <a:lnTo>
                    <a:pt x="94" y="19"/>
                  </a:lnTo>
                  <a:lnTo>
                    <a:pt x="99" y="31"/>
                  </a:lnTo>
                  <a:lnTo>
                    <a:pt x="108" y="24"/>
                  </a:lnTo>
                  <a:lnTo>
                    <a:pt x="108" y="17"/>
                  </a:lnTo>
                  <a:lnTo>
                    <a:pt x="118" y="12"/>
                  </a:lnTo>
                  <a:lnTo>
                    <a:pt x="125" y="5"/>
                  </a:lnTo>
                  <a:lnTo>
                    <a:pt x="137" y="5"/>
                  </a:lnTo>
                  <a:lnTo>
                    <a:pt x="146" y="15"/>
                  </a:lnTo>
                  <a:lnTo>
                    <a:pt x="156" y="10"/>
                  </a:lnTo>
                  <a:lnTo>
                    <a:pt x="165" y="7"/>
                  </a:lnTo>
                  <a:lnTo>
                    <a:pt x="168" y="5"/>
                  </a:lnTo>
                  <a:lnTo>
                    <a:pt x="177" y="7"/>
                  </a:lnTo>
                  <a:lnTo>
                    <a:pt x="189" y="0"/>
                  </a:lnTo>
                  <a:lnTo>
                    <a:pt x="194" y="5"/>
                  </a:lnTo>
                  <a:lnTo>
                    <a:pt x="184" y="19"/>
                  </a:lnTo>
                  <a:lnTo>
                    <a:pt x="196" y="19"/>
                  </a:lnTo>
                  <a:lnTo>
                    <a:pt x="203" y="24"/>
                  </a:lnTo>
                  <a:lnTo>
                    <a:pt x="196" y="31"/>
                  </a:lnTo>
                  <a:lnTo>
                    <a:pt x="201" y="41"/>
                  </a:lnTo>
                  <a:lnTo>
                    <a:pt x="187" y="55"/>
                  </a:lnTo>
                  <a:lnTo>
                    <a:pt x="187" y="60"/>
                  </a:lnTo>
                  <a:lnTo>
                    <a:pt x="194" y="60"/>
                  </a:lnTo>
                  <a:lnTo>
                    <a:pt x="191" y="69"/>
                  </a:lnTo>
                  <a:lnTo>
                    <a:pt x="194" y="76"/>
                  </a:lnTo>
                  <a:lnTo>
                    <a:pt x="184" y="88"/>
                  </a:lnTo>
                  <a:lnTo>
                    <a:pt x="187" y="100"/>
                  </a:lnTo>
                  <a:lnTo>
                    <a:pt x="182" y="102"/>
                  </a:lnTo>
                  <a:lnTo>
                    <a:pt x="191" y="114"/>
                  </a:lnTo>
                  <a:lnTo>
                    <a:pt x="182" y="138"/>
                  </a:lnTo>
                  <a:lnTo>
                    <a:pt x="170" y="140"/>
                  </a:lnTo>
                  <a:lnTo>
                    <a:pt x="179" y="152"/>
                  </a:lnTo>
                  <a:lnTo>
                    <a:pt x="165" y="159"/>
                  </a:lnTo>
                  <a:lnTo>
                    <a:pt x="165" y="173"/>
                  </a:lnTo>
                  <a:lnTo>
                    <a:pt x="153" y="176"/>
                  </a:lnTo>
                  <a:lnTo>
                    <a:pt x="151" y="187"/>
                  </a:lnTo>
                  <a:lnTo>
                    <a:pt x="153" y="204"/>
                  </a:lnTo>
                  <a:lnTo>
                    <a:pt x="151" y="204"/>
                  </a:lnTo>
                  <a:lnTo>
                    <a:pt x="158" y="211"/>
                  </a:lnTo>
                  <a:lnTo>
                    <a:pt x="153" y="213"/>
                  </a:lnTo>
                  <a:lnTo>
                    <a:pt x="153" y="221"/>
                  </a:lnTo>
                  <a:lnTo>
                    <a:pt x="149" y="225"/>
                  </a:lnTo>
                  <a:lnTo>
                    <a:pt x="146" y="237"/>
                  </a:lnTo>
                  <a:lnTo>
                    <a:pt x="151" y="242"/>
                  </a:lnTo>
                  <a:lnTo>
                    <a:pt x="151" y="254"/>
                  </a:lnTo>
                  <a:lnTo>
                    <a:pt x="134" y="292"/>
                  </a:lnTo>
                  <a:lnTo>
                    <a:pt x="116" y="287"/>
                  </a:lnTo>
                  <a:lnTo>
                    <a:pt x="97" y="294"/>
                  </a:lnTo>
                  <a:lnTo>
                    <a:pt x="97" y="292"/>
                  </a:lnTo>
                  <a:lnTo>
                    <a:pt x="80" y="289"/>
                  </a:lnTo>
                  <a:lnTo>
                    <a:pt x="68" y="294"/>
                  </a:lnTo>
                  <a:lnTo>
                    <a:pt x="61" y="292"/>
                  </a:lnTo>
                  <a:lnTo>
                    <a:pt x="59" y="296"/>
                  </a:lnTo>
                  <a:lnTo>
                    <a:pt x="37" y="287"/>
                  </a:lnTo>
                  <a:lnTo>
                    <a:pt x="37" y="289"/>
                  </a:lnTo>
                  <a:lnTo>
                    <a:pt x="33" y="289"/>
                  </a:lnTo>
                  <a:lnTo>
                    <a:pt x="35" y="284"/>
                  </a:lnTo>
                  <a:lnTo>
                    <a:pt x="30" y="273"/>
                  </a:lnTo>
                  <a:lnTo>
                    <a:pt x="37" y="268"/>
                  </a:lnTo>
                  <a:lnTo>
                    <a:pt x="40" y="256"/>
                  </a:lnTo>
                  <a:lnTo>
                    <a:pt x="47" y="254"/>
                  </a:lnTo>
                  <a:lnTo>
                    <a:pt x="28" y="235"/>
                  </a:lnTo>
                  <a:lnTo>
                    <a:pt x="26" y="232"/>
                  </a:lnTo>
                  <a:lnTo>
                    <a:pt x="33" y="225"/>
                  </a:lnTo>
                  <a:lnTo>
                    <a:pt x="0" y="190"/>
                  </a:lnTo>
                  <a:lnTo>
                    <a:pt x="16" y="180"/>
                  </a:lnTo>
                  <a:lnTo>
                    <a:pt x="7" y="164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2" name="Freeform 168"/>
            <p:cNvSpPr>
              <a:spLocks/>
            </p:cNvSpPr>
            <p:nvPr/>
          </p:nvSpPr>
          <p:spPr bwMode="auto">
            <a:xfrm>
              <a:off x="4849813" y="4257252"/>
              <a:ext cx="134938" cy="173038"/>
            </a:xfrm>
            <a:custGeom>
              <a:avLst/>
              <a:gdLst>
                <a:gd name="T0" fmla="*/ 55 w 85"/>
                <a:gd name="T1" fmla="*/ 0 h 109"/>
                <a:gd name="T2" fmla="*/ 59 w 85"/>
                <a:gd name="T3" fmla="*/ 3 h 109"/>
                <a:gd name="T4" fmla="*/ 55 w 85"/>
                <a:gd name="T5" fmla="*/ 10 h 109"/>
                <a:gd name="T6" fmla="*/ 57 w 85"/>
                <a:gd name="T7" fmla="*/ 22 h 109"/>
                <a:gd name="T8" fmla="*/ 71 w 85"/>
                <a:gd name="T9" fmla="*/ 22 h 109"/>
                <a:gd name="T10" fmla="*/ 74 w 85"/>
                <a:gd name="T11" fmla="*/ 26 h 109"/>
                <a:gd name="T12" fmla="*/ 81 w 85"/>
                <a:gd name="T13" fmla="*/ 24 h 109"/>
                <a:gd name="T14" fmla="*/ 85 w 85"/>
                <a:gd name="T15" fmla="*/ 33 h 109"/>
                <a:gd name="T16" fmla="*/ 66 w 85"/>
                <a:gd name="T17" fmla="*/ 55 h 109"/>
                <a:gd name="T18" fmla="*/ 64 w 85"/>
                <a:gd name="T19" fmla="*/ 64 h 109"/>
                <a:gd name="T20" fmla="*/ 59 w 85"/>
                <a:gd name="T21" fmla="*/ 67 h 109"/>
                <a:gd name="T22" fmla="*/ 59 w 85"/>
                <a:gd name="T23" fmla="*/ 71 h 109"/>
                <a:gd name="T24" fmla="*/ 64 w 85"/>
                <a:gd name="T25" fmla="*/ 74 h 109"/>
                <a:gd name="T26" fmla="*/ 62 w 85"/>
                <a:gd name="T27" fmla="*/ 83 h 109"/>
                <a:gd name="T28" fmla="*/ 62 w 85"/>
                <a:gd name="T29" fmla="*/ 88 h 109"/>
                <a:gd name="T30" fmla="*/ 45 w 85"/>
                <a:gd name="T31" fmla="*/ 83 h 109"/>
                <a:gd name="T32" fmla="*/ 38 w 85"/>
                <a:gd name="T33" fmla="*/ 97 h 109"/>
                <a:gd name="T34" fmla="*/ 31 w 85"/>
                <a:gd name="T35" fmla="*/ 95 h 109"/>
                <a:gd name="T36" fmla="*/ 29 w 85"/>
                <a:gd name="T37" fmla="*/ 109 h 109"/>
                <a:gd name="T38" fmla="*/ 19 w 85"/>
                <a:gd name="T39" fmla="*/ 107 h 109"/>
                <a:gd name="T40" fmla="*/ 17 w 85"/>
                <a:gd name="T41" fmla="*/ 109 h 109"/>
                <a:gd name="T42" fmla="*/ 12 w 85"/>
                <a:gd name="T43" fmla="*/ 102 h 109"/>
                <a:gd name="T44" fmla="*/ 17 w 85"/>
                <a:gd name="T45" fmla="*/ 102 h 109"/>
                <a:gd name="T46" fmla="*/ 14 w 85"/>
                <a:gd name="T47" fmla="*/ 93 h 109"/>
                <a:gd name="T48" fmla="*/ 19 w 85"/>
                <a:gd name="T49" fmla="*/ 83 h 109"/>
                <a:gd name="T50" fmla="*/ 17 w 85"/>
                <a:gd name="T51" fmla="*/ 78 h 109"/>
                <a:gd name="T52" fmla="*/ 19 w 85"/>
                <a:gd name="T53" fmla="*/ 71 h 109"/>
                <a:gd name="T54" fmla="*/ 24 w 85"/>
                <a:gd name="T55" fmla="*/ 74 h 109"/>
                <a:gd name="T56" fmla="*/ 26 w 85"/>
                <a:gd name="T57" fmla="*/ 69 h 109"/>
                <a:gd name="T58" fmla="*/ 21 w 85"/>
                <a:gd name="T59" fmla="*/ 69 h 109"/>
                <a:gd name="T60" fmla="*/ 24 w 85"/>
                <a:gd name="T61" fmla="*/ 69 h 109"/>
                <a:gd name="T62" fmla="*/ 19 w 85"/>
                <a:gd name="T63" fmla="*/ 64 h 109"/>
                <a:gd name="T64" fmla="*/ 19 w 85"/>
                <a:gd name="T65" fmla="*/ 57 h 109"/>
                <a:gd name="T66" fmla="*/ 14 w 85"/>
                <a:gd name="T67" fmla="*/ 57 h 109"/>
                <a:gd name="T68" fmla="*/ 12 w 85"/>
                <a:gd name="T69" fmla="*/ 59 h 109"/>
                <a:gd name="T70" fmla="*/ 10 w 85"/>
                <a:gd name="T71" fmla="*/ 62 h 109"/>
                <a:gd name="T72" fmla="*/ 10 w 85"/>
                <a:gd name="T73" fmla="*/ 55 h 109"/>
                <a:gd name="T74" fmla="*/ 0 w 85"/>
                <a:gd name="T75" fmla="*/ 45 h 109"/>
                <a:gd name="T76" fmla="*/ 12 w 85"/>
                <a:gd name="T77" fmla="*/ 29 h 109"/>
                <a:gd name="T78" fmla="*/ 14 w 85"/>
                <a:gd name="T79" fmla="*/ 29 h 109"/>
                <a:gd name="T80" fmla="*/ 26 w 85"/>
                <a:gd name="T81" fmla="*/ 24 h 109"/>
                <a:gd name="T82" fmla="*/ 33 w 85"/>
                <a:gd name="T83" fmla="*/ 14 h 109"/>
                <a:gd name="T84" fmla="*/ 55 w 85"/>
                <a:gd name="T8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09">
                  <a:moveTo>
                    <a:pt x="55" y="0"/>
                  </a:moveTo>
                  <a:lnTo>
                    <a:pt x="59" y="3"/>
                  </a:lnTo>
                  <a:lnTo>
                    <a:pt x="55" y="10"/>
                  </a:lnTo>
                  <a:lnTo>
                    <a:pt x="57" y="22"/>
                  </a:lnTo>
                  <a:lnTo>
                    <a:pt x="71" y="22"/>
                  </a:lnTo>
                  <a:lnTo>
                    <a:pt x="74" y="26"/>
                  </a:lnTo>
                  <a:lnTo>
                    <a:pt x="81" y="24"/>
                  </a:lnTo>
                  <a:lnTo>
                    <a:pt x="85" y="33"/>
                  </a:lnTo>
                  <a:lnTo>
                    <a:pt x="66" y="55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2" y="83"/>
                  </a:lnTo>
                  <a:lnTo>
                    <a:pt x="62" y="88"/>
                  </a:lnTo>
                  <a:lnTo>
                    <a:pt x="45" y="83"/>
                  </a:lnTo>
                  <a:lnTo>
                    <a:pt x="38" y="97"/>
                  </a:lnTo>
                  <a:lnTo>
                    <a:pt x="31" y="95"/>
                  </a:lnTo>
                  <a:lnTo>
                    <a:pt x="29" y="109"/>
                  </a:lnTo>
                  <a:lnTo>
                    <a:pt x="19" y="107"/>
                  </a:lnTo>
                  <a:lnTo>
                    <a:pt x="17" y="109"/>
                  </a:lnTo>
                  <a:lnTo>
                    <a:pt x="12" y="102"/>
                  </a:lnTo>
                  <a:lnTo>
                    <a:pt x="17" y="102"/>
                  </a:lnTo>
                  <a:lnTo>
                    <a:pt x="14" y="93"/>
                  </a:lnTo>
                  <a:lnTo>
                    <a:pt x="19" y="83"/>
                  </a:lnTo>
                  <a:lnTo>
                    <a:pt x="17" y="78"/>
                  </a:lnTo>
                  <a:lnTo>
                    <a:pt x="19" y="71"/>
                  </a:lnTo>
                  <a:lnTo>
                    <a:pt x="24" y="74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19" y="64"/>
                  </a:lnTo>
                  <a:lnTo>
                    <a:pt x="19" y="57"/>
                  </a:lnTo>
                  <a:lnTo>
                    <a:pt x="14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10" y="55"/>
                  </a:lnTo>
                  <a:lnTo>
                    <a:pt x="0" y="45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26" y="24"/>
                  </a:lnTo>
                  <a:lnTo>
                    <a:pt x="33" y="14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3" name="Freeform 169"/>
            <p:cNvSpPr>
              <a:spLocks/>
            </p:cNvSpPr>
            <p:nvPr/>
          </p:nvSpPr>
          <p:spPr bwMode="auto">
            <a:xfrm>
              <a:off x="4849813" y="3915940"/>
              <a:ext cx="327025" cy="263525"/>
            </a:xfrm>
            <a:custGeom>
              <a:avLst/>
              <a:gdLst>
                <a:gd name="T0" fmla="*/ 5 w 206"/>
                <a:gd name="T1" fmla="*/ 92 h 166"/>
                <a:gd name="T2" fmla="*/ 17 w 206"/>
                <a:gd name="T3" fmla="*/ 95 h 166"/>
                <a:gd name="T4" fmla="*/ 38 w 206"/>
                <a:gd name="T5" fmla="*/ 99 h 166"/>
                <a:gd name="T6" fmla="*/ 59 w 206"/>
                <a:gd name="T7" fmla="*/ 104 h 166"/>
                <a:gd name="T8" fmla="*/ 76 w 206"/>
                <a:gd name="T9" fmla="*/ 97 h 166"/>
                <a:gd name="T10" fmla="*/ 66 w 206"/>
                <a:gd name="T11" fmla="*/ 85 h 166"/>
                <a:gd name="T12" fmla="*/ 71 w 206"/>
                <a:gd name="T13" fmla="*/ 73 h 166"/>
                <a:gd name="T14" fmla="*/ 78 w 206"/>
                <a:gd name="T15" fmla="*/ 61 h 166"/>
                <a:gd name="T16" fmla="*/ 43 w 206"/>
                <a:gd name="T17" fmla="*/ 45 h 166"/>
                <a:gd name="T18" fmla="*/ 24 w 206"/>
                <a:gd name="T19" fmla="*/ 47 h 166"/>
                <a:gd name="T20" fmla="*/ 19 w 206"/>
                <a:gd name="T21" fmla="*/ 31 h 166"/>
                <a:gd name="T22" fmla="*/ 14 w 206"/>
                <a:gd name="T23" fmla="*/ 26 h 166"/>
                <a:gd name="T24" fmla="*/ 5 w 206"/>
                <a:gd name="T25" fmla="*/ 7 h 166"/>
                <a:gd name="T26" fmla="*/ 21 w 206"/>
                <a:gd name="T27" fmla="*/ 2 h 166"/>
                <a:gd name="T28" fmla="*/ 43 w 206"/>
                <a:gd name="T29" fmla="*/ 9 h 166"/>
                <a:gd name="T30" fmla="*/ 52 w 206"/>
                <a:gd name="T31" fmla="*/ 7 h 166"/>
                <a:gd name="T32" fmla="*/ 81 w 206"/>
                <a:gd name="T33" fmla="*/ 5 h 166"/>
                <a:gd name="T34" fmla="*/ 100 w 206"/>
                <a:gd name="T35" fmla="*/ 0 h 166"/>
                <a:gd name="T36" fmla="*/ 116 w 206"/>
                <a:gd name="T37" fmla="*/ 2 h 166"/>
                <a:gd name="T38" fmla="*/ 121 w 206"/>
                <a:gd name="T39" fmla="*/ 31 h 166"/>
                <a:gd name="T40" fmla="*/ 111 w 206"/>
                <a:gd name="T41" fmla="*/ 50 h 166"/>
                <a:gd name="T42" fmla="*/ 126 w 206"/>
                <a:gd name="T43" fmla="*/ 42 h 166"/>
                <a:gd name="T44" fmla="*/ 149 w 206"/>
                <a:gd name="T45" fmla="*/ 52 h 166"/>
                <a:gd name="T46" fmla="*/ 168 w 206"/>
                <a:gd name="T47" fmla="*/ 50 h 166"/>
                <a:gd name="T48" fmla="*/ 180 w 206"/>
                <a:gd name="T49" fmla="*/ 66 h 166"/>
                <a:gd name="T50" fmla="*/ 194 w 206"/>
                <a:gd name="T51" fmla="*/ 71 h 166"/>
                <a:gd name="T52" fmla="*/ 206 w 206"/>
                <a:gd name="T53" fmla="*/ 95 h 166"/>
                <a:gd name="T54" fmla="*/ 206 w 206"/>
                <a:gd name="T55" fmla="*/ 116 h 166"/>
                <a:gd name="T56" fmla="*/ 182 w 206"/>
                <a:gd name="T57" fmla="*/ 118 h 166"/>
                <a:gd name="T58" fmla="*/ 159 w 206"/>
                <a:gd name="T59" fmla="*/ 128 h 166"/>
                <a:gd name="T60" fmla="*/ 142 w 206"/>
                <a:gd name="T61" fmla="*/ 128 h 166"/>
                <a:gd name="T62" fmla="*/ 92 w 206"/>
                <a:gd name="T63" fmla="*/ 166 h 166"/>
                <a:gd name="T64" fmla="*/ 85 w 206"/>
                <a:gd name="T65" fmla="*/ 125 h 166"/>
                <a:gd name="T66" fmla="*/ 71 w 206"/>
                <a:gd name="T67" fmla="*/ 125 h 166"/>
                <a:gd name="T68" fmla="*/ 59 w 206"/>
                <a:gd name="T69" fmla="*/ 116 h 166"/>
                <a:gd name="T70" fmla="*/ 47 w 206"/>
                <a:gd name="T71" fmla="*/ 118 h 166"/>
                <a:gd name="T72" fmla="*/ 45 w 206"/>
                <a:gd name="T73" fmla="*/ 132 h 166"/>
                <a:gd name="T74" fmla="*/ 10 w 206"/>
                <a:gd name="T75" fmla="*/ 111 h 166"/>
                <a:gd name="T76" fmla="*/ 0 w 206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6" h="166">
                  <a:moveTo>
                    <a:pt x="0" y="102"/>
                  </a:moveTo>
                  <a:lnTo>
                    <a:pt x="5" y="92"/>
                  </a:lnTo>
                  <a:lnTo>
                    <a:pt x="12" y="87"/>
                  </a:lnTo>
                  <a:lnTo>
                    <a:pt x="17" y="95"/>
                  </a:lnTo>
                  <a:lnTo>
                    <a:pt x="19" y="97"/>
                  </a:lnTo>
                  <a:lnTo>
                    <a:pt x="38" y="99"/>
                  </a:lnTo>
                  <a:lnTo>
                    <a:pt x="52" y="99"/>
                  </a:lnTo>
                  <a:lnTo>
                    <a:pt x="59" y="104"/>
                  </a:lnTo>
                  <a:lnTo>
                    <a:pt x="71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66" y="85"/>
                  </a:lnTo>
                  <a:lnTo>
                    <a:pt x="71" y="80"/>
                  </a:lnTo>
                  <a:lnTo>
                    <a:pt x="71" y="73"/>
                  </a:lnTo>
                  <a:lnTo>
                    <a:pt x="83" y="66"/>
                  </a:lnTo>
                  <a:lnTo>
                    <a:pt x="78" y="61"/>
                  </a:lnTo>
                  <a:lnTo>
                    <a:pt x="47" y="54"/>
                  </a:lnTo>
                  <a:lnTo>
                    <a:pt x="43" y="45"/>
                  </a:lnTo>
                  <a:lnTo>
                    <a:pt x="33" y="47"/>
                  </a:lnTo>
                  <a:lnTo>
                    <a:pt x="24" y="47"/>
                  </a:lnTo>
                  <a:lnTo>
                    <a:pt x="19" y="38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2" y="9"/>
                  </a:lnTo>
                  <a:lnTo>
                    <a:pt x="5" y="7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43" y="9"/>
                  </a:lnTo>
                  <a:lnTo>
                    <a:pt x="45" y="5"/>
                  </a:lnTo>
                  <a:lnTo>
                    <a:pt x="52" y="7"/>
                  </a:lnTo>
                  <a:lnTo>
                    <a:pt x="64" y="2"/>
                  </a:lnTo>
                  <a:lnTo>
                    <a:pt x="81" y="5"/>
                  </a:lnTo>
                  <a:lnTo>
                    <a:pt x="81" y="7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26" y="16"/>
                  </a:lnTo>
                  <a:lnTo>
                    <a:pt x="121" y="31"/>
                  </a:lnTo>
                  <a:lnTo>
                    <a:pt x="109" y="42"/>
                  </a:lnTo>
                  <a:lnTo>
                    <a:pt x="111" y="50"/>
                  </a:lnTo>
                  <a:lnTo>
                    <a:pt x="116" y="50"/>
                  </a:lnTo>
                  <a:lnTo>
                    <a:pt x="126" y="42"/>
                  </a:lnTo>
                  <a:lnTo>
                    <a:pt x="137" y="52"/>
                  </a:lnTo>
                  <a:lnTo>
                    <a:pt x="149" y="52"/>
                  </a:lnTo>
                  <a:lnTo>
                    <a:pt x="161" y="47"/>
                  </a:lnTo>
                  <a:lnTo>
                    <a:pt x="168" y="50"/>
                  </a:lnTo>
                  <a:lnTo>
                    <a:pt x="171" y="59"/>
                  </a:lnTo>
                  <a:lnTo>
                    <a:pt x="180" y="66"/>
                  </a:lnTo>
                  <a:lnTo>
                    <a:pt x="187" y="64"/>
                  </a:lnTo>
                  <a:lnTo>
                    <a:pt x="194" y="71"/>
                  </a:lnTo>
                  <a:lnTo>
                    <a:pt x="197" y="83"/>
                  </a:lnTo>
                  <a:lnTo>
                    <a:pt x="206" y="95"/>
                  </a:lnTo>
                  <a:lnTo>
                    <a:pt x="199" y="109"/>
                  </a:lnTo>
                  <a:lnTo>
                    <a:pt x="206" y="116"/>
                  </a:lnTo>
                  <a:lnTo>
                    <a:pt x="201" y="121"/>
                  </a:lnTo>
                  <a:lnTo>
                    <a:pt x="182" y="118"/>
                  </a:lnTo>
                  <a:lnTo>
                    <a:pt x="173" y="125"/>
                  </a:lnTo>
                  <a:lnTo>
                    <a:pt x="159" y="128"/>
                  </a:lnTo>
                  <a:lnTo>
                    <a:pt x="149" y="123"/>
                  </a:lnTo>
                  <a:lnTo>
                    <a:pt x="142" y="128"/>
                  </a:lnTo>
                  <a:lnTo>
                    <a:pt x="133" y="125"/>
                  </a:lnTo>
                  <a:lnTo>
                    <a:pt x="92" y="166"/>
                  </a:lnTo>
                  <a:lnTo>
                    <a:pt x="100" y="125"/>
                  </a:lnTo>
                  <a:lnTo>
                    <a:pt x="85" y="125"/>
                  </a:lnTo>
                  <a:lnTo>
                    <a:pt x="81" y="132"/>
                  </a:lnTo>
                  <a:lnTo>
                    <a:pt x="71" y="125"/>
                  </a:lnTo>
                  <a:lnTo>
                    <a:pt x="66" y="116"/>
                  </a:lnTo>
                  <a:lnTo>
                    <a:pt x="59" y="116"/>
                  </a:lnTo>
                  <a:lnTo>
                    <a:pt x="55" y="121"/>
                  </a:lnTo>
                  <a:lnTo>
                    <a:pt x="47" y="118"/>
                  </a:lnTo>
                  <a:lnTo>
                    <a:pt x="43" y="121"/>
                  </a:lnTo>
                  <a:lnTo>
                    <a:pt x="45" y="132"/>
                  </a:lnTo>
                  <a:lnTo>
                    <a:pt x="36" y="139"/>
                  </a:lnTo>
                  <a:lnTo>
                    <a:pt x="10" y="111"/>
                  </a:lnTo>
                  <a:lnTo>
                    <a:pt x="5" y="102"/>
                  </a:lnTo>
                  <a:lnTo>
                    <a:pt x="0" y="10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4" name="Freeform 170"/>
            <p:cNvSpPr>
              <a:spLocks/>
            </p:cNvSpPr>
            <p:nvPr/>
          </p:nvSpPr>
          <p:spPr bwMode="auto">
            <a:xfrm>
              <a:off x="4852988" y="4119140"/>
              <a:ext cx="155575" cy="138113"/>
            </a:xfrm>
            <a:custGeom>
              <a:avLst/>
              <a:gdLst>
                <a:gd name="T0" fmla="*/ 8 w 98"/>
                <a:gd name="T1" fmla="*/ 61 h 87"/>
                <a:gd name="T2" fmla="*/ 17 w 98"/>
                <a:gd name="T3" fmla="*/ 59 h 87"/>
                <a:gd name="T4" fmla="*/ 19 w 98"/>
                <a:gd name="T5" fmla="*/ 54 h 87"/>
                <a:gd name="T6" fmla="*/ 22 w 98"/>
                <a:gd name="T7" fmla="*/ 56 h 87"/>
                <a:gd name="T8" fmla="*/ 29 w 98"/>
                <a:gd name="T9" fmla="*/ 49 h 87"/>
                <a:gd name="T10" fmla="*/ 36 w 98"/>
                <a:gd name="T11" fmla="*/ 61 h 87"/>
                <a:gd name="T12" fmla="*/ 53 w 98"/>
                <a:gd name="T13" fmla="*/ 45 h 87"/>
                <a:gd name="T14" fmla="*/ 57 w 98"/>
                <a:gd name="T15" fmla="*/ 28 h 87"/>
                <a:gd name="T16" fmla="*/ 67 w 98"/>
                <a:gd name="T17" fmla="*/ 21 h 87"/>
                <a:gd name="T18" fmla="*/ 79 w 98"/>
                <a:gd name="T19" fmla="*/ 19 h 87"/>
                <a:gd name="T20" fmla="*/ 83 w 98"/>
                <a:gd name="T21" fmla="*/ 7 h 87"/>
                <a:gd name="T22" fmla="*/ 98 w 98"/>
                <a:gd name="T23" fmla="*/ 0 h 87"/>
                <a:gd name="T24" fmla="*/ 90 w 98"/>
                <a:gd name="T25" fmla="*/ 38 h 87"/>
                <a:gd name="T26" fmla="*/ 79 w 98"/>
                <a:gd name="T27" fmla="*/ 54 h 87"/>
                <a:gd name="T28" fmla="*/ 79 w 98"/>
                <a:gd name="T29" fmla="*/ 64 h 87"/>
                <a:gd name="T30" fmla="*/ 60 w 98"/>
                <a:gd name="T31" fmla="*/ 73 h 87"/>
                <a:gd name="T32" fmla="*/ 55 w 98"/>
                <a:gd name="T33" fmla="*/ 87 h 87"/>
                <a:gd name="T34" fmla="*/ 43 w 98"/>
                <a:gd name="T35" fmla="*/ 87 h 87"/>
                <a:gd name="T36" fmla="*/ 45 w 98"/>
                <a:gd name="T37" fmla="*/ 75 h 87"/>
                <a:gd name="T38" fmla="*/ 41 w 98"/>
                <a:gd name="T39" fmla="*/ 73 h 87"/>
                <a:gd name="T40" fmla="*/ 34 w 98"/>
                <a:gd name="T41" fmla="*/ 73 h 87"/>
                <a:gd name="T42" fmla="*/ 31 w 98"/>
                <a:gd name="T43" fmla="*/ 80 h 87"/>
                <a:gd name="T44" fmla="*/ 12 w 98"/>
                <a:gd name="T45" fmla="*/ 80 h 87"/>
                <a:gd name="T46" fmla="*/ 12 w 98"/>
                <a:gd name="T47" fmla="*/ 73 h 87"/>
                <a:gd name="T48" fmla="*/ 0 w 98"/>
                <a:gd name="T49" fmla="*/ 66 h 87"/>
                <a:gd name="T50" fmla="*/ 8 w 98"/>
                <a:gd name="T51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87">
                  <a:moveTo>
                    <a:pt x="8" y="61"/>
                  </a:moveTo>
                  <a:lnTo>
                    <a:pt x="17" y="59"/>
                  </a:lnTo>
                  <a:lnTo>
                    <a:pt x="19" y="54"/>
                  </a:lnTo>
                  <a:lnTo>
                    <a:pt x="22" y="56"/>
                  </a:lnTo>
                  <a:lnTo>
                    <a:pt x="29" y="49"/>
                  </a:lnTo>
                  <a:lnTo>
                    <a:pt x="36" y="61"/>
                  </a:lnTo>
                  <a:lnTo>
                    <a:pt x="53" y="45"/>
                  </a:lnTo>
                  <a:lnTo>
                    <a:pt x="57" y="28"/>
                  </a:lnTo>
                  <a:lnTo>
                    <a:pt x="67" y="21"/>
                  </a:lnTo>
                  <a:lnTo>
                    <a:pt x="79" y="19"/>
                  </a:lnTo>
                  <a:lnTo>
                    <a:pt x="83" y="7"/>
                  </a:lnTo>
                  <a:lnTo>
                    <a:pt x="98" y="0"/>
                  </a:lnTo>
                  <a:lnTo>
                    <a:pt x="90" y="38"/>
                  </a:lnTo>
                  <a:lnTo>
                    <a:pt x="79" y="54"/>
                  </a:lnTo>
                  <a:lnTo>
                    <a:pt x="79" y="64"/>
                  </a:lnTo>
                  <a:lnTo>
                    <a:pt x="60" y="73"/>
                  </a:lnTo>
                  <a:lnTo>
                    <a:pt x="55" y="87"/>
                  </a:lnTo>
                  <a:lnTo>
                    <a:pt x="43" y="87"/>
                  </a:lnTo>
                  <a:lnTo>
                    <a:pt x="45" y="75"/>
                  </a:lnTo>
                  <a:lnTo>
                    <a:pt x="41" y="73"/>
                  </a:lnTo>
                  <a:lnTo>
                    <a:pt x="34" y="73"/>
                  </a:lnTo>
                  <a:lnTo>
                    <a:pt x="31" y="80"/>
                  </a:lnTo>
                  <a:lnTo>
                    <a:pt x="12" y="80"/>
                  </a:lnTo>
                  <a:lnTo>
                    <a:pt x="12" y="73"/>
                  </a:lnTo>
                  <a:lnTo>
                    <a:pt x="0" y="66"/>
                  </a:lnTo>
                  <a:lnTo>
                    <a:pt x="8" y="6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5" name="Freeform 171"/>
            <p:cNvSpPr>
              <a:spLocks/>
            </p:cNvSpPr>
            <p:nvPr/>
          </p:nvSpPr>
          <p:spPr bwMode="auto">
            <a:xfrm>
              <a:off x="4838700" y="2780877"/>
              <a:ext cx="233363" cy="428625"/>
            </a:xfrm>
            <a:custGeom>
              <a:avLst/>
              <a:gdLst>
                <a:gd name="T0" fmla="*/ 28 w 147"/>
                <a:gd name="T1" fmla="*/ 90 h 270"/>
                <a:gd name="T2" fmla="*/ 31 w 147"/>
                <a:gd name="T3" fmla="*/ 73 h 270"/>
                <a:gd name="T4" fmla="*/ 54 w 147"/>
                <a:gd name="T5" fmla="*/ 73 h 270"/>
                <a:gd name="T6" fmla="*/ 69 w 147"/>
                <a:gd name="T7" fmla="*/ 76 h 270"/>
                <a:gd name="T8" fmla="*/ 78 w 147"/>
                <a:gd name="T9" fmla="*/ 61 h 270"/>
                <a:gd name="T10" fmla="*/ 97 w 147"/>
                <a:gd name="T11" fmla="*/ 66 h 270"/>
                <a:gd name="T12" fmla="*/ 90 w 147"/>
                <a:gd name="T13" fmla="*/ 40 h 270"/>
                <a:gd name="T14" fmla="*/ 73 w 147"/>
                <a:gd name="T15" fmla="*/ 21 h 270"/>
                <a:gd name="T16" fmla="*/ 90 w 147"/>
                <a:gd name="T17" fmla="*/ 21 h 270"/>
                <a:gd name="T18" fmla="*/ 83 w 147"/>
                <a:gd name="T19" fmla="*/ 14 h 270"/>
                <a:gd name="T20" fmla="*/ 81 w 147"/>
                <a:gd name="T21" fmla="*/ 2 h 270"/>
                <a:gd name="T22" fmla="*/ 90 w 147"/>
                <a:gd name="T23" fmla="*/ 5 h 270"/>
                <a:gd name="T24" fmla="*/ 92 w 147"/>
                <a:gd name="T25" fmla="*/ 9 h 270"/>
                <a:gd name="T26" fmla="*/ 102 w 147"/>
                <a:gd name="T27" fmla="*/ 12 h 270"/>
                <a:gd name="T28" fmla="*/ 102 w 147"/>
                <a:gd name="T29" fmla="*/ 5 h 270"/>
                <a:gd name="T30" fmla="*/ 102 w 147"/>
                <a:gd name="T31" fmla="*/ 24 h 270"/>
                <a:gd name="T32" fmla="*/ 114 w 147"/>
                <a:gd name="T33" fmla="*/ 33 h 270"/>
                <a:gd name="T34" fmla="*/ 121 w 147"/>
                <a:gd name="T35" fmla="*/ 40 h 270"/>
                <a:gd name="T36" fmla="*/ 123 w 147"/>
                <a:gd name="T37" fmla="*/ 52 h 270"/>
                <a:gd name="T38" fmla="*/ 121 w 147"/>
                <a:gd name="T39" fmla="*/ 57 h 270"/>
                <a:gd name="T40" fmla="*/ 137 w 147"/>
                <a:gd name="T41" fmla="*/ 76 h 270"/>
                <a:gd name="T42" fmla="*/ 144 w 147"/>
                <a:gd name="T43" fmla="*/ 85 h 270"/>
                <a:gd name="T44" fmla="*/ 137 w 147"/>
                <a:gd name="T45" fmla="*/ 121 h 270"/>
                <a:gd name="T46" fmla="*/ 97 w 147"/>
                <a:gd name="T47" fmla="*/ 163 h 270"/>
                <a:gd name="T48" fmla="*/ 83 w 147"/>
                <a:gd name="T49" fmla="*/ 177 h 270"/>
                <a:gd name="T50" fmla="*/ 78 w 147"/>
                <a:gd name="T51" fmla="*/ 185 h 270"/>
                <a:gd name="T52" fmla="*/ 71 w 147"/>
                <a:gd name="T53" fmla="*/ 196 h 270"/>
                <a:gd name="T54" fmla="*/ 90 w 147"/>
                <a:gd name="T55" fmla="*/ 211 h 270"/>
                <a:gd name="T56" fmla="*/ 99 w 147"/>
                <a:gd name="T57" fmla="*/ 220 h 270"/>
                <a:gd name="T58" fmla="*/ 83 w 147"/>
                <a:gd name="T59" fmla="*/ 234 h 270"/>
                <a:gd name="T60" fmla="*/ 64 w 147"/>
                <a:gd name="T61" fmla="*/ 256 h 270"/>
                <a:gd name="T62" fmla="*/ 24 w 147"/>
                <a:gd name="T63" fmla="*/ 270 h 270"/>
                <a:gd name="T64" fmla="*/ 9 w 147"/>
                <a:gd name="T65" fmla="*/ 256 h 270"/>
                <a:gd name="T66" fmla="*/ 17 w 147"/>
                <a:gd name="T67" fmla="*/ 234 h 270"/>
                <a:gd name="T68" fmla="*/ 26 w 147"/>
                <a:gd name="T69" fmla="*/ 206 h 270"/>
                <a:gd name="T70" fmla="*/ 40 w 147"/>
                <a:gd name="T71" fmla="*/ 182 h 270"/>
                <a:gd name="T72" fmla="*/ 43 w 147"/>
                <a:gd name="T73" fmla="*/ 173 h 270"/>
                <a:gd name="T74" fmla="*/ 52 w 147"/>
                <a:gd name="T75" fmla="*/ 158 h 270"/>
                <a:gd name="T76" fmla="*/ 54 w 147"/>
                <a:gd name="T77" fmla="*/ 144 h 270"/>
                <a:gd name="T78" fmla="*/ 54 w 147"/>
                <a:gd name="T79" fmla="*/ 137 h 270"/>
                <a:gd name="T80" fmla="*/ 50 w 147"/>
                <a:gd name="T81" fmla="*/ 130 h 270"/>
                <a:gd name="T82" fmla="*/ 2 w 147"/>
                <a:gd name="T83" fmla="*/ 149 h 270"/>
                <a:gd name="T84" fmla="*/ 14 w 147"/>
                <a:gd name="T85" fmla="*/ 137 h 270"/>
                <a:gd name="T86" fmla="*/ 7 w 147"/>
                <a:gd name="T87" fmla="*/ 132 h 270"/>
                <a:gd name="T88" fmla="*/ 0 w 147"/>
                <a:gd name="T89" fmla="*/ 114 h 270"/>
                <a:gd name="T90" fmla="*/ 12 w 147"/>
                <a:gd name="T91" fmla="*/ 104 h 270"/>
                <a:gd name="T92" fmla="*/ 9 w 147"/>
                <a:gd name="T93" fmla="*/ 9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" h="270">
                  <a:moveTo>
                    <a:pt x="9" y="90"/>
                  </a:moveTo>
                  <a:lnTo>
                    <a:pt x="28" y="90"/>
                  </a:lnTo>
                  <a:lnTo>
                    <a:pt x="28" y="76"/>
                  </a:lnTo>
                  <a:lnTo>
                    <a:pt x="31" y="73"/>
                  </a:lnTo>
                  <a:lnTo>
                    <a:pt x="40" y="80"/>
                  </a:lnTo>
                  <a:lnTo>
                    <a:pt x="54" y="73"/>
                  </a:lnTo>
                  <a:lnTo>
                    <a:pt x="66" y="78"/>
                  </a:lnTo>
                  <a:lnTo>
                    <a:pt x="69" y="76"/>
                  </a:lnTo>
                  <a:lnTo>
                    <a:pt x="69" y="69"/>
                  </a:lnTo>
                  <a:lnTo>
                    <a:pt x="78" y="61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88" y="52"/>
                  </a:lnTo>
                  <a:lnTo>
                    <a:pt x="90" y="40"/>
                  </a:lnTo>
                  <a:lnTo>
                    <a:pt x="85" y="28"/>
                  </a:lnTo>
                  <a:lnTo>
                    <a:pt x="73" y="21"/>
                  </a:lnTo>
                  <a:lnTo>
                    <a:pt x="78" y="14"/>
                  </a:lnTo>
                  <a:lnTo>
                    <a:pt x="90" y="21"/>
                  </a:lnTo>
                  <a:lnTo>
                    <a:pt x="90" y="16"/>
                  </a:lnTo>
                  <a:lnTo>
                    <a:pt x="83" y="14"/>
                  </a:lnTo>
                  <a:lnTo>
                    <a:pt x="76" y="7"/>
                  </a:lnTo>
                  <a:lnTo>
                    <a:pt x="81" y="2"/>
                  </a:lnTo>
                  <a:lnTo>
                    <a:pt x="85" y="7"/>
                  </a:lnTo>
                  <a:lnTo>
                    <a:pt x="90" y="5"/>
                  </a:lnTo>
                  <a:lnTo>
                    <a:pt x="92" y="0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102" y="12"/>
                  </a:lnTo>
                  <a:lnTo>
                    <a:pt x="97" y="9"/>
                  </a:lnTo>
                  <a:lnTo>
                    <a:pt x="102" y="5"/>
                  </a:lnTo>
                  <a:lnTo>
                    <a:pt x="109" y="24"/>
                  </a:lnTo>
                  <a:lnTo>
                    <a:pt x="102" y="24"/>
                  </a:lnTo>
                  <a:lnTo>
                    <a:pt x="104" y="33"/>
                  </a:lnTo>
                  <a:lnTo>
                    <a:pt x="114" y="33"/>
                  </a:lnTo>
                  <a:lnTo>
                    <a:pt x="114" y="42"/>
                  </a:lnTo>
                  <a:lnTo>
                    <a:pt x="121" y="40"/>
                  </a:lnTo>
                  <a:lnTo>
                    <a:pt x="116" y="47"/>
                  </a:lnTo>
                  <a:lnTo>
                    <a:pt x="123" y="52"/>
                  </a:lnTo>
                  <a:lnTo>
                    <a:pt x="121" y="52"/>
                  </a:lnTo>
                  <a:lnTo>
                    <a:pt x="121" y="57"/>
                  </a:lnTo>
                  <a:lnTo>
                    <a:pt x="130" y="61"/>
                  </a:lnTo>
                  <a:lnTo>
                    <a:pt x="137" y="76"/>
                  </a:lnTo>
                  <a:lnTo>
                    <a:pt x="147" y="80"/>
                  </a:lnTo>
                  <a:lnTo>
                    <a:pt x="144" y="85"/>
                  </a:lnTo>
                  <a:lnTo>
                    <a:pt x="144" y="97"/>
                  </a:lnTo>
                  <a:lnTo>
                    <a:pt x="137" y="121"/>
                  </a:lnTo>
                  <a:lnTo>
                    <a:pt x="123" y="130"/>
                  </a:lnTo>
                  <a:lnTo>
                    <a:pt x="97" y="163"/>
                  </a:lnTo>
                  <a:lnTo>
                    <a:pt x="92" y="163"/>
                  </a:lnTo>
                  <a:lnTo>
                    <a:pt x="83" y="177"/>
                  </a:lnTo>
                  <a:lnTo>
                    <a:pt x="78" y="175"/>
                  </a:lnTo>
                  <a:lnTo>
                    <a:pt x="78" y="185"/>
                  </a:lnTo>
                  <a:lnTo>
                    <a:pt x="73" y="187"/>
                  </a:lnTo>
                  <a:lnTo>
                    <a:pt x="71" y="196"/>
                  </a:lnTo>
                  <a:lnTo>
                    <a:pt x="83" y="201"/>
                  </a:lnTo>
                  <a:lnTo>
                    <a:pt x="90" y="211"/>
                  </a:lnTo>
                  <a:lnTo>
                    <a:pt x="97" y="211"/>
                  </a:lnTo>
                  <a:lnTo>
                    <a:pt x="99" y="220"/>
                  </a:lnTo>
                  <a:lnTo>
                    <a:pt x="95" y="230"/>
                  </a:lnTo>
                  <a:lnTo>
                    <a:pt x="83" y="234"/>
                  </a:lnTo>
                  <a:lnTo>
                    <a:pt x="76" y="248"/>
                  </a:lnTo>
                  <a:lnTo>
                    <a:pt x="64" y="256"/>
                  </a:lnTo>
                  <a:lnTo>
                    <a:pt x="54" y="270"/>
                  </a:lnTo>
                  <a:lnTo>
                    <a:pt x="24" y="270"/>
                  </a:lnTo>
                  <a:lnTo>
                    <a:pt x="21" y="263"/>
                  </a:lnTo>
                  <a:lnTo>
                    <a:pt x="9" y="256"/>
                  </a:lnTo>
                  <a:lnTo>
                    <a:pt x="17" y="248"/>
                  </a:lnTo>
                  <a:lnTo>
                    <a:pt x="17" y="234"/>
                  </a:lnTo>
                  <a:lnTo>
                    <a:pt x="26" y="215"/>
                  </a:lnTo>
                  <a:lnTo>
                    <a:pt x="26" y="206"/>
                  </a:lnTo>
                  <a:lnTo>
                    <a:pt x="36" y="196"/>
                  </a:lnTo>
                  <a:lnTo>
                    <a:pt x="40" y="182"/>
                  </a:lnTo>
                  <a:lnTo>
                    <a:pt x="43" y="180"/>
                  </a:lnTo>
                  <a:lnTo>
                    <a:pt x="43" y="173"/>
                  </a:lnTo>
                  <a:lnTo>
                    <a:pt x="52" y="166"/>
                  </a:lnTo>
                  <a:lnTo>
                    <a:pt x="52" y="158"/>
                  </a:lnTo>
                  <a:lnTo>
                    <a:pt x="57" y="154"/>
                  </a:lnTo>
                  <a:lnTo>
                    <a:pt x="54" y="144"/>
                  </a:lnTo>
                  <a:lnTo>
                    <a:pt x="59" y="144"/>
                  </a:lnTo>
                  <a:lnTo>
                    <a:pt x="54" y="137"/>
                  </a:lnTo>
                  <a:lnTo>
                    <a:pt x="57" y="132"/>
                  </a:lnTo>
                  <a:lnTo>
                    <a:pt x="50" y="130"/>
                  </a:lnTo>
                  <a:lnTo>
                    <a:pt x="14" y="147"/>
                  </a:lnTo>
                  <a:lnTo>
                    <a:pt x="2" y="149"/>
                  </a:lnTo>
                  <a:lnTo>
                    <a:pt x="9" y="140"/>
                  </a:lnTo>
                  <a:lnTo>
                    <a:pt x="14" y="137"/>
                  </a:lnTo>
                  <a:lnTo>
                    <a:pt x="12" y="132"/>
                  </a:lnTo>
                  <a:lnTo>
                    <a:pt x="7" y="132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1" y="104"/>
                  </a:lnTo>
                  <a:lnTo>
                    <a:pt x="12" y="104"/>
                  </a:lnTo>
                  <a:lnTo>
                    <a:pt x="7" y="95"/>
                  </a:lnTo>
                  <a:lnTo>
                    <a:pt x="9" y="9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6" name="Freeform 172"/>
            <p:cNvSpPr>
              <a:spLocks/>
            </p:cNvSpPr>
            <p:nvPr/>
          </p:nvSpPr>
          <p:spPr bwMode="auto">
            <a:xfrm>
              <a:off x="4860925" y="3987377"/>
              <a:ext cx="120650" cy="93663"/>
            </a:xfrm>
            <a:custGeom>
              <a:avLst/>
              <a:gdLst>
                <a:gd name="T0" fmla="*/ 17 w 76"/>
                <a:gd name="T1" fmla="*/ 2 h 59"/>
                <a:gd name="T2" fmla="*/ 26 w 76"/>
                <a:gd name="T3" fmla="*/ 2 h 59"/>
                <a:gd name="T4" fmla="*/ 36 w 76"/>
                <a:gd name="T5" fmla="*/ 0 h 59"/>
                <a:gd name="T6" fmla="*/ 40 w 76"/>
                <a:gd name="T7" fmla="*/ 9 h 59"/>
                <a:gd name="T8" fmla="*/ 71 w 76"/>
                <a:gd name="T9" fmla="*/ 16 h 59"/>
                <a:gd name="T10" fmla="*/ 76 w 76"/>
                <a:gd name="T11" fmla="*/ 21 h 59"/>
                <a:gd name="T12" fmla="*/ 64 w 76"/>
                <a:gd name="T13" fmla="*/ 28 h 59"/>
                <a:gd name="T14" fmla="*/ 64 w 76"/>
                <a:gd name="T15" fmla="*/ 35 h 59"/>
                <a:gd name="T16" fmla="*/ 59 w 76"/>
                <a:gd name="T17" fmla="*/ 40 h 59"/>
                <a:gd name="T18" fmla="*/ 69 w 76"/>
                <a:gd name="T19" fmla="*/ 47 h 59"/>
                <a:gd name="T20" fmla="*/ 69 w 76"/>
                <a:gd name="T21" fmla="*/ 52 h 59"/>
                <a:gd name="T22" fmla="*/ 52 w 76"/>
                <a:gd name="T23" fmla="*/ 59 h 59"/>
                <a:gd name="T24" fmla="*/ 45 w 76"/>
                <a:gd name="T25" fmla="*/ 54 h 59"/>
                <a:gd name="T26" fmla="*/ 31 w 76"/>
                <a:gd name="T27" fmla="*/ 54 h 59"/>
                <a:gd name="T28" fmla="*/ 10 w 76"/>
                <a:gd name="T29" fmla="*/ 50 h 59"/>
                <a:gd name="T30" fmla="*/ 0 w 76"/>
                <a:gd name="T31" fmla="*/ 19 h 59"/>
                <a:gd name="T32" fmla="*/ 10 w 76"/>
                <a:gd name="T33" fmla="*/ 14 h 59"/>
                <a:gd name="T34" fmla="*/ 17 w 76"/>
                <a:gd name="T3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59">
                  <a:moveTo>
                    <a:pt x="17" y="2"/>
                  </a:moveTo>
                  <a:lnTo>
                    <a:pt x="26" y="2"/>
                  </a:lnTo>
                  <a:lnTo>
                    <a:pt x="36" y="0"/>
                  </a:lnTo>
                  <a:lnTo>
                    <a:pt x="40" y="9"/>
                  </a:lnTo>
                  <a:lnTo>
                    <a:pt x="71" y="16"/>
                  </a:lnTo>
                  <a:lnTo>
                    <a:pt x="76" y="21"/>
                  </a:lnTo>
                  <a:lnTo>
                    <a:pt x="64" y="28"/>
                  </a:lnTo>
                  <a:lnTo>
                    <a:pt x="64" y="35"/>
                  </a:lnTo>
                  <a:lnTo>
                    <a:pt x="59" y="40"/>
                  </a:lnTo>
                  <a:lnTo>
                    <a:pt x="69" y="47"/>
                  </a:lnTo>
                  <a:lnTo>
                    <a:pt x="69" y="52"/>
                  </a:lnTo>
                  <a:lnTo>
                    <a:pt x="52" y="59"/>
                  </a:lnTo>
                  <a:lnTo>
                    <a:pt x="45" y="54"/>
                  </a:lnTo>
                  <a:lnTo>
                    <a:pt x="31" y="5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10" y="14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7" name="Freeform 173"/>
            <p:cNvSpPr>
              <a:spLocks/>
            </p:cNvSpPr>
            <p:nvPr/>
          </p:nvSpPr>
          <p:spPr bwMode="auto">
            <a:xfrm>
              <a:off x="4879975" y="4333452"/>
              <a:ext cx="379413" cy="363538"/>
            </a:xfrm>
            <a:custGeom>
              <a:avLst/>
              <a:gdLst>
                <a:gd name="T0" fmla="*/ 10 w 239"/>
                <a:gd name="T1" fmla="*/ 61 h 229"/>
                <a:gd name="T2" fmla="*/ 19 w 239"/>
                <a:gd name="T3" fmla="*/ 49 h 229"/>
                <a:gd name="T4" fmla="*/ 38 w 239"/>
                <a:gd name="T5" fmla="*/ 37 h 229"/>
                <a:gd name="T6" fmla="*/ 40 w 239"/>
                <a:gd name="T7" fmla="*/ 54 h 229"/>
                <a:gd name="T8" fmla="*/ 45 w 239"/>
                <a:gd name="T9" fmla="*/ 61 h 229"/>
                <a:gd name="T10" fmla="*/ 66 w 239"/>
                <a:gd name="T11" fmla="*/ 59 h 229"/>
                <a:gd name="T12" fmla="*/ 102 w 239"/>
                <a:gd name="T13" fmla="*/ 45 h 229"/>
                <a:gd name="T14" fmla="*/ 123 w 239"/>
                <a:gd name="T15" fmla="*/ 45 h 229"/>
                <a:gd name="T16" fmla="*/ 154 w 239"/>
                <a:gd name="T17" fmla="*/ 0 h 229"/>
                <a:gd name="T18" fmla="*/ 159 w 239"/>
                <a:gd name="T19" fmla="*/ 16 h 229"/>
                <a:gd name="T20" fmla="*/ 147 w 239"/>
                <a:gd name="T21" fmla="*/ 42 h 229"/>
                <a:gd name="T22" fmla="*/ 161 w 239"/>
                <a:gd name="T23" fmla="*/ 42 h 229"/>
                <a:gd name="T24" fmla="*/ 170 w 239"/>
                <a:gd name="T25" fmla="*/ 64 h 229"/>
                <a:gd name="T26" fmla="*/ 173 w 239"/>
                <a:gd name="T27" fmla="*/ 104 h 229"/>
                <a:gd name="T28" fmla="*/ 173 w 239"/>
                <a:gd name="T29" fmla="*/ 130 h 229"/>
                <a:gd name="T30" fmla="*/ 178 w 239"/>
                <a:gd name="T31" fmla="*/ 144 h 229"/>
                <a:gd name="T32" fmla="*/ 208 w 239"/>
                <a:gd name="T33" fmla="*/ 165 h 229"/>
                <a:gd name="T34" fmla="*/ 211 w 239"/>
                <a:gd name="T35" fmla="*/ 182 h 229"/>
                <a:gd name="T36" fmla="*/ 218 w 239"/>
                <a:gd name="T37" fmla="*/ 196 h 229"/>
                <a:gd name="T38" fmla="*/ 234 w 239"/>
                <a:gd name="T39" fmla="*/ 208 h 229"/>
                <a:gd name="T40" fmla="*/ 237 w 239"/>
                <a:gd name="T41" fmla="*/ 222 h 229"/>
                <a:gd name="T42" fmla="*/ 223 w 239"/>
                <a:gd name="T43" fmla="*/ 217 h 229"/>
                <a:gd name="T44" fmla="*/ 194 w 239"/>
                <a:gd name="T45" fmla="*/ 217 h 229"/>
                <a:gd name="T46" fmla="*/ 168 w 239"/>
                <a:gd name="T47" fmla="*/ 229 h 229"/>
                <a:gd name="T48" fmla="*/ 142 w 239"/>
                <a:gd name="T49" fmla="*/ 168 h 229"/>
                <a:gd name="T50" fmla="*/ 135 w 239"/>
                <a:gd name="T51" fmla="*/ 156 h 229"/>
                <a:gd name="T52" fmla="*/ 107 w 239"/>
                <a:gd name="T53" fmla="*/ 151 h 229"/>
                <a:gd name="T54" fmla="*/ 99 w 239"/>
                <a:gd name="T55" fmla="*/ 182 h 229"/>
                <a:gd name="T56" fmla="*/ 66 w 239"/>
                <a:gd name="T57" fmla="*/ 172 h 229"/>
                <a:gd name="T58" fmla="*/ 52 w 239"/>
                <a:gd name="T59" fmla="*/ 165 h 229"/>
                <a:gd name="T60" fmla="*/ 26 w 239"/>
                <a:gd name="T61" fmla="*/ 165 h 229"/>
                <a:gd name="T62" fmla="*/ 33 w 239"/>
                <a:gd name="T63" fmla="*/ 161 h 229"/>
                <a:gd name="T64" fmla="*/ 31 w 239"/>
                <a:gd name="T65" fmla="*/ 151 h 229"/>
                <a:gd name="T66" fmla="*/ 31 w 239"/>
                <a:gd name="T67" fmla="*/ 149 h 229"/>
                <a:gd name="T68" fmla="*/ 40 w 239"/>
                <a:gd name="T69" fmla="*/ 144 h 229"/>
                <a:gd name="T70" fmla="*/ 45 w 239"/>
                <a:gd name="T71" fmla="*/ 132 h 229"/>
                <a:gd name="T72" fmla="*/ 38 w 239"/>
                <a:gd name="T73" fmla="*/ 120 h 229"/>
                <a:gd name="T74" fmla="*/ 26 w 239"/>
                <a:gd name="T75" fmla="*/ 116 h 229"/>
                <a:gd name="T76" fmla="*/ 31 w 239"/>
                <a:gd name="T77" fmla="*/ 113 h 229"/>
                <a:gd name="T78" fmla="*/ 19 w 239"/>
                <a:gd name="T79" fmla="*/ 116 h 229"/>
                <a:gd name="T80" fmla="*/ 19 w 239"/>
                <a:gd name="T81" fmla="*/ 99 h 229"/>
                <a:gd name="T82" fmla="*/ 12 w 239"/>
                <a:gd name="T83" fmla="*/ 97 h 229"/>
                <a:gd name="T84" fmla="*/ 7 w 239"/>
                <a:gd name="T85" fmla="*/ 85 h 229"/>
                <a:gd name="T86" fmla="*/ 5 w 239"/>
                <a:gd name="T87" fmla="*/ 71 h 229"/>
                <a:gd name="T88" fmla="*/ 0 w 239"/>
                <a:gd name="T89" fmla="*/ 6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9" h="229">
                  <a:moveTo>
                    <a:pt x="0" y="59"/>
                  </a:moveTo>
                  <a:lnTo>
                    <a:pt x="10" y="61"/>
                  </a:lnTo>
                  <a:lnTo>
                    <a:pt x="12" y="47"/>
                  </a:lnTo>
                  <a:lnTo>
                    <a:pt x="19" y="49"/>
                  </a:lnTo>
                  <a:lnTo>
                    <a:pt x="28" y="35"/>
                  </a:lnTo>
                  <a:lnTo>
                    <a:pt x="38" y="37"/>
                  </a:lnTo>
                  <a:lnTo>
                    <a:pt x="47" y="45"/>
                  </a:lnTo>
                  <a:lnTo>
                    <a:pt x="40" y="54"/>
                  </a:lnTo>
                  <a:lnTo>
                    <a:pt x="40" y="59"/>
                  </a:lnTo>
                  <a:lnTo>
                    <a:pt x="45" y="61"/>
                  </a:lnTo>
                  <a:lnTo>
                    <a:pt x="50" y="54"/>
                  </a:lnTo>
                  <a:lnTo>
                    <a:pt x="66" y="59"/>
                  </a:lnTo>
                  <a:lnTo>
                    <a:pt x="83" y="42"/>
                  </a:lnTo>
                  <a:lnTo>
                    <a:pt x="102" y="45"/>
                  </a:lnTo>
                  <a:lnTo>
                    <a:pt x="107" y="42"/>
                  </a:lnTo>
                  <a:lnTo>
                    <a:pt x="123" y="45"/>
                  </a:lnTo>
                  <a:lnTo>
                    <a:pt x="154" y="4"/>
                  </a:lnTo>
                  <a:lnTo>
                    <a:pt x="154" y="0"/>
                  </a:lnTo>
                  <a:lnTo>
                    <a:pt x="161" y="7"/>
                  </a:lnTo>
                  <a:lnTo>
                    <a:pt x="159" y="16"/>
                  </a:lnTo>
                  <a:lnTo>
                    <a:pt x="154" y="40"/>
                  </a:lnTo>
                  <a:lnTo>
                    <a:pt x="147" y="42"/>
                  </a:lnTo>
                  <a:lnTo>
                    <a:pt x="152" y="45"/>
                  </a:lnTo>
                  <a:lnTo>
                    <a:pt x="161" y="42"/>
                  </a:lnTo>
                  <a:lnTo>
                    <a:pt x="168" y="52"/>
                  </a:lnTo>
                  <a:lnTo>
                    <a:pt x="170" y="64"/>
                  </a:lnTo>
                  <a:lnTo>
                    <a:pt x="161" y="99"/>
                  </a:lnTo>
                  <a:lnTo>
                    <a:pt x="173" y="104"/>
                  </a:lnTo>
                  <a:lnTo>
                    <a:pt x="178" y="111"/>
                  </a:lnTo>
                  <a:lnTo>
                    <a:pt x="173" y="130"/>
                  </a:lnTo>
                  <a:lnTo>
                    <a:pt x="180" y="137"/>
                  </a:lnTo>
                  <a:lnTo>
                    <a:pt x="178" y="144"/>
                  </a:lnTo>
                  <a:lnTo>
                    <a:pt x="204" y="158"/>
                  </a:lnTo>
                  <a:lnTo>
                    <a:pt x="208" y="165"/>
                  </a:lnTo>
                  <a:lnTo>
                    <a:pt x="206" y="177"/>
                  </a:lnTo>
                  <a:lnTo>
                    <a:pt x="211" y="182"/>
                  </a:lnTo>
                  <a:lnTo>
                    <a:pt x="218" y="184"/>
                  </a:lnTo>
                  <a:lnTo>
                    <a:pt x="218" y="196"/>
                  </a:lnTo>
                  <a:lnTo>
                    <a:pt x="237" y="198"/>
                  </a:lnTo>
                  <a:lnTo>
                    <a:pt x="234" y="208"/>
                  </a:lnTo>
                  <a:lnTo>
                    <a:pt x="239" y="215"/>
                  </a:lnTo>
                  <a:lnTo>
                    <a:pt x="237" y="222"/>
                  </a:lnTo>
                  <a:lnTo>
                    <a:pt x="234" y="224"/>
                  </a:lnTo>
                  <a:lnTo>
                    <a:pt x="223" y="217"/>
                  </a:lnTo>
                  <a:lnTo>
                    <a:pt x="199" y="213"/>
                  </a:lnTo>
                  <a:lnTo>
                    <a:pt x="194" y="217"/>
                  </a:lnTo>
                  <a:lnTo>
                    <a:pt x="182" y="217"/>
                  </a:lnTo>
                  <a:lnTo>
                    <a:pt x="168" y="229"/>
                  </a:lnTo>
                  <a:lnTo>
                    <a:pt x="159" y="213"/>
                  </a:lnTo>
                  <a:lnTo>
                    <a:pt x="142" y="168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26" y="146"/>
                  </a:lnTo>
                  <a:lnTo>
                    <a:pt x="107" y="151"/>
                  </a:lnTo>
                  <a:lnTo>
                    <a:pt x="99" y="165"/>
                  </a:lnTo>
                  <a:lnTo>
                    <a:pt x="99" y="182"/>
                  </a:lnTo>
                  <a:lnTo>
                    <a:pt x="81" y="182"/>
                  </a:lnTo>
                  <a:lnTo>
                    <a:pt x="66" y="172"/>
                  </a:lnTo>
                  <a:lnTo>
                    <a:pt x="55" y="170"/>
                  </a:lnTo>
                  <a:lnTo>
                    <a:pt x="52" y="165"/>
                  </a:lnTo>
                  <a:lnTo>
                    <a:pt x="38" y="168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33" y="161"/>
                  </a:lnTo>
                  <a:lnTo>
                    <a:pt x="28" y="156"/>
                  </a:lnTo>
                  <a:lnTo>
                    <a:pt x="31" y="151"/>
                  </a:lnTo>
                  <a:lnTo>
                    <a:pt x="33" y="151"/>
                  </a:lnTo>
                  <a:lnTo>
                    <a:pt x="31" y="149"/>
                  </a:lnTo>
                  <a:lnTo>
                    <a:pt x="36" y="142"/>
                  </a:lnTo>
                  <a:lnTo>
                    <a:pt x="40" y="144"/>
                  </a:lnTo>
                  <a:lnTo>
                    <a:pt x="38" y="139"/>
                  </a:lnTo>
                  <a:lnTo>
                    <a:pt x="45" y="132"/>
                  </a:lnTo>
                  <a:lnTo>
                    <a:pt x="45" y="127"/>
                  </a:lnTo>
                  <a:lnTo>
                    <a:pt x="38" y="120"/>
                  </a:lnTo>
                  <a:lnTo>
                    <a:pt x="26" y="118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1" y="113"/>
                  </a:lnTo>
                  <a:lnTo>
                    <a:pt x="24" y="118"/>
                  </a:lnTo>
                  <a:lnTo>
                    <a:pt x="19" y="116"/>
                  </a:lnTo>
                  <a:lnTo>
                    <a:pt x="14" y="108"/>
                  </a:lnTo>
                  <a:lnTo>
                    <a:pt x="19" y="99"/>
                  </a:lnTo>
                  <a:lnTo>
                    <a:pt x="12" y="101"/>
                  </a:lnTo>
                  <a:lnTo>
                    <a:pt x="12" y="97"/>
                  </a:lnTo>
                  <a:lnTo>
                    <a:pt x="5" y="94"/>
                  </a:lnTo>
                  <a:lnTo>
                    <a:pt x="7" y="85"/>
                  </a:lnTo>
                  <a:lnTo>
                    <a:pt x="0" y="75"/>
                  </a:lnTo>
                  <a:lnTo>
                    <a:pt x="5" y="71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8" name="Freeform 174"/>
            <p:cNvSpPr>
              <a:spLocks/>
            </p:cNvSpPr>
            <p:nvPr/>
          </p:nvSpPr>
          <p:spPr bwMode="auto">
            <a:xfrm>
              <a:off x="4846638" y="2096665"/>
              <a:ext cx="398463" cy="544513"/>
            </a:xfrm>
            <a:custGeom>
              <a:avLst/>
              <a:gdLst>
                <a:gd name="T0" fmla="*/ 7 w 251"/>
                <a:gd name="T1" fmla="*/ 339 h 343"/>
                <a:gd name="T2" fmla="*/ 14 w 251"/>
                <a:gd name="T3" fmla="*/ 315 h 343"/>
                <a:gd name="T4" fmla="*/ 16 w 251"/>
                <a:gd name="T5" fmla="*/ 301 h 343"/>
                <a:gd name="T6" fmla="*/ 19 w 251"/>
                <a:gd name="T7" fmla="*/ 279 h 343"/>
                <a:gd name="T8" fmla="*/ 14 w 251"/>
                <a:gd name="T9" fmla="*/ 260 h 343"/>
                <a:gd name="T10" fmla="*/ 9 w 251"/>
                <a:gd name="T11" fmla="*/ 246 h 343"/>
                <a:gd name="T12" fmla="*/ 7 w 251"/>
                <a:gd name="T13" fmla="*/ 239 h 343"/>
                <a:gd name="T14" fmla="*/ 9 w 251"/>
                <a:gd name="T15" fmla="*/ 232 h 343"/>
                <a:gd name="T16" fmla="*/ 7 w 251"/>
                <a:gd name="T17" fmla="*/ 215 h 343"/>
                <a:gd name="T18" fmla="*/ 21 w 251"/>
                <a:gd name="T19" fmla="*/ 175 h 343"/>
                <a:gd name="T20" fmla="*/ 42 w 251"/>
                <a:gd name="T21" fmla="*/ 168 h 343"/>
                <a:gd name="T22" fmla="*/ 80 w 251"/>
                <a:gd name="T23" fmla="*/ 173 h 343"/>
                <a:gd name="T24" fmla="*/ 87 w 251"/>
                <a:gd name="T25" fmla="*/ 180 h 343"/>
                <a:gd name="T26" fmla="*/ 113 w 251"/>
                <a:gd name="T27" fmla="*/ 180 h 343"/>
                <a:gd name="T28" fmla="*/ 120 w 251"/>
                <a:gd name="T29" fmla="*/ 170 h 343"/>
                <a:gd name="T30" fmla="*/ 132 w 251"/>
                <a:gd name="T31" fmla="*/ 159 h 343"/>
                <a:gd name="T32" fmla="*/ 137 w 251"/>
                <a:gd name="T33" fmla="*/ 147 h 343"/>
                <a:gd name="T34" fmla="*/ 144 w 251"/>
                <a:gd name="T35" fmla="*/ 133 h 343"/>
                <a:gd name="T36" fmla="*/ 154 w 251"/>
                <a:gd name="T37" fmla="*/ 104 h 343"/>
                <a:gd name="T38" fmla="*/ 168 w 251"/>
                <a:gd name="T39" fmla="*/ 90 h 343"/>
                <a:gd name="T40" fmla="*/ 194 w 251"/>
                <a:gd name="T41" fmla="*/ 73 h 343"/>
                <a:gd name="T42" fmla="*/ 182 w 251"/>
                <a:gd name="T43" fmla="*/ 62 h 343"/>
                <a:gd name="T44" fmla="*/ 189 w 251"/>
                <a:gd name="T45" fmla="*/ 33 h 343"/>
                <a:gd name="T46" fmla="*/ 222 w 251"/>
                <a:gd name="T47" fmla="*/ 5 h 343"/>
                <a:gd name="T48" fmla="*/ 248 w 251"/>
                <a:gd name="T49" fmla="*/ 2 h 343"/>
                <a:gd name="T50" fmla="*/ 246 w 251"/>
                <a:gd name="T51" fmla="*/ 21 h 343"/>
                <a:gd name="T52" fmla="*/ 227 w 251"/>
                <a:gd name="T53" fmla="*/ 33 h 343"/>
                <a:gd name="T54" fmla="*/ 191 w 251"/>
                <a:gd name="T55" fmla="*/ 83 h 343"/>
                <a:gd name="T56" fmla="*/ 194 w 251"/>
                <a:gd name="T57" fmla="*/ 111 h 343"/>
                <a:gd name="T58" fmla="*/ 90 w 251"/>
                <a:gd name="T59" fmla="*/ 208 h 343"/>
                <a:gd name="T60" fmla="*/ 31 w 251"/>
                <a:gd name="T61" fmla="*/ 339 h 343"/>
                <a:gd name="T62" fmla="*/ 12 w 251"/>
                <a:gd name="T63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1" h="343">
                  <a:moveTo>
                    <a:pt x="0" y="341"/>
                  </a:moveTo>
                  <a:lnTo>
                    <a:pt x="7" y="339"/>
                  </a:lnTo>
                  <a:lnTo>
                    <a:pt x="4" y="324"/>
                  </a:lnTo>
                  <a:lnTo>
                    <a:pt x="14" y="315"/>
                  </a:lnTo>
                  <a:lnTo>
                    <a:pt x="12" y="308"/>
                  </a:lnTo>
                  <a:lnTo>
                    <a:pt x="16" y="301"/>
                  </a:lnTo>
                  <a:lnTo>
                    <a:pt x="12" y="289"/>
                  </a:lnTo>
                  <a:lnTo>
                    <a:pt x="19" y="279"/>
                  </a:lnTo>
                  <a:lnTo>
                    <a:pt x="21" y="263"/>
                  </a:lnTo>
                  <a:lnTo>
                    <a:pt x="14" y="260"/>
                  </a:lnTo>
                  <a:lnTo>
                    <a:pt x="7" y="251"/>
                  </a:lnTo>
                  <a:lnTo>
                    <a:pt x="9" y="246"/>
                  </a:lnTo>
                  <a:lnTo>
                    <a:pt x="7" y="246"/>
                  </a:lnTo>
                  <a:lnTo>
                    <a:pt x="7" y="239"/>
                  </a:lnTo>
                  <a:lnTo>
                    <a:pt x="12" y="237"/>
                  </a:lnTo>
                  <a:lnTo>
                    <a:pt x="9" y="232"/>
                  </a:lnTo>
                  <a:lnTo>
                    <a:pt x="12" y="225"/>
                  </a:lnTo>
                  <a:lnTo>
                    <a:pt x="7" y="215"/>
                  </a:lnTo>
                  <a:lnTo>
                    <a:pt x="9" y="178"/>
                  </a:lnTo>
                  <a:lnTo>
                    <a:pt x="21" y="175"/>
                  </a:lnTo>
                  <a:lnTo>
                    <a:pt x="33" y="178"/>
                  </a:lnTo>
                  <a:lnTo>
                    <a:pt x="42" y="168"/>
                  </a:lnTo>
                  <a:lnTo>
                    <a:pt x="66" y="175"/>
                  </a:lnTo>
                  <a:lnTo>
                    <a:pt x="80" y="173"/>
                  </a:lnTo>
                  <a:lnTo>
                    <a:pt x="85" y="173"/>
                  </a:lnTo>
                  <a:lnTo>
                    <a:pt x="87" y="180"/>
                  </a:lnTo>
                  <a:lnTo>
                    <a:pt x="106" y="182"/>
                  </a:lnTo>
                  <a:lnTo>
                    <a:pt x="113" y="180"/>
                  </a:lnTo>
                  <a:lnTo>
                    <a:pt x="116" y="175"/>
                  </a:lnTo>
                  <a:lnTo>
                    <a:pt x="120" y="170"/>
                  </a:lnTo>
                  <a:lnTo>
                    <a:pt x="132" y="170"/>
                  </a:lnTo>
                  <a:lnTo>
                    <a:pt x="132" y="159"/>
                  </a:lnTo>
                  <a:lnTo>
                    <a:pt x="128" y="152"/>
                  </a:lnTo>
                  <a:lnTo>
                    <a:pt x="137" y="147"/>
                  </a:lnTo>
                  <a:lnTo>
                    <a:pt x="147" y="137"/>
                  </a:lnTo>
                  <a:lnTo>
                    <a:pt x="144" y="133"/>
                  </a:lnTo>
                  <a:lnTo>
                    <a:pt x="154" y="123"/>
                  </a:lnTo>
                  <a:lnTo>
                    <a:pt x="154" y="104"/>
                  </a:lnTo>
                  <a:lnTo>
                    <a:pt x="163" y="97"/>
                  </a:lnTo>
                  <a:lnTo>
                    <a:pt x="168" y="90"/>
                  </a:lnTo>
                  <a:lnTo>
                    <a:pt x="189" y="81"/>
                  </a:lnTo>
                  <a:lnTo>
                    <a:pt x="194" y="73"/>
                  </a:lnTo>
                  <a:lnTo>
                    <a:pt x="189" y="66"/>
                  </a:lnTo>
                  <a:lnTo>
                    <a:pt x="182" y="62"/>
                  </a:lnTo>
                  <a:lnTo>
                    <a:pt x="191" y="50"/>
                  </a:lnTo>
                  <a:lnTo>
                    <a:pt x="189" y="33"/>
                  </a:lnTo>
                  <a:lnTo>
                    <a:pt x="218" y="14"/>
                  </a:lnTo>
                  <a:lnTo>
                    <a:pt x="222" y="5"/>
                  </a:lnTo>
                  <a:lnTo>
                    <a:pt x="229" y="0"/>
                  </a:lnTo>
                  <a:lnTo>
                    <a:pt x="248" y="2"/>
                  </a:lnTo>
                  <a:lnTo>
                    <a:pt x="251" y="9"/>
                  </a:lnTo>
                  <a:lnTo>
                    <a:pt x="246" y="21"/>
                  </a:lnTo>
                  <a:lnTo>
                    <a:pt x="232" y="33"/>
                  </a:lnTo>
                  <a:lnTo>
                    <a:pt x="227" y="33"/>
                  </a:lnTo>
                  <a:lnTo>
                    <a:pt x="218" y="64"/>
                  </a:lnTo>
                  <a:lnTo>
                    <a:pt x="191" y="83"/>
                  </a:lnTo>
                  <a:lnTo>
                    <a:pt x="199" y="95"/>
                  </a:lnTo>
                  <a:lnTo>
                    <a:pt x="194" y="111"/>
                  </a:lnTo>
                  <a:lnTo>
                    <a:pt x="184" y="197"/>
                  </a:lnTo>
                  <a:lnTo>
                    <a:pt x="90" y="208"/>
                  </a:lnTo>
                  <a:lnTo>
                    <a:pt x="57" y="317"/>
                  </a:lnTo>
                  <a:lnTo>
                    <a:pt x="31" y="339"/>
                  </a:lnTo>
                  <a:lnTo>
                    <a:pt x="23" y="336"/>
                  </a:lnTo>
                  <a:lnTo>
                    <a:pt x="12" y="343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49" name="Freeform 175"/>
            <p:cNvSpPr>
              <a:spLocks/>
            </p:cNvSpPr>
            <p:nvPr/>
          </p:nvSpPr>
          <p:spPr bwMode="auto">
            <a:xfrm>
              <a:off x="4899025" y="4100090"/>
              <a:ext cx="109538" cy="115888"/>
            </a:xfrm>
            <a:custGeom>
              <a:avLst/>
              <a:gdLst>
                <a:gd name="T0" fmla="*/ 0 w 69"/>
                <a:gd name="T1" fmla="*/ 61 h 73"/>
                <a:gd name="T2" fmla="*/ 7 w 69"/>
                <a:gd name="T3" fmla="*/ 42 h 73"/>
                <a:gd name="T4" fmla="*/ 5 w 69"/>
                <a:gd name="T5" fmla="*/ 31 h 73"/>
                <a:gd name="T6" fmla="*/ 9 w 69"/>
                <a:gd name="T7" fmla="*/ 26 h 73"/>
                <a:gd name="T8" fmla="*/ 7 w 69"/>
                <a:gd name="T9" fmla="*/ 23 h 73"/>
                <a:gd name="T10" fmla="*/ 14 w 69"/>
                <a:gd name="T11" fmla="*/ 16 h 73"/>
                <a:gd name="T12" fmla="*/ 16 w 69"/>
                <a:gd name="T13" fmla="*/ 12 h 73"/>
                <a:gd name="T14" fmla="*/ 14 w 69"/>
                <a:gd name="T15" fmla="*/ 2 h 73"/>
                <a:gd name="T16" fmla="*/ 24 w 69"/>
                <a:gd name="T17" fmla="*/ 5 h 73"/>
                <a:gd name="T18" fmla="*/ 28 w 69"/>
                <a:gd name="T19" fmla="*/ 0 h 73"/>
                <a:gd name="T20" fmla="*/ 35 w 69"/>
                <a:gd name="T21" fmla="*/ 0 h 73"/>
                <a:gd name="T22" fmla="*/ 40 w 69"/>
                <a:gd name="T23" fmla="*/ 9 h 73"/>
                <a:gd name="T24" fmla="*/ 50 w 69"/>
                <a:gd name="T25" fmla="*/ 16 h 73"/>
                <a:gd name="T26" fmla="*/ 54 w 69"/>
                <a:gd name="T27" fmla="*/ 9 h 73"/>
                <a:gd name="T28" fmla="*/ 69 w 69"/>
                <a:gd name="T29" fmla="*/ 9 h 73"/>
                <a:gd name="T30" fmla="*/ 54 w 69"/>
                <a:gd name="T31" fmla="*/ 19 h 73"/>
                <a:gd name="T32" fmla="*/ 50 w 69"/>
                <a:gd name="T33" fmla="*/ 31 h 73"/>
                <a:gd name="T34" fmla="*/ 38 w 69"/>
                <a:gd name="T35" fmla="*/ 33 h 73"/>
                <a:gd name="T36" fmla="*/ 28 w 69"/>
                <a:gd name="T37" fmla="*/ 40 h 73"/>
                <a:gd name="T38" fmla="*/ 24 w 69"/>
                <a:gd name="T39" fmla="*/ 57 h 73"/>
                <a:gd name="T40" fmla="*/ 7 w 69"/>
                <a:gd name="T41" fmla="*/ 73 h 73"/>
                <a:gd name="T42" fmla="*/ 0 w 69"/>
                <a:gd name="T43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3">
                  <a:moveTo>
                    <a:pt x="0" y="61"/>
                  </a:moveTo>
                  <a:lnTo>
                    <a:pt x="7" y="42"/>
                  </a:lnTo>
                  <a:lnTo>
                    <a:pt x="5" y="31"/>
                  </a:lnTo>
                  <a:lnTo>
                    <a:pt x="9" y="26"/>
                  </a:lnTo>
                  <a:lnTo>
                    <a:pt x="7" y="23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4" y="2"/>
                  </a:lnTo>
                  <a:lnTo>
                    <a:pt x="24" y="5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0" y="9"/>
                  </a:lnTo>
                  <a:lnTo>
                    <a:pt x="50" y="16"/>
                  </a:lnTo>
                  <a:lnTo>
                    <a:pt x="54" y="9"/>
                  </a:lnTo>
                  <a:lnTo>
                    <a:pt x="69" y="9"/>
                  </a:lnTo>
                  <a:lnTo>
                    <a:pt x="54" y="19"/>
                  </a:lnTo>
                  <a:lnTo>
                    <a:pt x="50" y="31"/>
                  </a:lnTo>
                  <a:lnTo>
                    <a:pt x="38" y="33"/>
                  </a:lnTo>
                  <a:lnTo>
                    <a:pt x="28" y="40"/>
                  </a:lnTo>
                  <a:lnTo>
                    <a:pt x="24" y="57"/>
                  </a:lnTo>
                  <a:lnTo>
                    <a:pt x="7" y="73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0" name="Freeform 176"/>
            <p:cNvSpPr>
              <a:spLocks/>
            </p:cNvSpPr>
            <p:nvPr/>
          </p:nvSpPr>
          <p:spPr bwMode="auto">
            <a:xfrm>
              <a:off x="4860925" y="2126827"/>
              <a:ext cx="150813" cy="192088"/>
            </a:xfrm>
            <a:custGeom>
              <a:avLst/>
              <a:gdLst>
                <a:gd name="T0" fmla="*/ 24 w 95"/>
                <a:gd name="T1" fmla="*/ 0 h 121"/>
                <a:gd name="T2" fmla="*/ 26 w 95"/>
                <a:gd name="T3" fmla="*/ 7 h 121"/>
                <a:gd name="T4" fmla="*/ 19 w 95"/>
                <a:gd name="T5" fmla="*/ 19 h 121"/>
                <a:gd name="T6" fmla="*/ 31 w 95"/>
                <a:gd name="T7" fmla="*/ 43 h 121"/>
                <a:gd name="T8" fmla="*/ 48 w 95"/>
                <a:gd name="T9" fmla="*/ 26 h 121"/>
                <a:gd name="T10" fmla="*/ 57 w 95"/>
                <a:gd name="T11" fmla="*/ 31 h 121"/>
                <a:gd name="T12" fmla="*/ 59 w 95"/>
                <a:gd name="T13" fmla="*/ 40 h 121"/>
                <a:gd name="T14" fmla="*/ 83 w 95"/>
                <a:gd name="T15" fmla="*/ 35 h 121"/>
                <a:gd name="T16" fmla="*/ 88 w 95"/>
                <a:gd name="T17" fmla="*/ 28 h 121"/>
                <a:gd name="T18" fmla="*/ 95 w 95"/>
                <a:gd name="T19" fmla="*/ 35 h 121"/>
                <a:gd name="T20" fmla="*/ 93 w 95"/>
                <a:gd name="T21" fmla="*/ 43 h 121"/>
                <a:gd name="T22" fmla="*/ 83 w 95"/>
                <a:gd name="T23" fmla="*/ 50 h 121"/>
                <a:gd name="T24" fmla="*/ 88 w 95"/>
                <a:gd name="T25" fmla="*/ 59 h 121"/>
                <a:gd name="T26" fmla="*/ 78 w 95"/>
                <a:gd name="T27" fmla="*/ 76 h 121"/>
                <a:gd name="T28" fmla="*/ 71 w 95"/>
                <a:gd name="T29" fmla="*/ 78 h 121"/>
                <a:gd name="T30" fmla="*/ 74 w 95"/>
                <a:gd name="T31" fmla="*/ 97 h 121"/>
                <a:gd name="T32" fmla="*/ 36 w 95"/>
                <a:gd name="T33" fmla="*/ 121 h 121"/>
                <a:gd name="T34" fmla="*/ 31 w 95"/>
                <a:gd name="T35" fmla="*/ 116 h 121"/>
                <a:gd name="T36" fmla="*/ 33 w 95"/>
                <a:gd name="T37" fmla="*/ 95 h 121"/>
                <a:gd name="T38" fmla="*/ 19 w 95"/>
                <a:gd name="T39" fmla="*/ 88 h 121"/>
                <a:gd name="T40" fmla="*/ 19 w 95"/>
                <a:gd name="T41" fmla="*/ 80 h 121"/>
                <a:gd name="T42" fmla="*/ 10 w 95"/>
                <a:gd name="T43" fmla="*/ 71 h 121"/>
                <a:gd name="T44" fmla="*/ 10 w 95"/>
                <a:gd name="T45" fmla="*/ 47 h 121"/>
                <a:gd name="T46" fmla="*/ 0 w 95"/>
                <a:gd name="T47" fmla="*/ 40 h 121"/>
                <a:gd name="T48" fmla="*/ 3 w 95"/>
                <a:gd name="T49" fmla="*/ 38 h 121"/>
                <a:gd name="T50" fmla="*/ 0 w 95"/>
                <a:gd name="T51" fmla="*/ 21 h 121"/>
                <a:gd name="T52" fmla="*/ 3 w 95"/>
                <a:gd name="T53" fmla="*/ 21 h 121"/>
                <a:gd name="T54" fmla="*/ 3 w 95"/>
                <a:gd name="T55" fmla="*/ 17 h 121"/>
                <a:gd name="T56" fmla="*/ 10 w 95"/>
                <a:gd name="T57" fmla="*/ 17 h 121"/>
                <a:gd name="T58" fmla="*/ 10 w 95"/>
                <a:gd name="T59" fmla="*/ 9 h 121"/>
                <a:gd name="T60" fmla="*/ 24 w 95"/>
                <a:gd name="T6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21">
                  <a:moveTo>
                    <a:pt x="24" y="0"/>
                  </a:moveTo>
                  <a:lnTo>
                    <a:pt x="26" y="7"/>
                  </a:lnTo>
                  <a:lnTo>
                    <a:pt x="19" y="19"/>
                  </a:lnTo>
                  <a:lnTo>
                    <a:pt x="31" y="43"/>
                  </a:lnTo>
                  <a:lnTo>
                    <a:pt x="48" y="26"/>
                  </a:lnTo>
                  <a:lnTo>
                    <a:pt x="57" y="31"/>
                  </a:lnTo>
                  <a:lnTo>
                    <a:pt x="59" y="40"/>
                  </a:lnTo>
                  <a:lnTo>
                    <a:pt x="83" y="35"/>
                  </a:lnTo>
                  <a:lnTo>
                    <a:pt x="88" y="28"/>
                  </a:lnTo>
                  <a:lnTo>
                    <a:pt x="95" y="35"/>
                  </a:lnTo>
                  <a:lnTo>
                    <a:pt x="93" y="43"/>
                  </a:lnTo>
                  <a:lnTo>
                    <a:pt x="83" y="50"/>
                  </a:lnTo>
                  <a:lnTo>
                    <a:pt x="88" y="59"/>
                  </a:lnTo>
                  <a:lnTo>
                    <a:pt x="78" y="76"/>
                  </a:lnTo>
                  <a:lnTo>
                    <a:pt x="71" y="78"/>
                  </a:lnTo>
                  <a:lnTo>
                    <a:pt x="74" y="97"/>
                  </a:lnTo>
                  <a:lnTo>
                    <a:pt x="36" y="121"/>
                  </a:lnTo>
                  <a:lnTo>
                    <a:pt x="31" y="116"/>
                  </a:lnTo>
                  <a:lnTo>
                    <a:pt x="33" y="95"/>
                  </a:lnTo>
                  <a:lnTo>
                    <a:pt x="19" y="88"/>
                  </a:lnTo>
                  <a:lnTo>
                    <a:pt x="19" y="80"/>
                  </a:lnTo>
                  <a:lnTo>
                    <a:pt x="10" y="71"/>
                  </a:lnTo>
                  <a:lnTo>
                    <a:pt x="10" y="47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0" y="9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1" name="Freeform 177"/>
            <p:cNvSpPr>
              <a:spLocks/>
            </p:cNvSpPr>
            <p:nvPr/>
          </p:nvSpPr>
          <p:spPr bwMode="auto">
            <a:xfrm>
              <a:off x="4937125" y="4208040"/>
              <a:ext cx="115888" cy="98425"/>
            </a:xfrm>
            <a:custGeom>
              <a:avLst/>
              <a:gdLst>
                <a:gd name="T0" fmla="*/ 0 w 73"/>
                <a:gd name="T1" fmla="*/ 31 h 62"/>
                <a:gd name="T2" fmla="*/ 2 w 73"/>
                <a:gd name="T3" fmla="*/ 31 h 62"/>
                <a:gd name="T4" fmla="*/ 7 w 73"/>
                <a:gd name="T5" fmla="*/ 17 h 62"/>
                <a:gd name="T6" fmla="*/ 26 w 73"/>
                <a:gd name="T7" fmla="*/ 8 h 62"/>
                <a:gd name="T8" fmla="*/ 26 w 73"/>
                <a:gd name="T9" fmla="*/ 0 h 62"/>
                <a:gd name="T10" fmla="*/ 35 w 73"/>
                <a:gd name="T11" fmla="*/ 0 h 62"/>
                <a:gd name="T12" fmla="*/ 37 w 73"/>
                <a:gd name="T13" fmla="*/ 5 h 62"/>
                <a:gd name="T14" fmla="*/ 30 w 73"/>
                <a:gd name="T15" fmla="*/ 15 h 62"/>
                <a:gd name="T16" fmla="*/ 37 w 73"/>
                <a:gd name="T17" fmla="*/ 29 h 62"/>
                <a:gd name="T18" fmla="*/ 49 w 73"/>
                <a:gd name="T19" fmla="*/ 17 h 62"/>
                <a:gd name="T20" fmla="*/ 59 w 73"/>
                <a:gd name="T21" fmla="*/ 36 h 62"/>
                <a:gd name="T22" fmla="*/ 73 w 73"/>
                <a:gd name="T23" fmla="*/ 45 h 62"/>
                <a:gd name="T24" fmla="*/ 54 w 73"/>
                <a:gd name="T25" fmla="*/ 50 h 62"/>
                <a:gd name="T26" fmla="*/ 45 w 73"/>
                <a:gd name="T27" fmla="*/ 57 h 62"/>
                <a:gd name="T28" fmla="*/ 33 w 73"/>
                <a:gd name="T29" fmla="*/ 50 h 62"/>
                <a:gd name="T30" fmla="*/ 33 w 73"/>
                <a:gd name="T31" fmla="*/ 57 h 62"/>
                <a:gd name="T32" fmla="*/ 30 w 73"/>
                <a:gd name="T33" fmla="*/ 62 h 62"/>
                <a:gd name="T34" fmla="*/ 26 w 73"/>
                <a:gd name="T35" fmla="*/ 60 h 62"/>
                <a:gd name="T36" fmla="*/ 26 w 73"/>
                <a:gd name="T37" fmla="*/ 55 h 62"/>
                <a:gd name="T38" fmla="*/ 19 w 73"/>
                <a:gd name="T39" fmla="*/ 57 h 62"/>
                <a:gd name="T40" fmla="*/ 16 w 73"/>
                <a:gd name="T41" fmla="*/ 53 h 62"/>
                <a:gd name="T42" fmla="*/ 2 w 73"/>
                <a:gd name="T43" fmla="*/ 53 h 62"/>
                <a:gd name="T44" fmla="*/ 0 w 73"/>
                <a:gd name="T45" fmla="*/ 41 h 62"/>
                <a:gd name="T46" fmla="*/ 4 w 73"/>
                <a:gd name="T47" fmla="*/ 34 h 62"/>
                <a:gd name="T48" fmla="*/ 0 w 73"/>
                <a:gd name="T4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62">
                  <a:moveTo>
                    <a:pt x="0" y="31"/>
                  </a:moveTo>
                  <a:lnTo>
                    <a:pt x="2" y="31"/>
                  </a:lnTo>
                  <a:lnTo>
                    <a:pt x="7" y="17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7" y="5"/>
                  </a:lnTo>
                  <a:lnTo>
                    <a:pt x="30" y="15"/>
                  </a:lnTo>
                  <a:lnTo>
                    <a:pt x="37" y="29"/>
                  </a:lnTo>
                  <a:lnTo>
                    <a:pt x="49" y="17"/>
                  </a:lnTo>
                  <a:lnTo>
                    <a:pt x="59" y="36"/>
                  </a:lnTo>
                  <a:lnTo>
                    <a:pt x="73" y="45"/>
                  </a:lnTo>
                  <a:lnTo>
                    <a:pt x="54" y="50"/>
                  </a:lnTo>
                  <a:lnTo>
                    <a:pt x="45" y="57"/>
                  </a:lnTo>
                  <a:lnTo>
                    <a:pt x="33" y="50"/>
                  </a:lnTo>
                  <a:lnTo>
                    <a:pt x="33" y="57"/>
                  </a:lnTo>
                  <a:lnTo>
                    <a:pt x="30" y="62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19" y="57"/>
                  </a:lnTo>
                  <a:lnTo>
                    <a:pt x="16" y="53"/>
                  </a:lnTo>
                  <a:lnTo>
                    <a:pt x="2" y="53"/>
                  </a:lnTo>
                  <a:lnTo>
                    <a:pt x="0" y="41"/>
                  </a:lnTo>
                  <a:lnTo>
                    <a:pt x="4" y="34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2" name="Freeform 178"/>
            <p:cNvSpPr>
              <a:spLocks/>
            </p:cNvSpPr>
            <p:nvPr/>
          </p:nvSpPr>
          <p:spPr bwMode="auto">
            <a:xfrm>
              <a:off x="4943475" y="4284240"/>
              <a:ext cx="180975" cy="146050"/>
            </a:xfrm>
            <a:custGeom>
              <a:avLst/>
              <a:gdLst>
                <a:gd name="T0" fmla="*/ 3 w 114"/>
                <a:gd name="T1" fmla="*/ 71 h 92"/>
                <a:gd name="T2" fmla="*/ 3 w 114"/>
                <a:gd name="T3" fmla="*/ 66 h 92"/>
                <a:gd name="T4" fmla="*/ 5 w 114"/>
                <a:gd name="T5" fmla="*/ 57 h 92"/>
                <a:gd name="T6" fmla="*/ 0 w 114"/>
                <a:gd name="T7" fmla="*/ 54 h 92"/>
                <a:gd name="T8" fmla="*/ 0 w 114"/>
                <a:gd name="T9" fmla="*/ 50 h 92"/>
                <a:gd name="T10" fmla="*/ 5 w 114"/>
                <a:gd name="T11" fmla="*/ 47 h 92"/>
                <a:gd name="T12" fmla="*/ 7 w 114"/>
                <a:gd name="T13" fmla="*/ 38 h 92"/>
                <a:gd name="T14" fmla="*/ 26 w 114"/>
                <a:gd name="T15" fmla="*/ 14 h 92"/>
                <a:gd name="T16" fmla="*/ 43 w 114"/>
                <a:gd name="T17" fmla="*/ 28 h 92"/>
                <a:gd name="T18" fmla="*/ 69 w 114"/>
                <a:gd name="T19" fmla="*/ 28 h 92"/>
                <a:gd name="T20" fmla="*/ 88 w 114"/>
                <a:gd name="T21" fmla="*/ 5 h 92"/>
                <a:gd name="T22" fmla="*/ 97 w 114"/>
                <a:gd name="T23" fmla="*/ 0 h 92"/>
                <a:gd name="T24" fmla="*/ 102 w 114"/>
                <a:gd name="T25" fmla="*/ 2 h 92"/>
                <a:gd name="T26" fmla="*/ 97 w 114"/>
                <a:gd name="T27" fmla="*/ 9 h 92"/>
                <a:gd name="T28" fmla="*/ 102 w 114"/>
                <a:gd name="T29" fmla="*/ 21 h 92"/>
                <a:gd name="T30" fmla="*/ 100 w 114"/>
                <a:gd name="T31" fmla="*/ 31 h 92"/>
                <a:gd name="T32" fmla="*/ 109 w 114"/>
                <a:gd name="T33" fmla="*/ 28 h 92"/>
                <a:gd name="T34" fmla="*/ 114 w 114"/>
                <a:gd name="T35" fmla="*/ 35 h 92"/>
                <a:gd name="T36" fmla="*/ 83 w 114"/>
                <a:gd name="T37" fmla="*/ 76 h 92"/>
                <a:gd name="T38" fmla="*/ 67 w 114"/>
                <a:gd name="T39" fmla="*/ 73 h 92"/>
                <a:gd name="T40" fmla="*/ 62 w 114"/>
                <a:gd name="T41" fmla="*/ 76 h 92"/>
                <a:gd name="T42" fmla="*/ 43 w 114"/>
                <a:gd name="T43" fmla="*/ 73 h 92"/>
                <a:gd name="T44" fmla="*/ 26 w 114"/>
                <a:gd name="T45" fmla="*/ 90 h 92"/>
                <a:gd name="T46" fmla="*/ 10 w 114"/>
                <a:gd name="T47" fmla="*/ 85 h 92"/>
                <a:gd name="T48" fmla="*/ 5 w 114"/>
                <a:gd name="T49" fmla="*/ 92 h 92"/>
                <a:gd name="T50" fmla="*/ 0 w 114"/>
                <a:gd name="T51" fmla="*/ 90 h 92"/>
                <a:gd name="T52" fmla="*/ 7 w 114"/>
                <a:gd name="T53" fmla="*/ 78 h 92"/>
                <a:gd name="T54" fmla="*/ 3 w 114"/>
                <a:gd name="T55" fmla="*/ 76 h 92"/>
                <a:gd name="T56" fmla="*/ 3 w 114"/>
                <a:gd name="T57" fmla="*/ 7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92">
                  <a:moveTo>
                    <a:pt x="3" y="71"/>
                  </a:moveTo>
                  <a:lnTo>
                    <a:pt x="3" y="66"/>
                  </a:lnTo>
                  <a:lnTo>
                    <a:pt x="5" y="57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5" y="47"/>
                  </a:lnTo>
                  <a:lnTo>
                    <a:pt x="7" y="38"/>
                  </a:lnTo>
                  <a:lnTo>
                    <a:pt x="26" y="14"/>
                  </a:lnTo>
                  <a:lnTo>
                    <a:pt x="43" y="28"/>
                  </a:lnTo>
                  <a:lnTo>
                    <a:pt x="69" y="28"/>
                  </a:lnTo>
                  <a:lnTo>
                    <a:pt x="88" y="5"/>
                  </a:lnTo>
                  <a:lnTo>
                    <a:pt x="97" y="0"/>
                  </a:lnTo>
                  <a:lnTo>
                    <a:pt x="102" y="2"/>
                  </a:lnTo>
                  <a:lnTo>
                    <a:pt x="97" y="9"/>
                  </a:lnTo>
                  <a:lnTo>
                    <a:pt x="102" y="21"/>
                  </a:lnTo>
                  <a:lnTo>
                    <a:pt x="100" y="31"/>
                  </a:lnTo>
                  <a:lnTo>
                    <a:pt x="109" y="28"/>
                  </a:lnTo>
                  <a:lnTo>
                    <a:pt x="114" y="35"/>
                  </a:lnTo>
                  <a:lnTo>
                    <a:pt x="83" y="76"/>
                  </a:lnTo>
                  <a:lnTo>
                    <a:pt x="67" y="73"/>
                  </a:lnTo>
                  <a:lnTo>
                    <a:pt x="62" y="76"/>
                  </a:lnTo>
                  <a:lnTo>
                    <a:pt x="43" y="73"/>
                  </a:lnTo>
                  <a:lnTo>
                    <a:pt x="26" y="90"/>
                  </a:lnTo>
                  <a:lnTo>
                    <a:pt x="10" y="85"/>
                  </a:lnTo>
                  <a:lnTo>
                    <a:pt x="5" y="92"/>
                  </a:lnTo>
                  <a:lnTo>
                    <a:pt x="0" y="90"/>
                  </a:lnTo>
                  <a:lnTo>
                    <a:pt x="7" y="78"/>
                  </a:lnTo>
                  <a:lnTo>
                    <a:pt x="3" y="76"/>
                  </a:lnTo>
                  <a:lnTo>
                    <a:pt x="3" y="7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3" name="Freeform 179"/>
            <p:cNvSpPr>
              <a:spLocks/>
            </p:cNvSpPr>
            <p:nvPr/>
          </p:nvSpPr>
          <p:spPr bwMode="auto">
            <a:xfrm>
              <a:off x="4891088" y="1882352"/>
              <a:ext cx="230188" cy="312738"/>
            </a:xfrm>
            <a:custGeom>
              <a:avLst/>
              <a:gdLst>
                <a:gd name="T0" fmla="*/ 14 w 145"/>
                <a:gd name="T1" fmla="*/ 149 h 197"/>
                <a:gd name="T2" fmla="*/ 12 w 145"/>
                <a:gd name="T3" fmla="*/ 140 h 197"/>
                <a:gd name="T4" fmla="*/ 10 w 145"/>
                <a:gd name="T5" fmla="*/ 126 h 197"/>
                <a:gd name="T6" fmla="*/ 29 w 145"/>
                <a:gd name="T7" fmla="*/ 107 h 197"/>
                <a:gd name="T8" fmla="*/ 26 w 145"/>
                <a:gd name="T9" fmla="*/ 97 h 197"/>
                <a:gd name="T10" fmla="*/ 38 w 145"/>
                <a:gd name="T11" fmla="*/ 81 h 197"/>
                <a:gd name="T12" fmla="*/ 50 w 145"/>
                <a:gd name="T13" fmla="*/ 71 h 197"/>
                <a:gd name="T14" fmla="*/ 59 w 145"/>
                <a:gd name="T15" fmla="*/ 71 h 197"/>
                <a:gd name="T16" fmla="*/ 64 w 145"/>
                <a:gd name="T17" fmla="*/ 55 h 197"/>
                <a:gd name="T18" fmla="*/ 66 w 145"/>
                <a:gd name="T19" fmla="*/ 38 h 197"/>
                <a:gd name="T20" fmla="*/ 66 w 145"/>
                <a:gd name="T21" fmla="*/ 21 h 197"/>
                <a:gd name="T22" fmla="*/ 74 w 145"/>
                <a:gd name="T23" fmla="*/ 14 h 197"/>
                <a:gd name="T24" fmla="*/ 85 w 145"/>
                <a:gd name="T25" fmla="*/ 0 h 197"/>
                <a:gd name="T26" fmla="*/ 92 w 145"/>
                <a:gd name="T27" fmla="*/ 12 h 197"/>
                <a:gd name="T28" fmla="*/ 109 w 145"/>
                <a:gd name="T29" fmla="*/ 19 h 197"/>
                <a:gd name="T30" fmla="*/ 114 w 145"/>
                <a:gd name="T31" fmla="*/ 26 h 197"/>
                <a:gd name="T32" fmla="*/ 123 w 145"/>
                <a:gd name="T33" fmla="*/ 36 h 197"/>
                <a:gd name="T34" fmla="*/ 126 w 145"/>
                <a:gd name="T35" fmla="*/ 40 h 197"/>
                <a:gd name="T36" fmla="*/ 133 w 145"/>
                <a:gd name="T37" fmla="*/ 57 h 197"/>
                <a:gd name="T38" fmla="*/ 142 w 145"/>
                <a:gd name="T39" fmla="*/ 62 h 197"/>
                <a:gd name="T40" fmla="*/ 145 w 145"/>
                <a:gd name="T41" fmla="*/ 71 h 197"/>
                <a:gd name="T42" fmla="*/ 142 w 145"/>
                <a:gd name="T43" fmla="*/ 88 h 197"/>
                <a:gd name="T44" fmla="*/ 137 w 145"/>
                <a:gd name="T45" fmla="*/ 92 h 197"/>
                <a:gd name="T46" fmla="*/ 123 w 145"/>
                <a:gd name="T47" fmla="*/ 107 h 197"/>
                <a:gd name="T48" fmla="*/ 111 w 145"/>
                <a:gd name="T49" fmla="*/ 118 h 197"/>
                <a:gd name="T50" fmla="*/ 102 w 145"/>
                <a:gd name="T51" fmla="*/ 128 h 197"/>
                <a:gd name="T52" fmla="*/ 97 w 145"/>
                <a:gd name="T53" fmla="*/ 147 h 197"/>
                <a:gd name="T54" fmla="*/ 78 w 145"/>
                <a:gd name="T55" fmla="*/ 159 h 197"/>
                <a:gd name="T56" fmla="*/ 69 w 145"/>
                <a:gd name="T57" fmla="*/ 180 h 197"/>
                <a:gd name="T58" fmla="*/ 40 w 145"/>
                <a:gd name="T59" fmla="*/ 194 h 197"/>
                <a:gd name="T60" fmla="*/ 29 w 145"/>
                <a:gd name="T61" fmla="*/ 180 h 197"/>
                <a:gd name="T62" fmla="*/ 0 w 145"/>
                <a:gd name="T63" fmla="*/ 173 h 197"/>
                <a:gd name="T64" fmla="*/ 5 w 145"/>
                <a:gd name="T65" fmla="*/ 15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197">
                  <a:moveTo>
                    <a:pt x="5" y="154"/>
                  </a:moveTo>
                  <a:lnTo>
                    <a:pt x="14" y="149"/>
                  </a:lnTo>
                  <a:lnTo>
                    <a:pt x="10" y="147"/>
                  </a:lnTo>
                  <a:lnTo>
                    <a:pt x="12" y="140"/>
                  </a:lnTo>
                  <a:lnTo>
                    <a:pt x="10" y="135"/>
                  </a:lnTo>
                  <a:lnTo>
                    <a:pt x="10" y="126"/>
                  </a:lnTo>
                  <a:lnTo>
                    <a:pt x="21" y="123"/>
                  </a:lnTo>
                  <a:lnTo>
                    <a:pt x="29" y="107"/>
                  </a:lnTo>
                  <a:lnTo>
                    <a:pt x="31" y="97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38" y="81"/>
                  </a:lnTo>
                  <a:lnTo>
                    <a:pt x="50" y="78"/>
                  </a:lnTo>
                  <a:lnTo>
                    <a:pt x="50" y="71"/>
                  </a:lnTo>
                  <a:lnTo>
                    <a:pt x="55" y="73"/>
                  </a:lnTo>
                  <a:lnTo>
                    <a:pt x="59" y="71"/>
                  </a:lnTo>
                  <a:lnTo>
                    <a:pt x="57" y="66"/>
                  </a:lnTo>
                  <a:lnTo>
                    <a:pt x="64" y="55"/>
                  </a:lnTo>
                  <a:lnTo>
                    <a:pt x="59" y="47"/>
                  </a:lnTo>
                  <a:lnTo>
                    <a:pt x="66" y="38"/>
                  </a:lnTo>
                  <a:lnTo>
                    <a:pt x="64" y="33"/>
                  </a:lnTo>
                  <a:lnTo>
                    <a:pt x="66" y="21"/>
                  </a:lnTo>
                  <a:lnTo>
                    <a:pt x="71" y="21"/>
                  </a:lnTo>
                  <a:lnTo>
                    <a:pt x="74" y="14"/>
                  </a:lnTo>
                  <a:lnTo>
                    <a:pt x="83" y="7"/>
                  </a:lnTo>
                  <a:lnTo>
                    <a:pt x="85" y="0"/>
                  </a:lnTo>
                  <a:lnTo>
                    <a:pt x="95" y="2"/>
                  </a:lnTo>
                  <a:lnTo>
                    <a:pt x="92" y="12"/>
                  </a:lnTo>
                  <a:lnTo>
                    <a:pt x="102" y="17"/>
                  </a:lnTo>
                  <a:lnTo>
                    <a:pt x="109" y="19"/>
                  </a:lnTo>
                  <a:lnTo>
                    <a:pt x="109" y="21"/>
                  </a:lnTo>
                  <a:lnTo>
                    <a:pt x="114" y="26"/>
                  </a:lnTo>
                  <a:lnTo>
                    <a:pt x="114" y="38"/>
                  </a:lnTo>
                  <a:lnTo>
                    <a:pt x="123" y="36"/>
                  </a:lnTo>
                  <a:lnTo>
                    <a:pt x="121" y="40"/>
                  </a:lnTo>
                  <a:lnTo>
                    <a:pt x="126" y="40"/>
                  </a:lnTo>
                  <a:lnTo>
                    <a:pt x="130" y="43"/>
                  </a:lnTo>
                  <a:lnTo>
                    <a:pt x="133" y="57"/>
                  </a:lnTo>
                  <a:lnTo>
                    <a:pt x="137" y="62"/>
                  </a:lnTo>
                  <a:lnTo>
                    <a:pt x="142" y="62"/>
                  </a:lnTo>
                  <a:lnTo>
                    <a:pt x="142" y="69"/>
                  </a:lnTo>
                  <a:lnTo>
                    <a:pt x="145" y="71"/>
                  </a:lnTo>
                  <a:lnTo>
                    <a:pt x="140" y="85"/>
                  </a:lnTo>
                  <a:lnTo>
                    <a:pt x="142" y="88"/>
                  </a:lnTo>
                  <a:lnTo>
                    <a:pt x="142" y="92"/>
                  </a:lnTo>
                  <a:lnTo>
                    <a:pt x="137" y="92"/>
                  </a:lnTo>
                  <a:lnTo>
                    <a:pt x="128" y="107"/>
                  </a:lnTo>
                  <a:lnTo>
                    <a:pt x="123" y="107"/>
                  </a:lnTo>
                  <a:lnTo>
                    <a:pt x="119" y="116"/>
                  </a:lnTo>
                  <a:lnTo>
                    <a:pt x="111" y="118"/>
                  </a:lnTo>
                  <a:lnTo>
                    <a:pt x="111" y="123"/>
                  </a:lnTo>
                  <a:lnTo>
                    <a:pt x="102" y="128"/>
                  </a:lnTo>
                  <a:lnTo>
                    <a:pt x="102" y="135"/>
                  </a:lnTo>
                  <a:lnTo>
                    <a:pt x="97" y="147"/>
                  </a:lnTo>
                  <a:lnTo>
                    <a:pt x="100" y="149"/>
                  </a:lnTo>
                  <a:lnTo>
                    <a:pt x="78" y="159"/>
                  </a:lnTo>
                  <a:lnTo>
                    <a:pt x="78" y="173"/>
                  </a:lnTo>
                  <a:lnTo>
                    <a:pt x="69" y="180"/>
                  </a:lnTo>
                  <a:lnTo>
                    <a:pt x="64" y="189"/>
                  </a:lnTo>
                  <a:lnTo>
                    <a:pt x="40" y="194"/>
                  </a:lnTo>
                  <a:lnTo>
                    <a:pt x="38" y="185"/>
                  </a:lnTo>
                  <a:lnTo>
                    <a:pt x="29" y="180"/>
                  </a:lnTo>
                  <a:lnTo>
                    <a:pt x="12" y="197"/>
                  </a:lnTo>
                  <a:lnTo>
                    <a:pt x="0" y="173"/>
                  </a:lnTo>
                  <a:lnTo>
                    <a:pt x="7" y="161"/>
                  </a:lnTo>
                  <a:lnTo>
                    <a:pt x="5" y="15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4" name="Freeform 180"/>
            <p:cNvSpPr>
              <a:spLocks/>
            </p:cNvSpPr>
            <p:nvPr/>
          </p:nvSpPr>
          <p:spPr bwMode="auto">
            <a:xfrm>
              <a:off x="4924425" y="2990427"/>
              <a:ext cx="387350" cy="519113"/>
            </a:xfrm>
            <a:custGeom>
              <a:avLst/>
              <a:gdLst>
                <a:gd name="T0" fmla="*/ 98 w 244"/>
                <a:gd name="T1" fmla="*/ 121 h 327"/>
                <a:gd name="T2" fmla="*/ 107 w 244"/>
                <a:gd name="T3" fmla="*/ 107 h 327"/>
                <a:gd name="T4" fmla="*/ 114 w 244"/>
                <a:gd name="T5" fmla="*/ 86 h 327"/>
                <a:gd name="T6" fmla="*/ 121 w 244"/>
                <a:gd name="T7" fmla="*/ 76 h 327"/>
                <a:gd name="T8" fmla="*/ 131 w 244"/>
                <a:gd name="T9" fmla="*/ 60 h 327"/>
                <a:gd name="T10" fmla="*/ 138 w 244"/>
                <a:gd name="T11" fmla="*/ 26 h 327"/>
                <a:gd name="T12" fmla="*/ 150 w 244"/>
                <a:gd name="T13" fmla="*/ 8 h 327"/>
                <a:gd name="T14" fmla="*/ 159 w 244"/>
                <a:gd name="T15" fmla="*/ 0 h 327"/>
                <a:gd name="T16" fmla="*/ 159 w 244"/>
                <a:gd name="T17" fmla="*/ 22 h 327"/>
                <a:gd name="T18" fmla="*/ 161 w 244"/>
                <a:gd name="T19" fmla="*/ 34 h 327"/>
                <a:gd name="T20" fmla="*/ 173 w 244"/>
                <a:gd name="T21" fmla="*/ 43 h 327"/>
                <a:gd name="T22" fmla="*/ 190 w 244"/>
                <a:gd name="T23" fmla="*/ 43 h 327"/>
                <a:gd name="T24" fmla="*/ 192 w 244"/>
                <a:gd name="T25" fmla="*/ 55 h 327"/>
                <a:gd name="T26" fmla="*/ 204 w 244"/>
                <a:gd name="T27" fmla="*/ 45 h 327"/>
                <a:gd name="T28" fmla="*/ 204 w 244"/>
                <a:gd name="T29" fmla="*/ 55 h 327"/>
                <a:gd name="T30" fmla="*/ 216 w 244"/>
                <a:gd name="T31" fmla="*/ 64 h 327"/>
                <a:gd name="T32" fmla="*/ 218 w 244"/>
                <a:gd name="T33" fmla="*/ 67 h 327"/>
                <a:gd name="T34" fmla="*/ 221 w 244"/>
                <a:gd name="T35" fmla="*/ 76 h 327"/>
                <a:gd name="T36" fmla="*/ 209 w 244"/>
                <a:gd name="T37" fmla="*/ 76 h 327"/>
                <a:gd name="T38" fmla="*/ 206 w 244"/>
                <a:gd name="T39" fmla="*/ 83 h 327"/>
                <a:gd name="T40" fmla="*/ 206 w 244"/>
                <a:gd name="T41" fmla="*/ 105 h 327"/>
                <a:gd name="T42" fmla="*/ 209 w 244"/>
                <a:gd name="T43" fmla="*/ 109 h 327"/>
                <a:gd name="T44" fmla="*/ 218 w 244"/>
                <a:gd name="T45" fmla="*/ 131 h 327"/>
                <a:gd name="T46" fmla="*/ 221 w 244"/>
                <a:gd name="T47" fmla="*/ 145 h 327"/>
                <a:gd name="T48" fmla="*/ 237 w 244"/>
                <a:gd name="T49" fmla="*/ 164 h 327"/>
                <a:gd name="T50" fmla="*/ 242 w 244"/>
                <a:gd name="T51" fmla="*/ 178 h 327"/>
                <a:gd name="T52" fmla="*/ 235 w 244"/>
                <a:gd name="T53" fmla="*/ 187 h 327"/>
                <a:gd name="T54" fmla="*/ 232 w 244"/>
                <a:gd name="T55" fmla="*/ 202 h 327"/>
                <a:gd name="T56" fmla="*/ 232 w 244"/>
                <a:gd name="T57" fmla="*/ 211 h 327"/>
                <a:gd name="T58" fmla="*/ 232 w 244"/>
                <a:gd name="T59" fmla="*/ 221 h 327"/>
                <a:gd name="T60" fmla="*/ 235 w 244"/>
                <a:gd name="T61" fmla="*/ 228 h 327"/>
                <a:gd name="T62" fmla="*/ 199 w 244"/>
                <a:gd name="T63" fmla="*/ 235 h 327"/>
                <a:gd name="T64" fmla="*/ 166 w 244"/>
                <a:gd name="T65" fmla="*/ 277 h 327"/>
                <a:gd name="T66" fmla="*/ 161 w 244"/>
                <a:gd name="T67" fmla="*/ 292 h 327"/>
                <a:gd name="T68" fmla="*/ 131 w 244"/>
                <a:gd name="T69" fmla="*/ 301 h 327"/>
                <a:gd name="T70" fmla="*/ 105 w 244"/>
                <a:gd name="T71" fmla="*/ 301 h 327"/>
                <a:gd name="T72" fmla="*/ 83 w 244"/>
                <a:gd name="T73" fmla="*/ 311 h 327"/>
                <a:gd name="T74" fmla="*/ 55 w 244"/>
                <a:gd name="T75" fmla="*/ 308 h 327"/>
                <a:gd name="T76" fmla="*/ 36 w 244"/>
                <a:gd name="T77" fmla="*/ 327 h 327"/>
                <a:gd name="T78" fmla="*/ 12 w 244"/>
                <a:gd name="T79" fmla="*/ 299 h 327"/>
                <a:gd name="T80" fmla="*/ 0 w 244"/>
                <a:gd name="T81" fmla="*/ 287 h 327"/>
                <a:gd name="T82" fmla="*/ 8 w 244"/>
                <a:gd name="T83" fmla="*/ 268 h 327"/>
                <a:gd name="T84" fmla="*/ 10 w 244"/>
                <a:gd name="T85" fmla="*/ 247 h 327"/>
                <a:gd name="T86" fmla="*/ 15 w 244"/>
                <a:gd name="T87" fmla="*/ 214 h 327"/>
                <a:gd name="T88" fmla="*/ 31 w 244"/>
                <a:gd name="T89" fmla="*/ 192 h 327"/>
                <a:gd name="T90" fmla="*/ 69 w 244"/>
                <a:gd name="T91" fmla="*/ 18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" h="327">
                  <a:moveTo>
                    <a:pt x="86" y="140"/>
                  </a:moveTo>
                  <a:lnTo>
                    <a:pt x="95" y="131"/>
                  </a:lnTo>
                  <a:lnTo>
                    <a:pt x="98" y="121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7" y="107"/>
                  </a:lnTo>
                  <a:lnTo>
                    <a:pt x="109" y="109"/>
                  </a:lnTo>
                  <a:lnTo>
                    <a:pt x="109" y="93"/>
                  </a:lnTo>
                  <a:lnTo>
                    <a:pt x="114" y="86"/>
                  </a:lnTo>
                  <a:lnTo>
                    <a:pt x="116" y="88"/>
                  </a:lnTo>
                  <a:lnTo>
                    <a:pt x="121" y="83"/>
                  </a:lnTo>
                  <a:lnTo>
                    <a:pt x="121" y="76"/>
                  </a:lnTo>
                  <a:lnTo>
                    <a:pt x="131" y="67"/>
                  </a:lnTo>
                  <a:lnTo>
                    <a:pt x="133" y="62"/>
                  </a:lnTo>
                  <a:lnTo>
                    <a:pt x="131" y="60"/>
                  </a:lnTo>
                  <a:lnTo>
                    <a:pt x="133" y="43"/>
                  </a:lnTo>
                  <a:lnTo>
                    <a:pt x="138" y="36"/>
                  </a:lnTo>
                  <a:lnTo>
                    <a:pt x="138" y="26"/>
                  </a:lnTo>
                  <a:lnTo>
                    <a:pt x="150" y="22"/>
                  </a:lnTo>
                  <a:lnTo>
                    <a:pt x="154" y="15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9" y="0"/>
                  </a:lnTo>
                  <a:lnTo>
                    <a:pt x="159" y="5"/>
                  </a:lnTo>
                  <a:lnTo>
                    <a:pt x="164" y="10"/>
                  </a:lnTo>
                  <a:lnTo>
                    <a:pt x="159" y="22"/>
                  </a:lnTo>
                  <a:lnTo>
                    <a:pt x="164" y="29"/>
                  </a:lnTo>
                  <a:lnTo>
                    <a:pt x="159" y="31"/>
                  </a:lnTo>
                  <a:lnTo>
                    <a:pt x="161" y="34"/>
                  </a:lnTo>
                  <a:lnTo>
                    <a:pt x="159" y="36"/>
                  </a:lnTo>
                  <a:lnTo>
                    <a:pt x="171" y="38"/>
                  </a:lnTo>
                  <a:lnTo>
                    <a:pt x="173" y="43"/>
                  </a:lnTo>
                  <a:lnTo>
                    <a:pt x="180" y="41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0" y="48"/>
                  </a:lnTo>
                  <a:lnTo>
                    <a:pt x="183" y="55"/>
                  </a:lnTo>
                  <a:lnTo>
                    <a:pt x="192" y="55"/>
                  </a:lnTo>
                  <a:lnTo>
                    <a:pt x="192" y="57"/>
                  </a:lnTo>
                  <a:lnTo>
                    <a:pt x="197" y="57"/>
                  </a:lnTo>
                  <a:lnTo>
                    <a:pt x="204" y="45"/>
                  </a:lnTo>
                  <a:lnTo>
                    <a:pt x="206" y="50"/>
                  </a:lnTo>
                  <a:lnTo>
                    <a:pt x="209" y="50"/>
                  </a:lnTo>
                  <a:lnTo>
                    <a:pt x="204" y="55"/>
                  </a:lnTo>
                  <a:lnTo>
                    <a:pt x="213" y="57"/>
                  </a:lnTo>
                  <a:lnTo>
                    <a:pt x="211" y="62"/>
                  </a:lnTo>
                  <a:lnTo>
                    <a:pt x="216" y="64"/>
                  </a:lnTo>
                  <a:lnTo>
                    <a:pt x="216" y="57"/>
                  </a:lnTo>
                  <a:lnTo>
                    <a:pt x="218" y="57"/>
                  </a:lnTo>
                  <a:lnTo>
                    <a:pt x="218" y="67"/>
                  </a:lnTo>
                  <a:lnTo>
                    <a:pt x="228" y="67"/>
                  </a:lnTo>
                  <a:lnTo>
                    <a:pt x="221" y="74"/>
                  </a:lnTo>
                  <a:lnTo>
                    <a:pt x="221" y="76"/>
                  </a:lnTo>
                  <a:lnTo>
                    <a:pt x="216" y="74"/>
                  </a:lnTo>
                  <a:lnTo>
                    <a:pt x="213" y="79"/>
                  </a:lnTo>
                  <a:lnTo>
                    <a:pt x="209" y="76"/>
                  </a:lnTo>
                  <a:lnTo>
                    <a:pt x="206" y="79"/>
                  </a:lnTo>
                  <a:lnTo>
                    <a:pt x="211" y="83"/>
                  </a:lnTo>
                  <a:lnTo>
                    <a:pt x="206" y="83"/>
                  </a:lnTo>
                  <a:lnTo>
                    <a:pt x="204" y="86"/>
                  </a:lnTo>
                  <a:lnTo>
                    <a:pt x="202" y="86"/>
                  </a:lnTo>
                  <a:lnTo>
                    <a:pt x="206" y="105"/>
                  </a:lnTo>
                  <a:lnTo>
                    <a:pt x="204" y="112"/>
                  </a:lnTo>
                  <a:lnTo>
                    <a:pt x="206" y="112"/>
                  </a:lnTo>
                  <a:lnTo>
                    <a:pt x="209" y="109"/>
                  </a:lnTo>
                  <a:lnTo>
                    <a:pt x="209" y="114"/>
                  </a:lnTo>
                  <a:lnTo>
                    <a:pt x="213" y="114"/>
                  </a:lnTo>
                  <a:lnTo>
                    <a:pt x="218" y="131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45"/>
                  </a:lnTo>
                  <a:lnTo>
                    <a:pt x="232" y="154"/>
                  </a:lnTo>
                  <a:lnTo>
                    <a:pt x="235" y="166"/>
                  </a:lnTo>
                  <a:lnTo>
                    <a:pt x="237" y="164"/>
                  </a:lnTo>
                  <a:lnTo>
                    <a:pt x="235" y="169"/>
                  </a:lnTo>
                  <a:lnTo>
                    <a:pt x="244" y="173"/>
                  </a:lnTo>
                  <a:lnTo>
                    <a:pt x="242" y="178"/>
                  </a:lnTo>
                  <a:lnTo>
                    <a:pt x="242" y="183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40" y="192"/>
                  </a:lnTo>
                  <a:lnTo>
                    <a:pt x="230" y="197"/>
                  </a:lnTo>
                  <a:lnTo>
                    <a:pt x="232" y="202"/>
                  </a:lnTo>
                  <a:lnTo>
                    <a:pt x="230" y="204"/>
                  </a:lnTo>
                  <a:lnTo>
                    <a:pt x="232" y="206"/>
                  </a:lnTo>
                  <a:lnTo>
                    <a:pt x="232" y="211"/>
                  </a:lnTo>
                  <a:lnTo>
                    <a:pt x="235" y="211"/>
                  </a:lnTo>
                  <a:lnTo>
                    <a:pt x="240" y="216"/>
                  </a:lnTo>
                  <a:lnTo>
                    <a:pt x="232" y="221"/>
                  </a:lnTo>
                  <a:lnTo>
                    <a:pt x="237" y="221"/>
                  </a:lnTo>
                  <a:lnTo>
                    <a:pt x="240" y="230"/>
                  </a:lnTo>
                  <a:lnTo>
                    <a:pt x="235" y="228"/>
                  </a:lnTo>
                  <a:lnTo>
                    <a:pt x="230" y="232"/>
                  </a:lnTo>
                  <a:lnTo>
                    <a:pt x="213" y="230"/>
                  </a:lnTo>
                  <a:lnTo>
                    <a:pt x="199" y="235"/>
                  </a:lnTo>
                  <a:lnTo>
                    <a:pt x="185" y="249"/>
                  </a:lnTo>
                  <a:lnTo>
                    <a:pt x="176" y="244"/>
                  </a:lnTo>
                  <a:lnTo>
                    <a:pt x="166" y="277"/>
                  </a:lnTo>
                  <a:lnTo>
                    <a:pt x="159" y="282"/>
                  </a:lnTo>
                  <a:lnTo>
                    <a:pt x="164" y="287"/>
                  </a:lnTo>
                  <a:lnTo>
                    <a:pt x="161" y="292"/>
                  </a:lnTo>
                  <a:lnTo>
                    <a:pt x="152" y="289"/>
                  </a:lnTo>
                  <a:lnTo>
                    <a:pt x="135" y="294"/>
                  </a:lnTo>
                  <a:lnTo>
                    <a:pt x="131" y="301"/>
                  </a:lnTo>
                  <a:lnTo>
                    <a:pt x="126" y="296"/>
                  </a:lnTo>
                  <a:lnTo>
                    <a:pt x="114" y="303"/>
                  </a:lnTo>
                  <a:lnTo>
                    <a:pt x="105" y="301"/>
                  </a:lnTo>
                  <a:lnTo>
                    <a:pt x="102" y="303"/>
                  </a:lnTo>
                  <a:lnTo>
                    <a:pt x="93" y="306"/>
                  </a:lnTo>
                  <a:lnTo>
                    <a:pt x="83" y="311"/>
                  </a:lnTo>
                  <a:lnTo>
                    <a:pt x="74" y="301"/>
                  </a:lnTo>
                  <a:lnTo>
                    <a:pt x="62" y="301"/>
                  </a:lnTo>
                  <a:lnTo>
                    <a:pt x="55" y="308"/>
                  </a:lnTo>
                  <a:lnTo>
                    <a:pt x="45" y="313"/>
                  </a:lnTo>
                  <a:lnTo>
                    <a:pt x="45" y="320"/>
                  </a:lnTo>
                  <a:lnTo>
                    <a:pt x="36" y="327"/>
                  </a:lnTo>
                  <a:lnTo>
                    <a:pt x="31" y="315"/>
                  </a:lnTo>
                  <a:lnTo>
                    <a:pt x="22" y="306"/>
                  </a:lnTo>
                  <a:lnTo>
                    <a:pt x="12" y="299"/>
                  </a:lnTo>
                  <a:lnTo>
                    <a:pt x="5" y="301"/>
                  </a:lnTo>
                  <a:lnTo>
                    <a:pt x="5" y="289"/>
                  </a:lnTo>
                  <a:lnTo>
                    <a:pt x="0" y="287"/>
                  </a:lnTo>
                  <a:lnTo>
                    <a:pt x="0" y="280"/>
                  </a:lnTo>
                  <a:lnTo>
                    <a:pt x="12" y="270"/>
                  </a:lnTo>
                  <a:lnTo>
                    <a:pt x="8" y="268"/>
                  </a:lnTo>
                  <a:lnTo>
                    <a:pt x="12" y="261"/>
                  </a:lnTo>
                  <a:lnTo>
                    <a:pt x="8" y="258"/>
                  </a:lnTo>
                  <a:lnTo>
                    <a:pt x="10" y="247"/>
                  </a:lnTo>
                  <a:lnTo>
                    <a:pt x="3" y="240"/>
                  </a:lnTo>
                  <a:lnTo>
                    <a:pt x="5" y="228"/>
                  </a:lnTo>
                  <a:lnTo>
                    <a:pt x="15" y="214"/>
                  </a:lnTo>
                  <a:lnTo>
                    <a:pt x="15" y="206"/>
                  </a:lnTo>
                  <a:lnTo>
                    <a:pt x="22" y="204"/>
                  </a:lnTo>
                  <a:lnTo>
                    <a:pt x="31" y="192"/>
                  </a:lnTo>
                  <a:lnTo>
                    <a:pt x="36" y="195"/>
                  </a:lnTo>
                  <a:lnTo>
                    <a:pt x="43" y="187"/>
                  </a:lnTo>
                  <a:lnTo>
                    <a:pt x="69" y="185"/>
                  </a:lnTo>
                  <a:lnTo>
                    <a:pt x="76" y="180"/>
                  </a:lnTo>
                  <a:lnTo>
                    <a:pt x="86" y="14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5" name="Freeform 181"/>
            <p:cNvSpPr>
              <a:spLocks/>
            </p:cNvSpPr>
            <p:nvPr/>
          </p:nvSpPr>
          <p:spPr bwMode="auto">
            <a:xfrm>
              <a:off x="4932363" y="2833265"/>
              <a:ext cx="271463" cy="379413"/>
            </a:xfrm>
            <a:custGeom>
              <a:avLst/>
              <a:gdLst>
                <a:gd name="T0" fmla="*/ 5 w 171"/>
                <a:gd name="T1" fmla="*/ 223 h 239"/>
                <a:gd name="T2" fmla="*/ 24 w 171"/>
                <a:gd name="T3" fmla="*/ 201 h 239"/>
                <a:gd name="T4" fmla="*/ 40 w 171"/>
                <a:gd name="T5" fmla="*/ 187 h 239"/>
                <a:gd name="T6" fmla="*/ 31 w 171"/>
                <a:gd name="T7" fmla="*/ 178 h 239"/>
                <a:gd name="T8" fmla="*/ 12 w 171"/>
                <a:gd name="T9" fmla="*/ 163 h 239"/>
                <a:gd name="T10" fmla="*/ 24 w 171"/>
                <a:gd name="T11" fmla="*/ 144 h 239"/>
                <a:gd name="T12" fmla="*/ 38 w 171"/>
                <a:gd name="T13" fmla="*/ 130 h 239"/>
                <a:gd name="T14" fmla="*/ 78 w 171"/>
                <a:gd name="T15" fmla="*/ 88 h 239"/>
                <a:gd name="T16" fmla="*/ 85 w 171"/>
                <a:gd name="T17" fmla="*/ 52 h 239"/>
                <a:gd name="T18" fmla="*/ 78 w 171"/>
                <a:gd name="T19" fmla="*/ 43 h 239"/>
                <a:gd name="T20" fmla="*/ 62 w 171"/>
                <a:gd name="T21" fmla="*/ 24 h 239"/>
                <a:gd name="T22" fmla="*/ 74 w 171"/>
                <a:gd name="T23" fmla="*/ 17 h 239"/>
                <a:gd name="T24" fmla="*/ 93 w 171"/>
                <a:gd name="T25" fmla="*/ 17 h 239"/>
                <a:gd name="T26" fmla="*/ 97 w 171"/>
                <a:gd name="T27" fmla="*/ 24 h 239"/>
                <a:gd name="T28" fmla="*/ 111 w 171"/>
                <a:gd name="T29" fmla="*/ 21 h 239"/>
                <a:gd name="T30" fmla="*/ 119 w 171"/>
                <a:gd name="T31" fmla="*/ 19 h 239"/>
                <a:gd name="T32" fmla="*/ 140 w 171"/>
                <a:gd name="T33" fmla="*/ 9 h 239"/>
                <a:gd name="T34" fmla="*/ 152 w 171"/>
                <a:gd name="T35" fmla="*/ 0 h 239"/>
                <a:gd name="T36" fmla="*/ 152 w 171"/>
                <a:gd name="T37" fmla="*/ 5 h 239"/>
                <a:gd name="T38" fmla="*/ 159 w 171"/>
                <a:gd name="T39" fmla="*/ 14 h 239"/>
                <a:gd name="T40" fmla="*/ 161 w 171"/>
                <a:gd name="T41" fmla="*/ 28 h 239"/>
                <a:gd name="T42" fmla="*/ 166 w 171"/>
                <a:gd name="T43" fmla="*/ 50 h 239"/>
                <a:gd name="T44" fmla="*/ 168 w 171"/>
                <a:gd name="T45" fmla="*/ 54 h 239"/>
                <a:gd name="T46" fmla="*/ 166 w 171"/>
                <a:gd name="T47" fmla="*/ 71 h 239"/>
                <a:gd name="T48" fmla="*/ 159 w 171"/>
                <a:gd name="T49" fmla="*/ 76 h 239"/>
                <a:gd name="T50" fmla="*/ 154 w 171"/>
                <a:gd name="T51" fmla="*/ 88 h 239"/>
                <a:gd name="T52" fmla="*/ 149 w 171"/>
                <a:gd name="T53" fmla="*/ 92 h 239"/>
                <a:gd name="T54" fmla="*/ 145 w 171"/>
                <a:gd name="T55" fmla="*/ 107 h 239"/>
                <a:gd name="T56" fmla="*/ 145 w 171"/>
                <a:gd name="T57" fmla="*/ 121 h 239"/>
                <a:gd name="T58" fmla="*/ 133 w 171"/>
                <a:gd name="T59" fmla="*/ 135 h 239"/>
                <a:gd name="T60" fmla="*/ 126 w 171"/>
                <a:gd name="T61" fmla="*/ 159 h 239"/>
                <a:gd name="T62" fmla="*/ 116 w 171"/>
                <a:gd name="T63" fmla="*/ 175 h 239"/>
                <a:gd name="T64" fmla="*/ 111 w 171"/>
                <a:gd name="T65" fmla="*/ 187 h 239"/>
                <a:gd name="T66" fmla="*/ 104 w 171"/>
                <a:gd name="T67" fmla="*/ 192 h 239"/>
                <a:gd name="T68" fmla="*/ 93 w 171"/>
                <a:gd name="T69" fmla="*/ 220 h 239"/>
                <a:gd name="T70" fmla="*/ 81 w 171"/>
                <a:gd name="T71" fmla="*/ 239 h 239"/>
                <a:gd name="T72" fmla="*/ 48 w 171"/>
                <a:gd name="T73" fmla="*/ 225 h 239"/>
                <a:gd name="T74" fmla="*/ 36 w 171"/>
                <a:gd name="T75" fmla="*/ 215 h 239"/>
                <a:gd name="T76" fmla="*/ 19 w 171"/>
                <a:gd name="T77" fmla="*/ 225 h 239"/>
                <a:gd name="T78" fmla="*/ 7 w 171"/>
                <a:gd name="T79" fmla="*/ 23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239">
                  <a:moveTo>
                    <a:pt x="0" y="232"/>
                  </a:moveTo>
                  <a:lnTo>
                    <a:pt x="5" y="223"/>
                  </a:lnTo>
                  <a:lnTo>
                    <a:pt x="17" y="215"/>
                  </a:lnTo>
                  <a:lnTo>
                    <a:pt x="24" y="201"/>
                  </a:lnTo>
                  <a:lnTo>
                    <a:pt x="36" y="197"/>
                  </a:lnTo>
                  <a:lnTo>
                    <a:pt x="40" y="187"/>
                  </a:lnTo>
                  <a:lnTo>
                    <a:pt x="38" y="178"/>
                  </a:lnTo>
                  <a:lnTo>
                    <a:pt x="31" y="178"/>
                  </a:lnTo>
                  <a:lnTo>
                    <a:pt x="24" y="168"/>
                  </a:lnTo>
                  <a:lnTo>
                    <a:pt x="12" y="163"/>
                  </a:lnTo>
                  <a:lnTo>
                    <a:pt x="19" y="142"/>
                  </a:lnTo>
                  <a:lnTo>
                    <a:pt x="24" y="144"/>
                  </a:lnTo>
                  <a:lnTo>
                    <a:pt x="33" y="130"/>
                  </a:lnTo>
                  <a:lnTo>
                    <a:pt x="38" y="130"/>
                  </a:lnTo>
                  <a:lnTo>
                    <a:pt x="64" y="97"/>
                  </a:lnTo>
                  <a:lnTo>
                    <a:pt x="78" y="88"/>
                  </a:lnTo>
                  <a:lnTo>
                    <a:pt x="85" y="64"/>
                  </a:lnTo>
                  <a:lnTo>
                    <a:pt x="85" y="52"/>
                  </a:lnTo>
                  <a:lnTo>
                    <a:pt x="88" y="47"/>
                  </a:lnTo>
                  <a:lnTo>
                    <a:pt x="78" y="43"/>
                  </a:lnTo>
                  <a:lnTo>
                    <a:pt x="71" y="28"/>
                  </a:lnTo>
                  <a:lnTo>
                    <a:pt x="62" y="24"/>
                  </a:lnTo>
                  <a:lnTo>
                    <a:pt x="62" y="17"/>
                  </a:lnTo>
                  <a:lnTo>
                    <a:pt x="74" y="17"/>
                  </a:lnTo>
                  <a:lnTo>
                    <a:pt x="81" y="12"/>
                  </a:lnTo>
                  <a:lnTo>
                    <a:pt x="93" y="17"/>
                  </a:lnTo>
                  <a:lnTo>
                    <a:pt x="93" y="21"/>
                  </a:lnTo>
                  <a:lnTo>
                    <a:pt x="97" y="24"/>
                  </a:lnTo>
                  <a:lnTo>
                    <a:pt x="102" y="19"/>
                  </a:lnTo>
                  <a:lnTo>
                    <a:pt x="111" y="21"/>
                  </a:lnTo>
                  <a:lnTo>
                    <a:pt x="114" y="17"/>
                  </a:lnTo>
                  <a:lnTo>
                    <a:pt x="119" y="19"/>
                  </a:lnTo>
                  <a:lnTo>
                    <a:pt x="123" y="9"/>
                  </a:lnTo>
                  <a:lnTo>
                    <a:pt x="140" y="9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49" y="2"/>
                  </a:lnTo>
                  <a:lnTo>
                    <a:pt x="152" y="5"/>
                  </a:lnTo>
                  <a:lnTo>
                    <a:pt x="159" y="9"/>
                  </a:lnTo>
                  <a:lnTo>
                    <a:pt x="159" y="14"/>
                  </a:lnTo>
                  <a:lnTo>
                    <a:pt x="164" y="12"/>
                  </a:lnTo>
                  <a:lnTo>
                    <a:pt x="161" y="28"/>
                  </a:lnTo>
                  <a:lnTo>
                    <a:pt x="171" y="38"/>
                  </a:lnTo>
                  <a:lnTo>
                    <a:pt x="166" y="50"/>
                  </a:lnTo>
                  <a:lnTo>
                    <a:pt x="171" y="54"/>
                  </a:lnTo>
                  <a:lnTo>
                    <a:pt x="168" y="54"/>
                  </a:lnTo>
                  <a:lnTo>
                    <a:pt x="164" y="62"/>
                  </a:lnTo>
                  <a:lnTo>
                    <a:pt x="166" y="71"/>
                  </a:lnTo>
                  <a:lnTo>
                    <a:pt x="171" y="71"/>
                  </a:lnTo>
                  <a:lnTo>
                    <a:pt x="159" y="76"/>
                  </a:lnTo>
                  <a:lnTo>
                    <a:pt x="159" y="83"/>
                  </a:lnTo>
                  <a:lnTo>
                    <a:pt x="154" y="88"/>
                  </a:lnTo>
                  <a:lnTo>
                    <a:pt x="156" y="92"/>
                  </a:lnTo>
                  <a:lnTo>
                    <a:pt x="149" y="92"/>
                  </a:lnTo>
                  <a:lnTo>
                    <a:pt x="149" y="99"/>
                  </a:lnTo>
                  <a:lnTo>
                    <a:pt x="145" y="107"/>
                  </a:lnTo>
                  <a:lnTo>
                    <a:pt x="149" y="114"/>
                  </a:lnTo>
                  <a:lnTo>
                    <a:pt x="145" y="121"/>
                  </a:lnTo>
                  <a:lnTo>
                    <a:pt x="133" y="125"/>
                  </a:lnTo>
                  <a:lnTo>
                    <a:pt x="133" y="135"/>
                  </a:lnTo>
                  <a:lnTo>
                    <a:pt x="128" y="142"/>
                  </a:lnTo>
                  <a:lnTo>
                    <a:pt x="126" y="159"/>
                  </a:lnTo>
                  <a:lnTo>
                    <a:pt x="128" y="161"/>
                  </a:lnTo>
                  <a:lnTo>
                    <a:pt x="116" y="175"/>
                  </a:lnTo>
                  <a:lnTo>
                    <a:pt x="116" y="182"/>
                  </a:lnTo>
                  <a:lnTo>
                    <a:pt x="111" y="187"/>
                  </a:lnTo>
                  <a:lnTo>
                    <a:pt x="109" y="185"/>
                  </a:lnTo>
                  <a:lnTo>
                    <a:pt x="104" y="192"/>
                  </a:lnTo>
                  <a:lnTo>
                    <a:pt x="107" y="204"/>
                  </a:lnTo>
                  <a:lnTo>
                    <a:pt x="93" y="220"/>
                  </a:lnTo>
                  <a:lnTo>
                    <a:pt x="90" y="230"/>
                  </a:lnTo>
                  <a:lnTo>
                    <a:pt x="81" y="239"/>
                  </a:lnTo>
                  <a:lnTo>
                    <a:pt x="52" y="237"/>
                  </a:lnTo>
                  <a:lnTo>
                    <a:pt x="48" y="225"/>
                  </a:lnTo>
                  <a:lnTo>
                    <a:pt x="36" y="227"/>
                  </a:lnTo>
                  <a:lnTo>
                    <a:pt x="36" y="215"/>
                  </a:lnTo>
                  <a:lnTo>
                    <a:pt x="29" y="225"/>
                  </a:lnTo>
                  <a:lnTo>
                    <a:pt x="19" y="225"/>
                  </a:lnTo>
                  <a:lnTo>
                    <a:pt x="14" y="230"/>
                  </a:lnTo>
                  <a:lnTo>
                    <a:pt x="7" y="230"/>
                  </a:lnTo>
                  <a:lnTo>
                    <a:pt x="0" y="23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6" name="Freeform 182"/>
            <p:cNvSpPr>
              <a:spLocks/>
            </p:cNvSpPr>
            <p:nvPr/>
          </p:nvSpPr>
          <p:spPr bwMode="auto">
            <a:xfrm>
              <a:off x="4978400" y="4119140"/>
              <a:ext cx="220663" cy="209550"/>
            </a:xfrm>
            <a:custGeom>
              <a:avLst/>
              <a:gdLst>
                <a:gd name="T0" fmla="*/ 0 w 139"/>
                <a:gd name="T1" fmla="*/ 56 h 132"/>
                <a:gd name="T2" fmla="*/ 11 w 139"/>
                <a:gd name="T3" fmla="*/ 38 h 132"/>
                <a:gd name="T4" fmla="*/ 47 w 139"/>
                <a:gd name="T5" fmla="*/ 0 h 132"/>
                <a:gd name="T6" fmla="*/ 52 w 139"/>
                <a:gd name="T7" fmla="*/ 2 h 132"/>
                <a:gd name="T8" fmla="*/ 64 w 139"/>
                <a:gd name="T9" fmla="*/ 19 h 132"/>
                <a:gd name="T10" fmla="*/ 73 w 139"/>
                <a:gd name="T11" fmla="*/ 21 h 132"/>
                <a:gd name="T12" fmla="*/ 71 w 139"/>
                <a:gd name="T13" fmla="*/ 38 h 132"/>
                <a:gd name="T14" fmla="*/ 82 w 139"/>
                <a:gd name="T15" fmla="*/ 45 h 132"/>
                <a:gd name="T16" fmla="*/ 85 w 139"/>
                <a:gd name="T17" fmla="*/ 54 h 132"/>
                <a:gd name="T18" fmla="*/ 90 w 139"/>
                <a:gd name="T19" fmla="*/ 54 h 132"/>
                <a:gd name="T20" fmla="*/ 99 w 139"/>
                <a:gd name="T21" fmla="*/ 73 h 132"/>
                <a:gd name="T22" fmla="*/ 104 w 139"/>
                <a:gd name="T23" fmla="*/ 71 h 132"/>
                <a:gd name="T24" fmla="*/ 108 w 139"/>
                <a:gd name="T25" fmla="*/ 85 h 132"/>
                <a:gd name="T26" fmla="*/ 123 w 139"/>
                <a:gd name="T27" fmla="*/ 92 h 132"/>
                <a:gd name="T28" fmla="*/ 135 w 139"/>
                <a:gd name="T29" fmla="*/ 92 h 132"/>
                <a:gd name="T30" fmla="*/ 139 w 139"/>
                <a:gd name="T31" fmla="*/ 104 h 132"/>
                <a:gd name="T32" fmla="*/ 137 w 139"/>
                <a:gd name="T33" fmla="*/ 130 h 132"/>
                <a:gd name="T34" fmla="*/ 108 w 139"/>
                <a:gd name="T35" fmla="*/ 104 h 132"/>
                <a:gd name="T36" fmla="*/ 99 w 139"/>
                <a:gd name="T37" fmla="*/ 106 h 132"/>
                <a:gd name="T38" fmla="*/ 87 w 139"/>
                <a:gd name="T39" fmla="*/ 118 h 132"/>
                <a:gd name="T40" fmla="*/ 78 w 139"/>
                <a:gd name="T41" fmla="*/ 116 h 132"/>
                <a:gd name="T42" fmla="*/ 80 w 139"/>
                <a:gd name="T43" fmla="*/ 106 h 132"/>
                <a:gd name="T44" fmla="*/ 75 w 139"/>
                <a:gd name="T45" fmla="*/ 104 h 132"/>
                <a:gd name="T46" fmla="*/ 54 w 139"/>
                <a:gd name="T47" fmla="*/ 120 h 132"/>
                <a:gd name="T48" fmla="*/ 47 w 139"/>
                <a:gd name="T49" fmla="*/ 132 h 132"/>
                <a:gd name="T50" fmla="*/ 21 w 139"/>
                <a:gd name="T51" fmla="*/ 132 h 132"/>
                <a:gd name="T52" fmla="*/ 4 w 139"/>
                <a:gd name="T53" fmla="*/ 120 h 132"/>
                <a:gd name="T54" fmla="*/ 7 w 139"/>
                <a:gd name="T55" fmla="*/ 106 h 132"/>
                <a:gd name="T56" fmla="*/ 19 w 139"/>
                <a:gd name="T57" fmla="*/ 113 h 132"/>
                <a:gd name="T58" fmla="*/ 28 w 139"/>
                <a:gd name="T59" fmla="*/ 106 h 132"/>
                <a:gd name="T60" fmla="*/ 47 w 139"/>
                <a:gd name="T61" fmla="*/ 101 h 132"/>
                <a:gd name="T62" fmla="*/ 33 w 139"/>
                <a:gd name="T63" fmla="*/ 92 h 132"/>
                <a:gd name="T64" fmla="*/ 23 w 139"/>
                <a:gd name="T65" fmla="*/ 73 h 132"/>
                <a:gd name="T66" fmla="*/ 11 w 139"/>
                <a:gd name="T67" fmla="*/ 85 h 132"/>
                <a:gd name="T68" fmla="*/ 4 w 139"/>
                <a:gd name="T69" fmla="*/ 71 h 132"/>
                <a:gd name="T70" fmla="*/ 11 w 139"/>
                <a:gd name="T71" fmla="*/ 59 h 132"/>
                <a:gd name="T72" fmla="*/ 0 w 139"/>
                <a:gd name="T73" fmla="*/ 5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32">
                  <a:moveTo>
                    <a:pt x="0" y="56"/>
                  </a:moveTo>
                  <a:lnTo>
                    <a:pt x="11" y="38"/>
                  </a:lnTo>
                  <a:lnTo>
                    <a:pt x="47" y="0"/>
                  </a:lnTo>
                  <a:lnTo>
                    <a:pt x="52" y="2"/>
                  </a:lnTo>
                  <a:lnTo>
                    <a:pt x="64" y="19"/>
                  </a:lnTo>
                  <a:lnTo>
                    <a:pt x="73" y="21"/>
                  </a:lnTo>
                  <a:lnTo>
                    <a:pt x="71" y="38"/>
                  </a:lnTo>
                  <a:lnTo>
                    <a:pt x="82" y="45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9" y="73"/>
                  </a:lnTo>
                  <a:lnTo>
                    <a:pt x="104" y="71"/>
                  </a:lnTo>
                  <a:lnTo>
                    <a:pt x="108" y="85"/>
                  </a:lnTo>
                  <a:lnTo>
                    <a:pt x="123" y="92"/>
                  </a:lnTo>
                  <a:lnTo>
                    <a:pt x="135" y="92"/>
                  </a:lnTo>
                  <a:lnTo>
                    <a:pt x="139" y="104"/>
                  </a:lnTo>
                  <a:lnTo>
                    <a:pt x="137" y="130"/>
                  </a:lnTo>
                  <a:lnTo>
                    <a:pt x="108" y="104"/>
                  </a:lnTo>
                  <a:lnTo>
                    <a:pt x="99" y="106"/>
                  </a:lnTo>
                  <a:lnTo>
                    <a:pt x="87" y="118"/>
                  </a:lnTo>
                  <a:lnTo>
                    <a:pt x="78" y="116"/>
                  </a:lnTo>
                  <a:lnTo>
                    <a:pt x="80" y="106"/>
                  </a:lnTo>
                  <a:lnTo>
                    <a:pt x="75" y="104"/>
                  </a:lnTo>
                  <a:lnTo>
                    <a:pt x="54" y="120"/>
                  </a:lnTo>
                  <a:lnTo>
                    <a:pt x="47" y="132"/>
                  </a:lnTo>
                  <a:lnTo>
                    <a:pt x="21" y="132"/>
                  </a:lnTo>
                  <a:lnTo>
                    <a:pt x="4" y="120"/>
                  </a:lnTo>
                  <a:lnTo>
                    <a:pt x="7" y="106"/>
                  </a:lnTo>
                  <a:lnTo>
                    <a:pt x="19" y="113"/>
                  </a:lnTo>
                  <a:lnTo>
                    <a:pt x="28" y="106"/>
                  </a:lnTo>
                  <a:lnTo>
                    <a:pt x="47" y="101"/>
                  </a:lnTo>
                  <a:lnTo>
                    <a:pt x="33" y="92"/>
                  </a:lnTo>
                  <a:lnTo>
                    <a:pt x="23" y="73"/>
                  </a:lnTo>
                  <a:lnTo>
                    <a:pt x="11" y="85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7" name="Freeform 183"/>
            <p:cNvSpPr>
              <a:spLocks/>
            </p:cNvSpPr>
            <p:nvPr/>
          </p:nvSpPr>
          <p:spPr bwMode="auto">
            <a:xfrm>
              <a:off x="4954588" y="2314152"/>
              <a:ext cx="944563" cy="788988"/>
            </a:xfrm>
            <a:custGeom>
              <a:avLst/>
              <a:gdLst>
                <a:gd name="T0" fmla="*/ 166 w 595"/>
                <a:gd name="T1" fmla="*/ 100 h 497"/>
                <a:gd name="T2" fmla="*/ 209 w 595"/>
                <a:gd name="T3" fmla="*/ 109 h 497"/>
                <a:gd name="T4" fmla="*/ 237 w 595"/>
                <a:gd name="T5" fmla="*/ 83 h 497"/>
                <a:gd name="T6" fmla="*/ 254 w 595"/>
                <a:gd name="T7" fmla="*/ 64 h 497"/>
                <a:gd name="T8" fmla="*/ 284 w 595"/>
                <a:gd name="T9" fmla="*/ 41 h 497"/>
                <a:gd name="T10" fmla="*/ 339 w 595"/>
                <a:gd name="T11" fmla="*/ 19 h 497"/>
                <a:gd name="T12" fmla="*/ 346 w 595"/>
                <a:gd name="T13" fmla="*/ 0 h 497"/>
                <a:gd name="T14" fmla="*/ 370 w 595"/>
                <a:gd name="T15" fmla="*/ 10 h 497"/>
                <a:gd name="T16" fmla="*/ 386 w 595"/>
                <a:gd name="T17" fmla="*/ 31 h 497"/>
                <a:gd name="T18" fmla="*/ 396 w 595"/>
                <a:gd name="T19" fmla="*/ 43 h 497"/>
                <a:gd name="T20" fmla="*/ 405 w 595"/>
                <a:gd name="T21" fmla="*/ 71 h 497"/>
                <a:gd name="T22" fmla="*/ 412 w 595"/>
                <a:gd name="T23" fmla="*/ 88 h 497"/>
                <a:gd name="T24" fmla="*/ 426 w 595"/>
                <a:gd name="T25" fmla="*/ 107 h 497"/>
                <a:gd name="T26" fmla="*/ 462 w 595"/>
                <a:gd name="T27" fmla="*/ 128 h 497"/>
                <a:gd name="T28" fmla="*/ 476 w 595"/>
                <a:gd name="T29" fmla="*/ 142 h 497"/>
                <a:gd name="T30" fmla="*/ 493 w 595"/>
                <a:gd name="T31" fmla="*/ 147 h 497"/>
                <a:gd name="T32" fmla="*/ 521 w 595"/>
                <a:gd name="T33" fmla="*/ 157 h 497"/>
                <a:gd name="T34" fmla="*/ 528 w 595"/>
                <a:gd name="T35" fmla="*/ 185 h 497"/>
                <a:gd name="T36" fmla="*/ 547 w 595"/>
                <a:gd name="T37" fmla="*/ 185 h 497"/>
                <a:gd name="T38" fmla="*/ 561 w 595"/>
                <a:gd name="T39" fmla="*/ 192 h 497"/>
                <a:gd name="T40" fmla="*/ 547 w 595"/>
                <a:gd name="T41" fmla="*/ 204 h 497"/>
                <a:gd name="T42" fmla="*/ 566 w 595"/>
                <a:gd name="T43" fmla="*/ 263 h 497"/>
                <a:gd name="T44" fmla="*/ 590 w 595"/>
                <a:gd name="T45" fmla="*/ 284 h 497"/>
                <a:gd name="T46" fmla="*/ 595 w 595"/>
                <a:gd name="T47" fmla="*/ 303 h 497"/>
                <a:gd name="T48" fmla="*/ 580 w 595"/>
                <a:gd name="T49" fmla="*/ 351 h 497"/>
                <a:gd name="T50" fmla="*/ 535 w 595"/>
                <a:gd name="T51" fmla="*/ 389 h 497"/>
                <a:gd name="T52" fmla="*/ 490 w 595"/>
                <a:gd name="T53" fmla="*/ 400 h 497"/>
                <a:gd name="T54" fmla="*/ 469 w 595"/>
                <a:gd name="T55" fmla="*/ 422 h 497"/>
                <a:gd name="T56" fmla="*/ 443 w 595"/>
                <a:gd name="T57" fmla="*/ 438 h 497"/>
                <a:gd name="T58" fmla="*/ 400 w 595"/>
                <a:gd name="T59" fmla="*/ 422 h 497"/>
                <a:gd name="T60" fmla="*/ 334 w 595"/>
                <a:gd name="T61" fmla="*/ 443 h 497"/>
                <a:gd name="T62" fmla="*/ 313 w 595"/>
                <a:gd name="T63" fmla="*/ 457 h 497"/>
                <a:gd name="T64" fmla="*/ 287 w 595"/>
                <a:gd name="T65" fmla="*/ 467 h 497"/>
                <a:gd name="T66" fmla="*/ 254 w 595"/>
                <a:gd name="T67" fmla="*/ 483 h 497"/>
                <a:gd name="T68" fmla="*/ 230 w 595"/>
                <a:gd name="T69" fmla="*/ 497 h 497"/>
                <a:gd name="T70" fmla="*/ 206 w 595"/>
                <a:gd name="T71" fmla="*/ 486 h 497"/>
                <a:gd name="T72" fmla="*/ 197 w 595"/>
                <a:gd name="T73" fmla="*/ 490 h 497"/>
                <a:gd name="T74" fmla="*/ 190 w 595"/>
                <a:gd name="T75" fmla="*/ 476 h 497"/>
                <a:gd name="T76" fmla="*/ 173 w 595"/>
                <a:gd name="T77" fmla="*/ 483 h 497"/>
                <a:gd name="T78" fmla="*/ 171 w 595"/>
                <a:gd name="T79" fmla="*/ 469 h 497"/>
                <a:gd name="T80" fmla="*/ 152 w 595"/>
                <a:gd name="T81" fmla="*/ 464 h 497"/>
                <a:gd name="T82" fmla="*/ 145 w 595"/>
                <a:gd name="T83" fmla="*/ 455 h 497"/>
                <a:gd name="T84" fmla="*/ 140 w 595"/>
                <a:gd name="T85" fmla="*/ 426 h 497"/>
                <a:gd name="T86" fmla="*/ 140 w 595"/>
                <a:gd name="T87" fmla="*/ 415 h 497"/>
                <a:gd name="T88" fmla="*/ 152 w 595"/>
                <a:gd name="T89" fmla="*/ 398 h 497"/>
                <a:gd name="T90" fmla="*/ 152 w 595"/>
                <a:gd name="T91" fmla="*/ 377 h 497"/>
                <a:gd name="T92" fmla="*/ 145 w 595"/>
                <a:gd name="T93" fmla="*/ 341 h 497"/>
                <a:gd name="T94" fmla="*/ 138 w 595"/>
                <a:gd name="T95" fmla="*/ 327 h 497"/>
                <a:gd name="T96" fmla="*/ 105 w 595"/>
                <a:gd name="T97" fmla="*/ 346 h 497"/>
                <a:gd name="T98" fmla="*/ 79 w 595"/>
                <a:gd name="T99" fmla="*/ 348 h 497"/>
                <a:gd name="T100" fmla="*/ 48 w 595"/>
                <a:gd name="T101" fmla="*/ 344 h 497"/>
                <a:gd name="T102" fmla="*/ 41 w 595"/>
                <a:gd name="T103" fmla="*/ 327 h 497"/>
                <a:gd name="T104" fmla="*/ 29 w 595"/>
                <a:gd name="T105" fmla="*/ 299 h 497"/>
                <a:gd name="T106" fmla="*/ 19 w 595"/>
                <a:gd name="T107" fmla="*/ 303 h 497"/>
                <a:gd name="T108" fmla="*/ 8 w 595"/>
                <a:gd name="T109" fmla="*/ 296 h 497"/>
                <a:gd name="T110" fmla="*/ 19 w 595"/>
                <a:gd name="T111" fmla="*/ 277 h 497"/>
                <a:gd name="T112" fmla="*/ 12 w 595"/>
                <a:gd name="T113" fmla="*/ 247 h 497"/>
                <a:gd name="T114" fmla="*/ 29 w 595"/>
                <a:gd name="T115" fmla="*/ 209 h 497"/>
                <a:gd name="T116" fmla="*/ 19 w 595"/>
                <a:gd name="T117" fmla="*/ 171 h 497"/>
                <a:gd name="T118" fmla="*/ 57 w 595"/>
                <a:gd name="T119" fmla="*/ 147 h 497"/>
                <a:gd name="T120" fmla="*/ 81 w 595"/>
                <a:gd name="T121" fmla="*/ 116 h 497"/>
                <a:gd name="T122" fmla="*/ 116 w 595"/>
                <a:gd name="T123" fmla="*/ 95 h 497"/>
                <a:gd name="T124" fmla="*/ 152 w 595"/>
                <a:gd name="T125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5" h="497">
                  <a:moveTo>
                    <a:pt x="152" y="88"/>
                  </a:moveTo>
                  <a:lnTo>
                    <a:pt x="154" y="97"/>
                  </a:lnTo>
                  <a:lnTo>
                    <a:pt x="159" y="104"/>
                  </a:lnTo>
                  <a:lnTo>
                    <a:pt x="166" y="100"/>
                  </a:lnTo>
                  <a:lnTo>
                    <a:pt x="168" y="107"/>
                  </a:lnTo>
                  <a:lnTo>
                    <a:pt x="176" y="109"/>
                  </a:lnTo>
                  <a:lnTo>
                    <a:pt x="209" y="116"/>
                  </a:lnTo>
                  <a:lnTo>
                    <a:pt x="209" y="109"/>
                  </a:lnTo>
                  <a:lnTo>
                    <a:pt x="216" y="104"/>
                  </a:lnTo>
                  <a:lnTo>
                    <a:pt x="225" y="90"/>
                  </a:lnTo>
                  <a:lnTo>
                    <a:pt x="232" y="88"/>
                  </a:lnTo>
                  <a:lnTo>
                    <a:pt x="237" y="83"/>
                  </a:lnTo>
                  <a:lnTo>
                    <a:pt x="244" y="88"/>
                  </a:lnTo>
                  <a:lnTo>
                    <a:pt x="256" y="78"/>
                  </a:lnTo>
                  <a:lnTo>
                    <a:pt x="258" y="67"/>
                  </a:lnTo>
                  <a:lnTo>
                    <a:pt x="254" y="64"/>
                  </a:lnTo>
                  <a:lnTo>
                    <a:pt x="261" y="60"/>
                  </a:lnTo>
                  <a:lnTo>
                    <a:pt x="268" y="38"/>
                  </a:lnTo>
                  <a:lnTo>
                    <a:pt x="280" y="36"/>
                  </a:lnTo>
                  <a:lnTo>
                    <a:pt x="284" y="41"/>
                  </a:lnTo>
                  <a:lnTo>
                    <a:pt x="289" y="36"/>
                  </a:lnTo>
                  <a:lnTo>
                    <a:pt x="306" y="31"/>
                  </a:lnTo>
                  <a:lnTo>
                    <a:pt x="320" y="19"/>
                  </a:lnTo>
                  <a:lnTo>
                    <a:pt x="339" y="19"/>
                  </a:lnTo>
                  <a:lnTo>
                    <a:pt x="337" y="7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6" y="0"/>
                  </a:lnTo>
                  <a:lnTo>
                    <a:pt x="351" y="5"/>
                  </a:lnTo>
                  <a:lnTo>
                    <a:pt x="355" y="3"/>
                  </a:lnTo>
                  <a:lnTo>
                    <a:pt x="358" y="7"/>
                  </a:lnTo>
                  <a:lnTo>
                    <a:pt x="370" y="10"/>
                  </a:lnTo>
                  <a:lnTo>
                    <a:pt x="372" y="15"/>
                  </a:lnTo>
                  <a:lnTo>
                    <a:pt x="367" y="22"/>
                  </a:lnTo>
                  <a:lnTo>
                    <a:pt x="372" y="26"/>
                  </a:lnTo>
                  <a:lnTo>
                    <a:pt x="386" y="31"/>
                  </a:lnTo>
                  <a:lnTo>
                    <a:pt x="384" y="38"/>
                  </a:lnTo>
                  <a:lnTo>
                    <a:pt x="389" y="41"/>
                  </a:lnTo>
                  <a:lnTo>
                    <a:pt x="396" y="41"/>
                  </a:lnTo>
                  <a:lnTo>
                    <a:pt x="396" y="43"/>
                  </a:lnTo>
                  <a:lnTo>
                    <a:pt x="403" y="52"/>
                  </a:lnTo>
                  <a:lnTo>
                    <a:pt x="400" y="57"/>
                  </a:lnTo>
                  <a:lnTo>
                    <a:pt x="408" y="62"/>
                  </a:lnTo>
                  <a:lnTo>
                    <a:pt x="405" y="71"/>
                  </a:lnTo>
                  <a:lnTo>
                    <a:pt x="408" y="78"/>
                  </a:lnTo>
                  <a:lnTo>
                    <a:pt x="412" y="81"/>
                  </a:lnTo>
                  <a:lnTo>
                    <a:pt x="410" y="83"/>
                  </a:lnTo>
                  <a:lnTo>
                    <a:pt x="412" y="88"/>
                  </a:lnTo>
                  <a:lnTo>
                    <a:pt x="422" y="88"/>
                  </a:lnTo>
                  <a:lnTo>
                    <a:pt x="422" y="95"/>
                  </a:lnTo>
                  <a:lnTo>
                    <a:pt x="431" y="102"/>
                  </a:lnTo>
                  <a:lnTo>
                    <a:pt x="426" y="107"/>
                  </a:lnTo>
                  <a:lnTo>
                    <a:pt x="426" y="109"/>
                  </a:lnTo>
                  <a:lnTo>
                    <a:pt x="445" y="119"/>
                  </a:lnTo>
                  <a:lnTo>
                    <a:pt x="455" y="128"/>
                  </a:lnTo>
                  <a:lnTo>
                    <a:pt x="462" y="128"/>
                  </a:lnTo>
                  <a:lnTo>
                    <a:pt x="460" y="131"/>
                  </a:lnTo>
                  <a:lnTo>
                    <a:pt x="464" y="138"/>
                  </a:lnTo>
                  <a:lnTo>
                    <a:pt x="471" y="138"/>
                  </a:lnTo>
                  <a:lnTo>
                    <a:pt x="476" y="142"/>
                  </a:lnTo>
                  <a:lnTo>
                    <a:pt x="483" y="142"/>
                  </a:lnTo>
                  <a:lnTo>
                    <a:pt x="483" y="152"/>
                  </a:lnTo>
                  <a:lnTo>
                    <a:pt x="488" y="149"/>
                  </a:lnTo>
                  <a:lnTo>
                    <a:pt x="493" y="147"/>
                  </a:lnTo>
                  <a:lnTo>
                    <a:pt x="495" y="152"/>
                  </a:lnTo>
                  <a:lnTo>
                    <a:pt x="500" y="149"/>
                  </a:lnTo>
                  <a:lnTo>
                    <a:pt x="507" y="161"/>
                  </a:lnTo>
                  <a:lnTo>
                    <a:pt x="521" y="157"/>
                  </a:lnTo>
                  <a:lnTo>
                    <a:pt x="526" y="159"/>
                  </a:lnTo>
                  <a:lnTo>
                    <a:pt x="526" y="166"/>
                  </a:lnTo>
                  <a:lnTo>
                    <a:pt x="519" y="168"/>
                  </a:lnTo>
                  <a:lnTo>
                    <a:pt x="528" y="185"/>
                  </a:lnTo>
                  <a:lnTo>
                    <a:pt x="535" y="185"/>
                  </a:lnTo>
                  <a:lnTo>
                    <a:pt x="545" y="192"/>
                  </a:lnTo>
                  <a:lnTo>
                    <a:pt x="547" y="190"/>
                  </a:lnTo>
                  <a:lnTo>
                    <a:pt x="547" y="185"/>
                  </a:lnTo>
                  <a:lnTo>
                    <a:pt x="561" y="185"/>
                  </a:lnTo>
                  <a:lnTo>
                    <a:pt x="561" y="187"/>
                  </a:lnTo>
                  <a:lnTo>
                    <a:pt x="564" y="192"/>
                  </a:lnTo>
                  <a:lnTo>
                    <a:pt x="561" y="192"/>
                  </a:lnTo>
                  <a:lnTo>
                    <a:pt x="559" y="199"/>
                  </a:lnTo>
                  <a:lnTo>
                    <a:pt x="552" y="199"/>
                  </a:lnTo>
                  <a:lnTo>
                    <a:pt x="554" y="202"/>
                  </a:lnTo>
                  <a:lnTo>
                    <a:pt x="547" y="204"/>
                  </a:lnTo>
                  <a:lnTo>
                    <a:pt x="550" y="216"/>
                  </a:lnTo>
                  <a:lnTo>
                    <a:pt x="561" y="230"/>
                  </a:lnTo>
                  <a:lnTo>
                    <a:pt x="561" y="244"/>
                  </a:lnTo>
                  <a:lnTo>
                    <a:pt x="566" y="263"/>
                  </a:lnTo>
                  <a:lnTo>
                    <a:pt x="576" y="270"/>
                  </a:lnTo>
                  <a:lnTo>
                    <a:pt x="590" y="273"/>
                  </a:lnTo>
                  <a:lnTo>
                    <a:pt x="595" y="280"/>
                  </a:lnTo>
                  <a:lnTo>
                    <a:pt x="590" y="284"/>
                  </a:lnTo>
                  <a:lnTo>
                    <a:pt x="590" y="292"/>
                  </a:lnTo>
                  <a:lnTo>
                    <a:pt x="592" y="294"/>
                  </a:lnTo>
                  <a:lnTo>
                    <a:pt x="590" y="301"/>
                  </a:lnTo>
                  <a:lnTo>
                    <a:pt x="595" y="303"/>
                  </a:lnTo>
                  <a:lnTo>
                    <a:pt x="587" y="320"/>
                  </a:lnTo>
                  <a:lnTo>
                    <a:pt x="590" y="329"/>
                  </a:lnTo>
                  <a:lnTo>
                    <a:pt x="585" y="344"/>
                  </a:lnTo>
                  <a:lnTo>
                    <a:pt x="580" y="351"/>
                  </a:lnTo>
                  <a:lnTo>
                    <a:pt x="573" y="351"/>
                  </a:lnTo>
                  <a:lnTo>
                    <a:pt x="561" y="372"/>
                  </a:lnTo>
                  <a:lnTo>
                    <a:pt x="547" y="386"/>
                  </a:lnTo>
                  <a:lnTo>
                    <a:pt x="535" y="389"/>
                  </a:lnTo>
                  <a:lnTo>
                    <a:pt x="528" y="398"/>
                  </a:lnTo>
                  <a:lnTo>
                    <a:pt x="521" y="396"/>
                  </a:lnTo>
                  <a:lnTo>
                    <a:pt x="507" y="400"/>
                  </a:lnTo>
                  <a:lnTo>
                    <a:pt x="490" y="400"/>
                  </a:lnTo>
                  <a:lnTo>
                    <a:pt x="479" y="410"/>
                  </a:lnTo>
                  <a:lnTo>
                    <a:pt x="471" y="410"/>
                  </a:lnTo>
                  <a:lnTo>
                    <a:pt x="467" y="417"/>
                  </a:lnTo>
                  <a:lnTo>
                    <a:pt x="469" y="422"/>
                  </a:lnTo>
                  <a:lnTo>
                    <a:pt x="464" y="424"/>
                  </a:lnTo>
                  <a:lnTo>
                    <a:pt x="457" y="424"/>
                  </a:lnTo>
                  <a:lnTo>
                    <a:pt x="450" y="443"/>
                  </a:lnTo>
                  <a:lnTo>
                    <a:pt x="443" y="438"/>
                  </a:lnTo>
                  <a:lnTo>
                    <a:pt x="448" y="426"/>
                  </a:lnTo>
                  <a:lnTo>
                    <a:pt x="438" y="422"/>
                  </a:lnTo>
                  <a:lnTo>
                    <a:pt x="426" y="419"/>
                  </a:lnTo>
                  <a:lnTo>
                    <a:pt x="400" y="422"/>
                  </a:lnTo>
                  <a:lnTo>
                    <a:pt x="377" y="436"/>
                  </a:lnTo>
                  <a:lnTo>
                    <a:pt x="367" y="431"/>
                  </a:lnTo>
                  <a:lnTo>
                    <a:pt x="351" y="443"/>
                  </a:lnTo>
                  <a:lnTo>
                    <a:pt x="334" y="443"/>
                  </a:lnTo>
                  <a:lnTo>
                    <a:pt x="329" y="450"/>
                  </a:lnTo>
                  <a:lnTo>
                    <a:pt x="322" y="448"/>
                  </a:lnTo>
                  <a:lnTo>
                    <a:pt x="320" y="452"/>
                  </a:lnTo>
                  <a:lnTo>
                    <a:pt x="313" y="457"/>
                  </a:lnTo>
                  <a:lnTo>
                    <a:pt x="313" y="462"/>
                  </a:lnTo>
                  <a:lnTo>
                    <a:pt x="310" y="464"/>
                  </a:lnTo>
                  <a:lnTo>
                    <a:pt x="292" y="462"/>
                  </a:lnTo>
                  <a:lnTo>
                    <a:pt x="287" y="467"/>
                  </a:lnTo>
                  <a:lnTo>
                    <a:pt x="273" y="471"/>
                  </a:lnTo>
                  <a:lnTo>
                    <a:pt x="263" y="479"/>
                  </a:lnTo>
                  <a:lnTo>
                    <a:pt x="263" y="486"/>
                  </a:lnTo>
                  <a:lnTo>
                    <a:pt x="254" y="483"/>
                  </a:lnTo>
                  <a:lnTo>
                    <a:pt x="251" y="495"/>
                  </a:lnTo>
                  <a:lnTo>
                    <a:pt x="244" y="497"/>
                  </a:lnTo>
                  <a:lnTo>
                    <a:pt x="232" y="493"/>
                  </a:lnTo>
                  <a:lnTo>
                    <a:pt x="230" y="497"/>
                  </a:lnTo>
                  <a:lnTo>
                    <a:pt x="225" y="495"/>
                  </a:lnTo>
                  <a:lnTo>
                    <a:pt x="221" y="488"/>
                  </a:lnTo>
                  <a:lnTo>
                    <a:pt x="213" y="490"/>
                  </a:lnTo>
                  <a:lnTo>
                    <a:pt x="206" y="486"/>
                  </a:lnTo>
                  <a:lnTo>
                    <a:pt x="199" y="493"/>
                  </a:lnTo>
                  <a:lnTo>
                    <a:pt x="202" y="486"/>
                  </a:lnTo>
                  <a:lnTo>
                    <a:pt x="197" y="483"/>
                  </a:lnTo>
                  <a:lnTo>
                    <a:pt x="197" y="490"/>
                  </a:lnTo>
                  <a:lnTo>
                    <a:pt x="192" y="488"/>
                  </a:lnTo>
                  <a:lnTo>
                    <a:pt x="194" y="483"/>
                  </a:lnTo>
                  <a:lnTo>
                    <a:pt x="185" y="481"/>
                  </a:lnTo>
                  <a:lnTo>
                    <a:pt x="190" y="476"/>
                  </a:lnTo>
                  <a:lnTo>
                    <a:pt x="187" y="476"/>
                  </a:lnTo>
                  <a:lnTo>
                    <a:pt x="185" y="471"/>
                  </a:lnTo>
                  <a:lnTo>
                    <a:pt x="178" y="483"/>
                  </a:lnTo>
                  <a:lnTo>
                    <a:pt x="173" y="483"/>
                  </a:lnTo>
                  <a:lnTo>
                    <a:pt x="173" y="481"/>
                  </a:lnTo>
                  <a:lnTo>
                    <a:pt x="164" y="481"/>
                  </a:lnTo>
                  <a:lnTo>
                    <a:pt x="171" y="474"/>
                  </a:lnTo>
                  <a:lnTo>
                    <a:pt x="171" y="469"/>
                  </a:lnTo>
                  <a:lnTo>
                    <a:pt x="164" y="469"/>
                  </a:lnTo>
                  <a:lnTo>
                    <a:pt x="161" y="467"/>
                  </a:lnTo>
                  <a:lnTo>
                    <a:pt x="154" y="469"/>
                  </a:lnTo>
                  <a:lnTo>
                    <a:pt x="152" y="464"/>
                  </a:lnTo>
                  <a:lnTo>
                    <a:pt x="140" y="462"/>
                  </a:lnTo>
                  <a:lnTo>
                    <a:pt x="142" y="460"/>
                  </a:lnTo>
                  <a:lnTo>
                    <a:pt x="140" y="457"/>
                  </a:lnTo>
                  <a:lnTo>
                    <a:pt x="145" y="455"/>
                  </a:lnTo>
                  <a:lnTo>
                    <a:pt x="140" y="448"/>
                  </a:lnTo>
                  <a:lnTo>
                    <a:pt x="145" y="436"/>
                  </a:lnTo>
                  <a:lnTo>
                    <a:pt x="140" y="431"/>
                  </a:lnTo>
                  <a:lnTo>
                    <a:pt x="140" y="426"/>
                  </a:lnTo>
                  <a:lnTo>
                    <a:pt x="135" y="426"/>
                  </a:lnTo>
                  <a:lnTo>
                    <a:pt x="135" y="419"/>
                  </a:lnTo>
                  <a:lnTo>
                    <a:pt x="142" y="419"/>
                  </a:lnTo>
                  <a:lnTo>
                    <a:pt x="140" y="415"/>
                  </a:lnTo>
                  <a:lnTo>
                    <a:pt x="145" y="410"/>
                  </a:lnTo>
                  <a:lnTo>
                    <a:pt x="145" y="403"/>
                  </a:lnTo>
                  <a:lnTo>
                    <a:pt x="157" y="398"/>
                  </a:lnTo>
                  <a:lnTo>
                    <a:pt x="152" y="398"/>
                  </a:lnTo>
                  <a:lnTo>
                    <a:pt x="150" y="389"/>
                  </a:lnTo>
                  <a:lnTo>
                    <a:pt x="154" y="381"/>
                  </a:lnTo>
                  <a:lnTo>
                    <a:pt x="157" y="381"/>
                  </a:lnTo>
                  <a:lnTo>
                    <a:pt x="152" y="377"/>
                  </a:lnTo>
                  <a:lnTo>
                    <a:pt x="157" y="365"/>
                  </a:lnTo>
                  <a:lnTo>
                    <a:pt x="147" y="355"/>
                  </a:lnTo>
                  <a:lnTo>
                    <a:pt x="150" y="339"/>
                  </a:lnTo>
                  <a:lnTo>
                    <a:pt x="145" y="341"/>
                  </a:lnTo>
                  <a:lnTo>
                    <a:pt x="145" y="336"/>
                  </a:lnTo>
                  <a:lnTo>
                    <a:pt x="138" y="332"/>
                  </a:lnTo>
                  <a:lnTo>
                    <a:pt x="135" y="329"/>
                  </a:lnTo>
                  <a:lnTo>
                    <a:pt x="138" y="327"/>
                  </a:lnTo>
                  <a:lnTo>
                    <a:pt x="131" y="327"/>
                  </a:lnTo>
                  <a:lnTo>
                    <a:pt x="126" y="336"/>
                  </a:lnTo>
                  <a:lnTo>
                    <a:pt x="109" y="336"/>
                  </a:lnTo>
                  <a:lnTo>
                    <a:pt x="105" y="346"/>
                  </a:lnTo>
                  <a:lnTo>
                    <a:pt x="100" y="344"/>
                  </a:lnTo>
                  <a:lnTo>
                    <a:pt x="97" y="348"/>
                  </a:lnTo>
                  <a:lnTo>
                    <a:pt x="81" y="351"/>
                  </a:lnTo>
                  <a:lnTo>
                    <a:pt x="79" y="348"/>
                  </a:lnTo>
                  <a:lnTo>
                    <a:pt x="79" y="344"/>
                  </a:lnTo>
                  <a:lnTo>
                    <a:pt x="67" y="339"/>
                  </a:lnTo>
                  <a:lnTo>
                    <a:pt x="60" y="344"/>
                  </a:lnTo>
                  <a:lnTo>
                    <a:pt x="48" y="344"/>
                  </a:lnTo>
                  <a:lnTo>
                    <a:pt x="43" y="341"/>
                  </a:lnTo>
                  <a:lnTo>
                    <a:pt x="48" y="334"/>
                  </a:lnTo>
                  <a:lnTo>
                    <a:pt x="41" y="336"/>
                  </a:lnTo>
                  <a:lnTo>
                    <a:pt x="41" y="327"/>
                  </a:lnTo>
                  <a:lnTo>
                    <a:pt x="31" y="327"/>
                  </a:lnTo>
                  <a:lnTo>
                    <a:pt x="29" y="318"/>
                  </a:lnTo>
                  <a:lnTo>
                    <a:pt x="36" y="318"/>
                  </a:lnTo>
                  <a:lnTo>
                    <a:pt x="29" y="299"/>
                  </a:lnTo>
                  <a:lnTo>
                    <a:pt x="24" y="303"/>
                  </a:lnTo>
                  <a:lnTo>
                    <a:pt x="29" y="306"/>
                  </a:lnTo>
                  <a:lnTo>
                    <a:pt x="24" y="306"/>
                  </a:lnTo>
                  <a:lnTo>
                    <a:pt x="19" y="303"/>
                  </a:lnTo>
                  <a:lnTo>
                    <a:pt x="19" y="294"/>
                  </a:lnTo>
                  <a:lnTo>
                    <a:pt x="17" y="299"/>
                  </a:lnTo>
                  <a:lnTo>
                    <a:pt x="12" y="301"/>
                  </a:lnTo>
                  <a:lnTo>
                    <a:pt x="8" y="296"/>
                  </a:lnTo>
                  <a:lnTo>
                    <a:pt x="8" y="289"/>
                  </a:lnTo>
                  <a:lnTo>
                    <a:pt x="22" y="287"/>
                  </a:lnTo>
                  <a:lnTo>
                    <a:pt x="22" y="280"/>
                  </a:lnTo>
                  <a:lnTo>
                    <a:pt x="19" y="277"/>
                  </a:lnTo>
                  <a:lnTo>
                    <a:pt x="5" y="273"/>
                  </a:lnTo>
                  <a:lnTo>
                    <a:pt x="0" y="261"/>
                  </a:lnTo>
                  <a:lnTo>
                    <a:pt x="15" y="258"/>
                  </a:lnTo>
                  <a:lnTo>
                    <a:pt x="12" y="247"/>
                  </a:lnTo>
                  <a:lnTo>
                    <a:pt x="29" y="239"/>
                  </a:lnTo>
                  <a:lnTo>
                    <a:pt x="34" y="225"/>
                  </a:lnTo>
                  <a:lnTo>
                    <a:pt x="36" y="220"/>
                  </a:lnTo>
                  <a:lnTo>
                    <a:pt x="29" y="209"/>
                  </a:lnTo>
                  <a:lnTo>
                    <a:pt x="34" y="199"/>
                  </a:lnTo>
                  <a:lnTo>
                    <a:pt x="31" y="187"/>
                  </a:lnTo>
                  <a:lnTo>
                    <a:pt x="17" y="178"/>
                  </a:lnTo>
                  <a:lnTo>
                    <a:pt x="19" y="171"/>
                  </a:lnTo>
                  <a:lnTo>
                    <a:pt x="29" y="171"/>
                  </a:lnTo>
                  <a:lnTo>
                    <a:pt x="41" y="166"/>
                  </a:lnTo>
                  <a:lnTo>
                    <a:pt x="50" y="145"/>
                  </a:lnTo>
                  <a:lnTo>
                    <a:pt x="57" y="147"/>
                  </a:lnTo>
                  <a:lnTo>
                    <a:pt x="71" y="138"/>
                  </a:lnTo>
                  <a:lnTo>
                    <a:pt x="74" y="126"/>
                  </a:lnTo>
                  <a:lnTo>
                    <a:pt x="81" y="126"/>
                  </a:lnTo>
                  <a:lnTo>
                    <a:pt x="81" y="116"/>
                  </a:lnTo>
                  <a:lnTo>
                    <a:pt x="95" y="102"/>
                  </a:lnTo>
                  <a:lnTo>
                    <a:pt x="107" y="112"/>
                  </a:lnTo>
                  <a:lnTo>
                    <a:pt x="116" y="104"/>
                  </a:lnTo>
                  <a:lnTo>
                    <a:pt x="116" y="95"/>
                  </a:lnTo>
                  <a:lnTo>
                    <a:pt x="126" y="100"/>
                  </a:lnTo>
                  <a:lnTo>
                    <a:pt x="133" y="97"/>
                  </a:lnTo>
                  <a:lnTo>
                    <a:pt x="133" y="86"/>
                  </a:lnTo>
                  <a:lnTo>
                    <a:pt x="152" y="8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8" name="Freeform 184"/>
            <p:cNvSpPr>
              <a:spLocks/>
            </p:cNvSpPr>
            <p:nvPr/>
          </p:nvSpPr>
          <p:spPr bwMode="auto">
            <a:xfrm>
              <a:off x="5053013" y="5166890"/>
              <a:ext cx="454025" cy="398463"/>
            </a:xfrm>
            <a:custGeom>
              <a:avLst/>
              <a:gdLst>
                <a:gd name="T0" fmla="*/ 9 w 286"/>
                <a:gd name="T1" fmla="*/ 213 h 251"/>
                <a:gd name="T2" fmla="*/ 12 w 286"/>
                <a:gd name="T3" fmla="*/ 199 h 251"/>
                <a:gd name="T4" fmla="*/ 26 w 286"/>
                <a:gd name="T5" fmla="*/ 213 h 251"/>
                <a:gd name="T6" fmla="*/ 35 w 286"/>
                <a:gd name="T7" fmla="*/ 199 h 251"/>
                <a:gd name="T8" fmla="*/ 45 w 286"/>
                <a:gd name="T9" fmla="*/ 182 h 251"/>
                <a:gd name="T10" fmla="*/ 64 w 286"/>
                <a:gd name="T11" fmla="*/ 185 h 251"/>
                <a:gd name="T12" fmla="*/ 83 w 286"/>
                <a:gd name="T13" fmla="*/ 175 h 251"/>
                <a:gd name="T14" fmla="*/ 97 w 286"/>
                <a:gd name="T15" fmla="*/ 163 h 251"/>
                <a:gd name="T16" fmla="*/ 95 w 286"/>
                <a:gd name="T17" fmla="*/ 154 h 251"/>
                <a:gd name="T18" fmla="*/ 88 w 286"/>
                <a:gd name="T19" fmla="*/ 149 h 251"/>
                <a:gd name="T20" fmla="*/ 99 w 286"/>
                <a:gd name="T21" fmla="*/ 145 h 251"/>
                <a:gd name="T22" fmla="*/ 95 w 286"/>
                <a:gd name="T23" fmla="*/ 133 h 251"/>
                <a:gd name="T24" fmla="*/ 106 w 286"/>
                <a:gd name="T25" fmla="*/ 116 h 251"/>
                <a:gd name="T26" fmla="*/ 118 w 286"/>
                <a:gd name="T27" fmla="*/ 104 h 251"/>
                <a:gd name="T28" fmla="*/ 130 w 286"/>
                <a:gd name="T29" fmla="*/ 97 h 251"/>
                <a:gd name="T30" fmla="*/ 137 w 286"/>
                <a:gd name="T31" fmla="*/ 102 h 251"/>
                <a:gd name="T32" fmla="*/ 144 w 286"/>
                <a:gd name="T33" fmla="*/ 104 h 251"/>
                <a:gd name="T34" fmla="*/ 161 w 286"/>
                <a:gd name="T35" fmla="*/ 100 h 251"/>
                <a:gd name="T36" fmla="*/ 170 w 286"/>
                <a:gd name="T37" fmla="*/ 83 h 251"/>
                <a:gd name="T38" fmla="*/ 185 w 286"/>
                <a:gd name="T39" fmla="*/ 66 h 251"/>
                <a:gd name="T40" fmla="*/ 185 w 286"/>
                <a:gd name="T41" fmla="*/ 50 h 251"/>
                <a:gd name="T42" fmla="*/ 189 w 286"/>
                <a:gd name="T43" fmla="*/ 29 h 251"/>
                <a:gd name="T44" fmla="*/ 196 w 286"/>
                <a:gd name="T45" fmla="*/ 14 h 251"/>
                <a:gd name="T46" fmla="*/ 215 w 286"/>
                <a:gd name="T47" fmla="*/ 0 h 251"/>
                <a:gd name="T48" fmla="*/ 230 w 286"/>
                <a:gd name="T49" fmla="*/ 7 h 251"/>
                <a:gd name="T50" fmla="*/ 239 w 286"/>
                <a:gd name="T51" fmla="*/ 26 h 251"/>
                <a:gd name="T52" fmla="*/ 232 w 286"/>
                <a:gd name="T53" fmla="*/ 36 h 251"/>
                <a:gd name="T54" fmla="*/ 246 w 286"/>
                <a:gd name="T55" fmla="*/ 50 h 251"/>
                <a:gd name="T56" fmla="*/ 270 w 286"/>
                <a:gd name="T57" fmla="*/ 45 h 251"/>
                <a:gd name="T58" fmla="*/ 282 w 286"/>
                <a:gd name="T59" fmla="*/ 59 h 251"/>
                <a:gd name="T60" fmla="*/ 286 w 286"/>
                <a:gd name="T61" fmla="*/ 90 h 251"/>
                <a:gd name="T62" fmla="*/ 275 w 286"/>
                <a:gd name="T63" fmla="*/ 100 h 251"/>
                <a:gd name="T64" fmla="*/ 267 w 286"/>
                <a:gd name="T65" fmla="*/ 114 h 251"/>
                <a:gd name="T66" fmla="*/ 253 w 286"/>
                <a:gd name="T67" fmla="*/ 126 h 251"/>
                <a:gd name="T68" fmla="*/ 239 w 286"/>
                <a:gd name="T69" fmla="*/ 135 h 251"/>
                <a:gd name="T70" fmla="*/ 251 w 286"/>
                <a:gd name="T71" fmla="*/ 145 h 251"/>
                <a:gd name="T72" fmla="*/ 275 w 286"/>
                <a:gd name="T73" fmla="*/ 187 h 251"/>
                <a:gd name="T74" fmla="*/ 282 w 286"/>
                <a:gd name="T75" fmla="*/ 194 h 251"/>
                <a:gd name="T76" fmla="*/ 286 w 286"/>
                <a:gd name="T77" fmla="*/ 204 h 251"/>
                <a:gd name="T78" fmla="*/ 270 w 286"/>
                <a:gd name="T79" fmla="*/ 206 h 251"/>
                <a:gd name="T80" fmla="*/ 272 w 286"/>
                <a:gd name="T81" fmla="*/ 218 h 251"/>
                <a:gd name="T82" fmla="*/ 267 w 286"/>
                <a:gd name="T83" fmla="*/ 225 h 251"/>
                <a:gd name="T84" fmla="*/ 260 w 286"/>
                <a:gd name="T85" fmla="*/ 232 h 251"/>
                <a:gd name="T86" fmla="*/ 265 w 286"/>
                <a:gd name="T87" fmla="*/ 239 h 251"/>
                <a:gd name="T88" fmla="*/ 265 w 286"/>
                <a:gd name="T89" fmla="*/ 246 h 251"/>
                <a:gd name="T90" fmla="*/ 237 w 286"/>
                <a:gd name="T91" fmla="*/ 239 h 251"/>
                <a:gd name="T92" fmla="*/ 218 w 286"/>
                <a:gd name="T93" fmla="*/ 239 h 251"/>
                <a:gd name="T94" fmla="*/ 199 w 286"/>
                <a:gd name="T95" fmla="*/ 249 h 251"/>
                <a:gd name="T96" fmla="*/ 185 w 286"/>
                <a:gd name="T97" fmla="*/ 244 h 251"/>
                <a:gd name="T98" fmla="*/ 168 w 286"/>
                <a:gd name="T99" fmla="*/ 235 h 251"/>
                <a:gd name="T100" fmla="*/ 166 w 286"/>
                <a:gd name="T101" fmla="*/ 225 h 251"/>
                <a:gd name="T102" fmla="*/ 130 w 286"/>
                <a:gd name="T103" fmla="*/ 225 h 251"/>
                <a:gd name="T104" fmla="*/ 109 w 286"/>
                <a:gd name="T105" fmla="*/ 232 h 251"/>
                <a:gd name="T106" fmla="*/ 97 w 286"/>
                <a:gd name="T107" fmla="*/ 235 h 251"/>
                <a:gd name="T108" fmla="*/ 76 w 286"/>
                <a:gd name="T109" fmla="*/ 235 h 251"/>
                <a:gd name="T110" fmla="*/ 61 w 286"/>
                <a:gd name="T111" fmla="*/ 237 h 251"/>
                <a:gd name="T112" fmla="*/ 47 w 286"/>
                <a:gd name="T113" fmla="*/ 251 h 251"/>
                <a:gd name="T114" fmla="*/ 38 w 286"/>
                <a:gd name="T115" fmla="*/ 232 h 251"/>
                <a:gd name="T116" fmla="*/ 17 w 286"/>
                <a:gd name="T117" fmla="*/ 223 h 251"/>
                <a:gd name="T118" fmla="*/ 0 w 286"/>
                <a:gd name="T119" fmla="*/ 21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6" h="251">
                  <a:moveTo>
                    <a:pt x="0" y="216"/>
                  </a:moveTo>
                  <a:lnTo>
                    <a:pt x="9" y="213"/>
                  </a:lnTo>
                  <a:lnTo>
                    <a:pt x="7" y="204"/>
                  </a:lnTo>
                  <a:lnTo>
                    <a:pt x="12" y="199"/>
                  </a:lnTo>
                  <a:lnTo>
                    <a:pt x="24" y="204"/>
                  </a:lnTo>
                  <a:lnTo>
                    <a:pt x="26" y="213"/>
                  </a:lnTo>
                  <a:lnTo>
                    <a:pt x="33" y="211"/>
                  </a:lnTo>
                  <a:lnTo>
                    <a:pt x="35" y="199"/>
                  </a:lnTo>
                  <a:lnTo>
                    <a:pt x="45" y="197"/>
                  </a:lnTo>
                  <a:lnTo>
                    <a:pt x="45" y="182"/>
                  </a:lnTo>
                  <a:lnTo>
                    <a:pt x="54" y="182"/>
                  </a:lnTo>
                  <a:lnTo>
                    <a:pt x="64" y="185"/>
                  </a:lnTo>
                  <a:lnTo>
                    <a:pt x="71" y="178"/>
                  </a:lnTo>
                  <a:lnTo>
                    <a:pt x="83" y="175"/>
                  </a:lnTo>
                  <a:lnTo>
                    <a:pt x="95" y="166"/>
                  </a:lnTo>
                  <a:lnTo>
                    <a:pt x="97" y="163"/>
                  </a:lnTo>
                  <a:lnTo>
                    <a:pt x="88" y="163"/>
                  </a:lnTo>
                  <a:lnTo>
                    <a:pt x="95" y="154"/>
                  </a:lnTo>
                  <a:lnTo>
                    <a:pt x="88" y="154"/>
                  </a:lnTo>
                  <a:lnTo>
                    <a:pt x="88" y="149"/>
                  </a:lnTo>
                  <a:lnTo>
                    <a:pt x="95" y="137"/>
                  </a:lnTo>
                  <a:lnTo>
                    <a:pt x="99" y="145"/>
                  </a:lnTo>
                  <a:lnTo>
                    <a:pt x="109" y="130"/>
                  </a:lnTo>
                  <a:lnTo>
                    <a:pt x="95" y="133"/>
                  </a:lnTo>
                  <a:lnTo>
                    <a:pt x="92" y="128"/>
                  </a:lnTo>
                  <a:lnTo>
                    <a:pt x="106" y="116"/>
                  </a:lnTo>
                  <a:lnTo>
                    <a:pt x="121" y="114"/>
                  </a:lnTo>
                  <a:lnTo>
                    <a:pt x="118" y="104"/>
                  </a:lnTo>
                  <a:lnTo>
                    <a:pt x="128" y="97"/>
                  </a:lnTo>
                  <a:lnTo>
                    <a:pt x="130" y="97"/>
                  </a:lnTo>
                  <a:lnTo>
                    <a:pt x="128" y="104"/>
                  </a:lnTo>
                  <a:lnTo>
                    <a:pt x="137" y="102"/>
                  </a:lnTo>
                  <a:lnTo>
                    <a:pt x="140" y="104"/>
                  </a:lnTo>
                  <a:lnTo>
                    <a:pt x="144" y="104"/>
                  </a:lnTo>
                  <a:lnTo>
                    <a:pt x="151" y="100"/>
                  </a:lnTo>
                  <a:lnTo>
                    <a:pt x="161" y="100"/>
                  </a:lnTo>
                  <a:lnTo>
                    <a:pt x="173" y="90"/>
                  </a:lnTo>
                  <a:lnTo>
                    <a:pt x="170" y="83"/>
                  </a:lnTo>
                  <a:lnTo>
                    <a:pt x="173" y="71"/>
                  </a:lnTo>
                  <a:lnTo>
                    <a:pt x="185" y="66"/>
                  </a:lnTo>
                  <a:lnTo>
                    <a:pt x="182" y="55"/>
                  </a:lnTo>
                  <a:lnTo>
                    <a:pt x="185" y="50"/>
                  </a:lnTo>
                  <a:lnTo>
                    <a:pt x="182" y="40"/>
                  </a:lnTo>
                  <a:lnTo>
                    <a:pt x="189" y="29"/>
                  </a:lnTo>
                  <a:lnTo>
                    <a:pt x="187" y="19"/>
                  </a:lnTo>
                  <a:lnTo>
                    <a:pt x="196" y="14"/>
                  </a:lnTo>
                  <a:lnTo>
                    <a:pt x="206" y="14"/>
                  </a:lnTo>
                  <a:lnTo>
                    <a:pt x="215" y="0"/>
                  </a:lnTo>
                  <a:lnTo>
                    <a:pt x="225" y="10"/>
                  </a:lnTo>
                  <a:lnTo>
                    <a:pt x="230" y="7"/>
                  </a:lnTo>
                  <a:lnTo>
                    <a:pt x="234" y="12"/>
                  </a:lnTo>
                  <a:lnTo>
                    <a:pt x="239" y="26"/>
                  </a:lnTo>
                  <a:lnTo>
                    <a:pt x="237" y="33"/>
                  </a:lnTo>
                  <a:lnTo>
                    <a:pt x="232" y="36"/>
                  </a:lnTo>
                  <a:lnTo>
                    <a:pt x="241" y="36"/>
                  </a:lnTo>
                  <a:lnTo>
                    <a:pt x="246" y="50"/>
                  </a:lnTo>
                  <a:lnTo>
                    <a:pt x="258" y="52"/>
                  </a:lnTo>
                  <a:lnTo>
                    <a:pt x="270" y="45"/>
                  </a:lnTo>
                  <a:lnTo>
                    <a:pt x="277" y="50"/>
                  </a:lnTo>
                  <a:lnTo>
                    <a:pt x="282" y="59"/>
                  </a:lnTo>
                  <a:lnTo>
                    <a:pt x="275" y="69"/>
                  </a:lnTo>
                  <a:lnTo>
                    <a:pt x="286" y="90"/>
                  </a:lnTo>
                  <a:lnTo>
                    <a:pt x="282" y="97"/>
                  </a:lnTo>
                  <a:lnTo>
                    <a:pt x="275" y="100"/>
                  </a:lnTo>
                  <a:lnTo>
                    <a:pt x="272" y="109"/>
                  </a:lnTo>
                  <a:lnTo>
                    <a:pt x="267" y="114"/>
                  </a:lnTo>
                  <a:lnTo>
                    <a:pt x="253" y="116"/>
                  </a:lnTo>
                  <a:lnTo>
                    <a:pt x="253" y="126"/>
                  </a:lnTo>
                  <a:lnTo>
                    <a:pt x="246" y="126"/>
                  </a:lnTo>
                  <a:lnTo>
                    <a:pt x="239" y="135"/>
                  </a:lnTo>
                  <a:lnTo>
                    <a:pt x="241" y="140"/>
                  </a:lnTo>
                  <a:lnTo>
                    <a:pt x="251" y="145"/>
                  </a:lnTo>
                  <a:lnTo>
                    <a:pt x="270" y="168"/>
                  </a:lnTo>
                  <a:lnTo>
                    <a:pt x="275" y="187"/>
                  </a:lnTo>
                  <a:lnTo>
                    <a:pt x="277" y="192"/>
                  </a:lnTo>
                  <a:lnTo>
                    <a:pt x="282" y="194"/>
                  </a:lnTo>
                  <a:lnTo>
                    <a:pt x="279" y="197"/>
                  </a:lnTo>
                  <a:lnTo>
                    <a:pt x="286" y="204"/>
                  </a:lnTo>
                  <a:lnTo>
                    <a:pt x="275" y="206"/>
                  </a:lnTo>
                  <a:lnTo>
                    <a:pt x="270" y="206"/>
                  </a:lnTo>
                  <a:lnTo>
                    <a:pt x="275" y="213"/>
                  </a:lnTo>
                  <a:lnTo>
                    <a:pt x="272" y="218"/>
                  </a:lnTo>
                  <a:lnTo>
                    <a:pt x="267" y="218"/>
                  </a:lnTo>
                  <a:lnTo>
                    <a:pt x="267" y="225"/>
                  </a:lnTo>
                  <a:lnTo>
                    <a:pt x="260" y="223"/>
                  </a:lnTo>
                  <a:lnTo>
                    <a:pt x="260" y="232"/>
                  </a:lnTo>
                  <a:lnTo>
                    <a:pt x="265" y="232"/>
                  </a:lnTo>
                  <a:lnTo>
                    <a:pt x="265" y="239"/>
                  </a:lnTo>
                  <a:lnTo>
                    <a:pt x="272" y="239"/>
                  </a:lnTo>
                  <a:lnTo>
                    <a:pt x="265" y="246"/>
                  </a:lnTo>
                  <a:lnTo>
                    <a:pt x="239" y="246"/>
                  </a:lnTo>
                  <a:lnTo>
                    <a:pt x="237" y="239"/>
                  </a:lnTo>
                  <a:lnTo>
                    <a:pt x="222" y="244"/>
                  </a:lnTo>
                  <a:lnTo>
                    <a:pt x="218" y="239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199" y="237"/>
                  </a:lnTo>
                  <a:lnTo>
                    <a:pt x="185" y="244"/>
                  </a:lnTo>
                  <a:lnTo>
                    <a:pt x="177" y="237"/>
                  </a:lnTo>
                  <a:lnTo>
                    <a:pt x="168" y="235"/>
                  </a:lnTo>
                  <a:lnTo>
                    <a:pt x="168" y="227"/>
                  </a:lnTo>
                  <a:lnTo>
                    <a:pt x="166" y="225"/>
                  </a:lnTo>
                  <a:lnTo>
                    <a:pt x="149" y="230"/>
                  </a:lnTo>
                  <a:lnTo>
                    <a:pt x="130" y="225"/>
                  </a:lnTo>
                  <a:lnTo>
                    <a:pt x="125" y="235"/>
                  </a:lnTo>
                  <a:lnTo>
                    <a:pt x="109" y="232"/>
                  </a:lnTo>
                  <a:lnTo>
                    <a:pt x="102" y="237"/>
                  </a:lnTo>
                  <a:lnTo>
                    <a:pt x="97" y="235"/>
                  </a:lnTo>
                  <a:lnTo>
                    <a:pt x="88" y="237"/>
                  </a:lnTo>
                  <a:lnTo>
                    <a:pt x="76" y="235"/>
                  </a:lnTo>
                  <a:lnTo>
                    <a:pt x="69" y="239"/>
                  </a:lnTo>
                  <a:lnTo>
                    <a:pt x="61" y="237"/>
                  </a:lnTo>
                  <a:lnTo>
                    <a:pt x="54" y="239"/>
                  </a:lnTo>
                  <a:lnTo>
                    <a:pt x="47" y="251"/>
                  </a:lnTo>
                  <a:lnTo>
                    <a:pt x="43" y="249"/>
                  </a:lnTo>
                  <a:lnTo>
                    <a:pt x="38" y="232"/>
                  </a:lnTo>
                  <a:lnTo>
                    <a:pt x="21" y="227"/>
                  </a:lnTo>
                  <a:lnTo>
                    <a:pt x="17" y="223"/>
                  </a:lnTo>
                  <a:lnTo>
                    <a:pt x="5" y="220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59" name="Freeform 185"/>
            <p:cNvSpPr>
              <a:spLocks/>
            </p:cNvSpPr>
            <p:nvPr/>
          </p:nvSpPr>
          <p:spPr bwMode="auto">
            <a:xfrm>
              <a:off x="4973638" y="1972840"/>
              <a:ext cx="241300" cy="346075"/>
            </a:xfrm>
            <a:custGeom>
              <a:avLst/>
              <a:gdLst>
                <a:gd name="T0" fmla="*/ 17 w 152"/>
                <a:gd name="T1" fmla="*/ 125 h 218"/>
                <a:gd name="T2" fmla="*/ 17 w 152"/>
                <a:gd name="T3" fmla="*/ 123 h 218"/>
                <a:gd name="T4" fmla="*/ 26 w 152"/>
                <a:gd name="T5" fmla="*/ 116 h 218"/>
                <a:gd name="T6" fmla="*/ 26 w 152"/>
                <a:gd name="T7" fmla="*/ 102 h 218"/>
                <a:gd name="T8" fmla="*/ 48 w 152"/>
                <a:gd name="T9" fmla="*/ 92 h 218"/>
                <a:gd name="T10" fmla="*/ 45 w 152"/>
                <a:gd name="T11" fmla="*/ 90 h 218"/>
                <a:gd name="T12" fmla="*/ 50 w 152"/>
                <a:gd name="T13" fmla="*/ 78 h 218"/>
                <a:gd name="T14" fmla="*/ 50 w 152"/>
                <a:gd name="T15" fmla="*/ 71 h 218"/>
                <a:gd name="T16" fmla="*/ 59 w 152"/>
                <a:gd name="T17" fmla="*/ 66 h 218"/>
                <a:gd name="T18" fmla="*/ 59 w 152"/>
                <a:gd name="T19" fmla="*/ 61 h 218"/>
                <a:gd name="T20" fmla="*/ 67 w 152"/>
                <a:gd name="T21" fmla="*/ 59 h 218"/>
                <a:gd name="T22" fmla="*/ 71 w 152"/>
                <a:gd name="T23" fmla="*/ 50 h 218"/>
                <a:gd name="T24" fmla="*/ 76 w 152"/>
                <a:gd name="T25" fmla="*/ 50 h 218"/>
                <a:gd name="T26" fmla="*/ 85 w 152"/>
                <a:gd name="T27" fmla="*/ 35 h 218"/>
                <a:gd name="T28" fmla="*/ 90 w 152"/>
                <a:gd name="T29" fmla="*/ 35 h 218"/>
                <a:gd name="T30" fmla="*/ 90 w 152"/>
                <a:gd name="T31" fmla="*/ 31 h 218"/>
                <a:gd name="T32" fmla="*/ 88 w 152"/>
                <a:gd name="T33" fmla="*/ 28 h 218"/>
                <a:gd name="T34" fmla="*/ 93 w 152"/>
                <a:gd name="T35" fmla="*/ 14 h 218"/>
                <a:gd name="T36" fmla="*/ 90 w 152"/>
                <a:gd name="T37" fmla="*/ 12 h 218"/>
                <a:gd name="T38" fmla="*/ 90 w 152"/>
                <a:gd name="T39" fmla="*/ 2 h 218"/>
                <a:gd name="T40" fmla="*/ 100 w 152"/>
                <a:gd name="T41" fmla="*/ 0 h 218"/>
                <a:gd name="T42" fmla="*/ 109 w 152"/>
                <a:gd name="T43" fmla="*/ 2 h 218"/>
                <a:gd name="T44" fmla="*/ 116 w 152"/>
                <a:gd name="T45" fmla="*/ 28 h 218"/>
                <a:gd name="T46" fmla="*/ 130 w 152"/>
                <a:gd name="T47" fmla="*/ 43 h 218"/>
                <a:gd name="T48" fmla="*/ 130 w 152"/>
                <a:gd name="T49" fmla="*/ 47 h 218"/>
                <a:gd name="T50" fmla="*/ 135 w 152"/>
                <a:gd name="T51" fmla="*/ 47 h 218"/>
                <a:gd name="T52" fmla="*/ 138 w 152"/>
                <a:gd name="T53" fmla="*/ 61 h 218"/>
                <a:gd name="T54" fmla="*/ 147 w 152"/>
                <a:gd name="T55" fmla="*/ 69 h 218"/>
                <a:gd name="T56" fmla="*/ 152 w 152"/>
                <a:gd name="T57" fmla="*/ 78 h 218"/>
                <a:gd name="T58" fmla="*/ 142 w 152"/>
                <a:gd name="T59" fmla="*/ 83 h 218"/>
                <a:gd name="T60" fmla="*/ 138 w 152"/>
                <a:gd name="T61" fmla="*/ 92 h 218"/>
                <a:gd name="T62" fmla="*/ 109 w 152"/>
                <a:gd name="T63" fmla="*/ 111 h 218"/>
                <a:gd name="T64" fmla="*/ 111 w 152"/>
                <a:gd name="T65" fmla="*/ 128 h 218"/>
                <a:gd name="T66" fmla="*/ 102 w 152"/>
                <a:gd name="T67" fmla="*/ 140 h 218"/>
                <a:gd name="T68" fmla="*/ 109 w 152"/>
                <a:gd name="T69" fmla="*/ 144 h 218"/>
                <a:gd name="T70" fmla="*/ 114 w 152"/>
                <a:gd name="T71" fmla="*/ 151 h 218"/>
                <a:gd name="T72" fmla="*/ 109 w 152"/>
                <a:gd name="T73" fmla="*/ 159 h 218"/>
                <a:gd name="T74" fmla="*/ 88 w 152"/>
                <a:gd name="T75" fmla="*/ 168 h 218"/>
                <a:gd name="T76" fmla="*/ 83 w 152"/>
                <a:gd name="T77" fmla="*/ 175 h 218"/>
                <a:gd name="T78" fmla="*/ 74 w 152"/>
                <a:gd name="T79" fmla="*/ 182 h 218"/>
                <a:gd name="T80" fmla="*/ 74 w 152"/>
                <a:gd name="T81" fmla="*/ 201 h 218"/>
                <a:gd name="T82" fmla="*/ 64 w 152"/>
                <a:gd name="T83" fmla="*/ 211 h 218"/>
                <a:gd name="T84" fmla="*/ 67 w 152"/>
                <a:gd name="T85" fmla="*/ 215 h 218"/>
                <a:gd name="T86" fmla="*/ 50 w 152"/>
                <a:gd name="T87" fmla="*/ 218 h 218"/>
                <a:gd name="T88" fmla="*/ 26 w 152"/>
                <a:gd name="T89" fmla="*/ 201 h 218"/>
                <a:gd name="T90" fmla="*/ 19 w 152"/>
                <a:gd name="T91" fmla="*/ 203 h 218"/>
                <a:gd name="T92" fmla="*/ 3 w 152"/>
                <a:gd name="T93" fmla="*/ 196 h 218"/>
                <a:gd name="T94" fmla="*/ 0 w 152"/>
                <a:gd name="T95" fmla="*/ 175 h 218"/>
                <a:gd name="T96" fmla="*/ 7 w 152"/>
                <a:gd name="T97" fmla="*/ 173 h 218"/>
                <a:gd name="T98" fmla="*/ 17 w 152"/>
                <a:gd name="T99" fmla="*/ 156 h 218"/>
                <a:gd name="T100" fmla="*/ 12 w 152"/>
                <a:gd name="T101" fmla="*/ 147 h 218"/>
                <a:gd name="T102" fmla="*/ 24 w 152"/>
                <a:gd name="T103" fmla="*/ 137 h 218"/>
                <a:gd name="T104" fmla="*/ 22 w 152"/>
                <a:gd name="T105" fmla="*/ 128 h 218"/>
                <a:gd name="T106" fmla="*/ 17 w 152"/>
                <a:gd name="T107" fmla="*/ 12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" h="218">
                  <a:moveTo>
                    <a:pt x="17" y="125"/>
                  </a:moveTo>
                  <a:lnTo>
                    <a:pt x="17" y="123"/>
                  </a:lnTo>
                  <a:lnTo>
                    <a:pt x="26" y="116"/>
                  </a:lnTo>
                  <a:lnTo>
                    <a:pt x="26" y="102"/>
                  </a:lnTo>
                  <a:lnTo>
                    <a:pt x="48" y="92"/>
                  </a:lnTo>
                  <a:lnTo>
                    <a:pt x="45" y="90"/>
                  </a:lnTo>
                  <a:lnTo>
                    <a:pt x="50" y="78"/>
                  </a:lnTo>
                  <a:lnTo>
                    <a:pt x="50" y="71"/>
                  </a:lnTo>
                  <a:lnTo>
                    <a:pt x="59" y="66"/>
                  </a:lnTo>
                  <a:lnTo>
                    <a:pt x="59" y="61"/>
                  </a:lnTo>
                  <a:lnTo>
                    <a:pt x="67" y="59"/>
                  </a:lnTo>
                  <a:lnTo>
                    <a:pt x="71" y="50"/>
                  </a:lnTo>
                  <a:lnTo>
                    <a:pt x="76" y="50"/>
                  </a:lnTo>
                  <a:lnTo>
                    <a:pt x="85" y="35"/>
                  </a:lnTo>
                  <a:lnTo>
                    <a:pt x="90" y="35"/>
                  </a:lnTo>
                  <a:lnTo>
                    <a:pt x="90" y="31"/>
                  </a:lnTo>
                  <a:lnTo>
                    <a:pt x="88" y="28"/>
                  </a:lnTo>
                  <a:lnTo>
                    <a:pt x="93" y="14"/>
                  </a:lnTo>
                  <a:lnTo>
                    <a:pt x="90" y="12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09" y="2"/>
                  </a:lnTo>
                  <a:lnTo>
                    <a:pt x="116" y="28"/>
                  </a:lnTo>
                  <a:lnTo>
                    <a:pt x="130" y="43"/>
                  </a:lnTo>
                  <a:lnTo>
                    <a:pt x="130" y="47"/>
                  </a:lnTo>
                  <a:lnTo>
                    <a:pt x="135" y="47"/>
                  </a:lnTo>
                  <a:lnTo>
                    <a:pt x="138" y="61"/>
                  </a:lnTo>
                  <a:lnTo>
                    <a:pt x="147" y="69"/>
                  </a:lnTo>
                  <a:lnTo>
                    <a:pt x="152" y="78"/>
                  </a:lnTo>
                  <a:lnTo>
                    <a:pt x="142" y="83"/>
                  </a:lnTo>
                  <a:lnTo>
                    <a:pt x="138" y="92"/>
                  </a:lnTo>
                  <a:lnTo>
                    <a:pt x="109" y="111"/>
                  </a:lnTo>
                  <a:lnTo>
                    <a:pt x="111" y="128"/>
                  </a:lnTo>
                  <a:lnTo>
                    <a:pt x="102" y="140"/>
                  </a:lnTo>
                  <a:lnTo>
                    <a:pt x="109" y="144"/>
                  </a:lnTo>
                  <a:lnTo>
                    <a:pt x="114" y="151"/>
                  </a:lnTo>
                  <a:lnTo>
                    <a:pt x="109" y="159"/>
                  </a:lnTo>
                  <a:lnTo>
                    <a:pt x="88" y="168"/>
                  </a:lnTo>
                  <a:lnTo>
                    <a:pt x="83" y="175"/>
                  </a:lnTo>
                  <a:lnTo>
                    <a:pt x="74" y="182"/>
                  </a:lnTo>
                  <a:lnTo>
                    <a:pt x="74" y="201"/>
                  </a:lnTo>
                  <a:lnTo>
                    <a:pt x="64" y="211"/>
                  </a:lnTo>
                  <a:lnTo>
                    <a:pt x="67" y="215"/>
                  </a:lnTo>
                  <a:lnTo>
                    <a:pt x="50" y="218"/>
                  </a:lnTo>
                  <a:lnTo>
                    <a:pt x="26" y="201"/>
                  </a:lnTo>
                  <a:lnTo>
                    <a:pt x="19" y="203"/>
                  </a:lnTo>
                  <a:lnTo>
                    <a:pt x="3" y="196"/>
                  </a:lnTo>
                  <a:lnTo>
                    <a:pt x="0" y="175"/>
                  </a:lnTo>
                  <a:lnTo>
                    <a:pt x="7" y="173"/>
                  </a:lnTo>
                  <a:lnTo>
                    <a:pt x="17" y="156"/>
                  </a:lnTo>
                  <a:lnTo>
                    <a:pt x="12" y="147"/>
                  </a:lnTo>
                  <a:lnTo>
                    <a:pt x="24" y="137"/>
                  </a:lnTo>
                  <a:lnTo>
                    <a:pt x="22" y="128"/>
                  </a:lnTo>
                  <a:lnTo>
                    <a:pt x="17" y="12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0" name="Freeform 186"/>
            <p:cNvSpPr>
              <a:spLocks/>
            </p:cNvSpPr>
            <p:nvPr/>
          </p:nvSpPr>
          <p:spPr bwMode="auto">
            <a:xfrm>
              <a:off x="5045075" y="4903365"/>
              <a:ext cx="349250" cy="428625"/>
            </a:xfrm>
            <a:custGeom>
              <a:avLst/>
              <a:gdLst>
                <a:gd name="T0" fmla="*/ 3 w 220"/>
                <a:gd name="T1" fmla="*/ 53 h 270"/>
                <a:gd name="T2" fmla="*/ 7 w 220"/>
                <a:gd name="T3" fmla="*/ 38 h 270"/>
                <a:gd name="T4" fmla="*/ 12 w 220"/>
                <a:gd name="T5" fmla="*/ 31 h 270"/>
                <a:gd name="T6" fmla="*/ 12 w 220"/>
                <a:gd name="T7" fmla="*/ 24 h 270"/>
                <a:gd name="T8" fmla="*/ 69 w 220"/>
                <a:gd name="T9" fmla="*/ 45 h 270"/>
                <a:gd name="T10" fmla="*/ 88 w 220"/>
                <a:gd name="T11" fmla="*/ 36 h 270"/>
                <a:gd name="T12" fmla="*/ 104 w 220"/>
                <a:gd name="T13" fmla="*/ 29 h 270"/>
                <a:gd name="T14" fmla="*/ 104 w 220"/>
                <a:gd name="T15" fmla="*/ 10 h 270"/>
                <a:gd name="T16" fmla="*/ 152 w 220"/>
                <a:gd name="T17" fmla="*/ 3 h 270"/>
                <a:gd name="T18" fmla="*/ 180 w 220"/>
                <a:gd name="T19" fmla="*/ 0 h 270"/>
                <a:gd name="T20" fmla="*/ 197 w 220"/>
                <a:gd name="T21" fmla="*/ 10 h 270"/>
                <a:gd name="T22" fmla="*/ 194 w 220"/>
                <a:gd name="T23" fmla="*/ 17 h 270"/>
                <a:gd name="T24" fmla="*/ 194 w 220"/>
                <a:gd name="T25" fmla="*/ 22 h 270"/>
                <a:gd name="T26" fmla="*/ 192 w 220"/>
                <a:gd name="T27" fmla="*/ 43 h 270"/>
                <a:gd name="T28" fmla="*/ 204 w 220"/>
                <a:gd name="T29" fmla="*/ 53 h 270"/>
                <a:gd name="T30" fmla="*/ 218 w 220"/>
                <a:gd name="T31" fmla="*/ 64 h 270"/>
                <a:gd name="T32" fmla="*/ 211 w 220"/>
                <a:gd name="T33" fmla="*/ 71 h 270"/>
                <a:gd name="T34" fmla="*/ 216 w 220"/>
                <a:gd name="T35" fmla="*/ 81 h 270"/>
                <a:gd name="T36" fmla="*/ 218 w 220"/>
                <a:gd name="T37" fmla="*/ 97 h 270"/>
                <a:gd name="T38" fmla="*/ 213 w 220"/>
                <a:gd name="T39" fmla="*/ 105 h 270"/>
                <a:gd name="T40" fmla="*/ 201 w 220"/>
                <a:gd name="T41" fmla="*/ 109 h 270"/>
                <a:gd name="T42" fmla="*/ 187 w 220"/>
                <a:gd name="T43" fmla="*/ 128 h 270"/>
                <a:gd name="T44" fmla="*/ 187 w 220"/>
                <a:gd name="T45" fmla="*/ 133 h 270"/>
                <a:gd name="T46" fmla="*/ 175 w 220"/>
                <a:gd name="T47" fmla="*/ 145 h 270"/>
                <a:gd name="T48" fmla="*/ 168 w 220"/>
                <a:gd name="T49" fmla="*/ 157 h 270"/>
                <a:gd name="T50" fmla="*/ 182 w 220"/>
                <a:gd name="T51" fmla="*/ 171 h 270"/>
                <a:gd name="T52" fmla="*/ 194 w 220"/>
                <a:gd name="T53" fmla="*/ 195 h 270"/>
                <a:gd name="T54" fmla="*/ 190 w 220"/>
                <a:gd name="T55" fmla="*/ 216 h 270"/>
                <a:gd name="T56" fmla="*/ 190 w 220"/>
                <a:gd name="T57" fmla="*/ 232 h 270"/>
                <a:gd name="T58" fmla="*/ 175 w 220"/>
                <a:gd name="T59" fmla="*/ 249 h 270"/>
                <a:gd name="T60" fmla="*/ 168 w 220"/>
                <a:gd name="T61" fmla="*/ 263 h 270"/>
                <a:gd name="T62" fmla="*/ 149 w 220"/>
                <a:gd name="T63" fmla="*/ 270 h 270"/>
                <a:gd name="T64" fmla="*/ 142 w 220"/>
                <a:gd name="T65" fmla="*/ 268 h 270"/>
                <a:gd name="T66" fmla="*/ 137 w 220"/>
                <a:gd name="T67" fmla="*/ 261 h 270"/>
                <a:gd name="T68" fmla="*/ 140 w 220"/>
                <a:gd name="T69" fmla="*/ 254 h 270"/>
                <a:gd name="T70" fmla="*/ 140 w 220"/>
                <a:gd name="T71" fmla="*/ 249 h 270"/>
                <a:gd name="T72" fmla="*/ 135 w 220"/>
                <a:gd name="T73" fmla="*/ 216 h 270"/>
                <a:gd name="T74" fmla="*/ 111 w 220"/>
                <a:gd name="T75" fmla="*/ 180 h 270"/>
                <a:gd name="T76" fmla="*/ 90 w 220"/>
                <a:gd name="T77" fmla="*/ 164 h 270"/>
                <a:gd name="T78" fmla="*/ 83 w 220"/>
                <a:gd name="T79" fmla="*/ 145 h 270"/>
                <a:gd name="T80" fmla="*/ 102 w 220"/>
                <a:gd name="T81" fmla="*/ 116 h 270"/>
                <a:gd name="T82" fmla="*/ 62 w 220"/>
                <a:gd name="T83" fmla="*/ 109 h 270"/>
                <a:gd name="T84" fmla="*/ 43 w 220"/>
                <a:gd name="T85" fmla="*/ 112 h 270"/>
                <a:gd name="T86" fmla="*/ 38 w 220"/>
                <a:gd name="T87" fmla="*/ 105 h 270"/>
                <a:gd name="T88" fmla="*/ 36 w 220"/>
                <a:gd name="T89" fmla="*/ 95 h 270"/>
                <a:gd name="T90" fmla="*/ 17 w 220"/>
                <a:gd name="T91" fmla="*/ 71 h 270"/>
                <a:gd name="T92" fmla="*/ 7 w 220"/>
                <a:gd name="T93" fmla="*/ 62 h 270"/>
                <a:gd name="T94" fmla="*/ 0 w 220"/>
                <a:gd name="T9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270">
                  <a:moveTo>
                    <a:pt x="0" y="57"/>
                  </a:moveTo>
                  <a:lnTo>
                    <a:pt x="3" y="53"/>
                  </a:lnTo>
                  <a:lnTo>
                    <a:pt x="3" y="41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2" y="24"/>
                  </a:lnTo>
                  <a:lnTo>
                    <a:pt x="38" y="41"/>
                  </a:lnTo>
                  <a:lnTo>
                    <a:pt x="69" y="45"/>
                  </a:lnTo>
                  <a:lnTo>
                    <a:pt x="78" y="43"/>
                  </a:lnTo>
                  <a:lnTo>
                    <a:pt x="88" y="36"/>
                  </a:lnTo>
                  <a:lnTo>
                    <a:pt x="93" y="26"/>
                  </a:lnTo>
                  <a:lnTo>
                    <a:pt x="104" y="29"/>
                  </a:lnTo>
                  <a:lnTo>
                    <a:pt x="107" y="22"/>
                  </a:lnTo>
                  <a:lnTo>
                    <a:pt x="104" y="10"/>
                  </a:lnTo>
                  <a:lnTo>
                    <a:pt x="145" y="0"/>
                  </a:lnTo>
                  <a:lnTo>
                    <a:pt x="152" y="3"/>
                  </a:lnTo>
                  <a:lnTo>
                    <a:pt x="161" y="0"/>
                  </a:lnTo>
                  <a:lnTo>
                    <a:pt x="180" y="0"/>
                  </a:lnTo>
                  <a:lnTo>
                    <a:pt x="197" y="8"/>
                  </a:lnTo>
                  <a:lnTo>
                    <a:pt x="197" y="10"/>
                  </a:lnTo>
                  <a:lnTo>
                    <a:pt x="194" y="10"/>
                  </a:lnTo>
                  <a:lnTo>
                    <a:pt x="194" y="17"/>
                  </a:lnTo>
                  <a:lnTo>
                    <a:pt x="190" y="17"/>
                  </a:lnTo>
                  <a:lnTo>
                    <a:pt x="194" y="22"/>
                  </a:lnTo>
                  <a:lnTo>
                    <a:pt x="199" y="36"/>
                  </a:lnTo>
                  <a:lnTo>
                    <a:pt x="192" y="43"/>
                  </a:lnTo>
                  <a:lnTo>
                    <a:pt x="199" y="45"/>
                  </a:lnTo>
                  <a:lnTo>
                    <a:pt x="204" y="5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08" y="69"/>
                  </a:lnTo>
                  <a:lnTo>
                    <a:pt x="211" y="71"/>
                  </a:lnTo>
                  <a:lnTo>
                    <a:pt x="220" y="71"/>
                  </a:lnTo>
                  <a:lnTo>
                    <a:pt x="216" y="81"/>
                  </a:lnTo>
                  <a:lnTo>
                    <a:pt x="211" y="83"/>
                  </a:lnTo>
                  <a:lnTo>
                    <a:pt x="218" y="97"/>
                  </a:lnTo>
                  <a:lnTo>
                    <a:pt x="218" y="105"/>
                  </a:lnTo>
                  <a:lnTo>
                    <a:pt x="213" y="105"/>
                  </a:lnTo>
                  <a:lnTo>
                    <a:pt x="216" y="109"/>
                  </a:lnTo>
                  <a:lnTo>
                    <a:pt x="201" y="109"/>
                  </a:lnTo>
                  <a:lnTo>
                    <a:pt x="199" y="121"/>
                  </a:lnTo>
                  <a:lnTo>
                    <a:pt x="187" y="128"/>
                  </a:lnTo>
                  <a:lnTo>
                    <a:pt x="192" y="131"/>
                  </a:lnTo>
                  <a:lnTo>
                    <a:pt x="187" y="133"/>
                  </a:lnTo>
                  <a:lnTo>
                    <a:pt x="194" y="142"/>
                  </a:lnTo>
                  <a:lnTo>
                    <a:pt x="175" y="145"/>
                  </a:lnTo>
                  <a:lnTo>
                    <a:pt x="178" y="152"/>
                  </a:lnTo>
                  <a:lnTo>
                    <a:pt x="168" y="157"/>
                  </a:lnTo>
                  <a:lnTo>
                    <a:pt x="182" y="166"/>
                  </a:lnTo>
                  <a:lnTo>
                    <a:pt x="182" y="171"/>
                  </a:lnTo>
                  <a:lnTo>
                    <a:pt x="192" y="173"/>
                  </a:lnTo>
                  <a:lnTo>
                    <a:pt x="194" y="195"/>
                  </a:lnTo>
                  <a:lnTo>
                    <a:pt x="187" y="206"/>
                  </a:lnTo>
                  <a:lnTo>
                    <a:pt x="190" y="216"/>
                  </a:lnTo>
                  <a:lnTo>
                    <a:pt x="187" y="221"/>
                  </a:lnTo>
                  <a:lnTo>
                    <a:pt x="190" y="232"/>
                  </a:lnTo>
                  <a:lnTo>
                    <a:pt x="178" y="237"/>
                  </a:lnTo>
                  <a:lnTo>
                    <a:pt x="175" y="249"/>
                  </a:lnTo>
                  <a:lnTo>
                    <a:pt x="178" y="256"/>
                  </a:lnTo>
                  <a:lnTo>
                    <a:pt x="168" y="263"/>
                  </a:lnTo>
                  <a:lnTo>
                    <a:pt x="156" y="266"/>
                  </a:lnTo>
                  <a:lnTo>
                    <a:pt x="149" y="270"/>
                  </a:lnTo>
                  <a:lnTo>
                    <a:pt x="145" y="270"/>
                  </a:lnTo>
                  <a:lnTo>
                    <a:pt x="142" y="268"/>
                  </a:lnTo>
                  <a:lnTo>
                    <a:pt x="133" y="270"/>
                  </a:lnTo>
                  <a:lnTo>
                    <a:pt x="137" y="261"/>
                  </a:lnTo>
                  <a:lnTo>
                    <a:pt x="135" y="256"/>
                  </a:lnTo>
                  <a:lnTo>
                    <a:pt x="140" y="254"/>
                  </a:lnTo>
                  <a:lnTo>
                    <a:pt x="135" y="247"/>
                  </a:lnTo>
                  <a:lnTo>
                    <a:pt x="140" y="249"/>
                  </a:lnTo>
                  <a:lnTo>
                    <a:pt x="142" y="242"/>
                  </a:lnTo>
                  <a:lnTo>
                    <a:pt x="135" y="216"/>
                  </a:lnTo>
                  <a:lnTo>
                    <a:pt x="111" y="190"/>
                  </a:lnTo>
                  <a:lnTo>
                    <a:pt x="111" y="180"/>
                  </a:lnTo>
                  <a:lnTo>
                    <a:pt x="104" y="178"/>
                  </a:lnTo>
                  <a:lnTo>
                    <a:pt x="90" y="164"/>
                  </a:lnTo>
                  <a:lnTo>
                    <a:pt x="90" y="157"/>
                  </a:lnTo>
                  <a:lnTo>
                    <a:pt x="83" y="145"/>
                  </a:lnTo>
                  <a:lnTo>
                    <a:pt x="88" y="124"/>
                  </a:lnTo>
                  <a:lnTo>
                    <a:pt x="102" y="116"/>
                  </a:lnTo>
                  <a:lnTo>
                    <a:pt x="85" y="107"/>
                  </a:lnTo>
                  <a:lnTo>
                    <a:pt x="62" y="109"/>
                  </a:lnTo>
                  <a:lnTo>
                    <a:pt x="55" y="114"/>
                  </a:lnTo>
                  <a:lnTo>
                    <a:pt x="43" y="112"/>
                  </a:lnTo>
                  <a:lnTo>
                    <a:pt x="43" y="107"/>
                  </a:lnTo>
                  <a:lnTo>
                    <a:pt x="38" y="105"/>
                  </a:lnTo>
                  <a:lnTo>
                    <a:pt x="40" y="102"/>
                  </a:lnTo>
                  <a:lnTo>
                    <a:pt x="36" y="95"/>
                  </a:lnTo>
                  <a:lnTo>
                    <a:pt x="22" y="88"/>
                  </a:lnTo>
                  <a:lnTo>
                    <a:pt x="17" y="71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3" y="60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1" name="Freeform 187"/>
            <p:cNvSpPr>
              <a:spLocks/>
            </p:cNvSpPr>
            <p:nvPr/>
          </p:nvSpPr>
          <p:spPr bwMode="auto">
            <a:xfrm>
              <a:off x="5022850" y="3817515"/>
              <a:ext cx="401638" cy="260350"/>
            </a:xfrm>
            <a:custGeom>
              <a:avLst/>
              <a:gdLst>
                <a:gd name="T0" fmla="*/ 26 w 253"/>
                <a:gd name="T1" fmla="*/ 29 h 164"/>
                <a:gd name="T2" fmla="*/ 21 w 253"/>
                <a:gd name="T3" fmla="*/ 12 h 164"/>
                <a:gd name="T4" fmla="*/ 76 w 253"/>
                <a:gd name="T5" fmla="*/ 10 h 164"/>
                <a:gd name="T6" fmla="*/ 92 w 253"/>
                <a:gd name="T7" fmla="*/ 38 h 164"/>
                <a:gd name="T8" fmla="*/ 114 w 253"/>
                <a:gd name="T9" fmla="*/ 59 h 164"/>
                <a:gd name="T10" fmla="*/ 135 w 253"/>
                <a:gd name="T11" fmla="*/ 74 h 164"/>
                <a:gd name="T12" fmla="*/ 170 w 253"/>
                <a:gd name="T13" fmla="*/ 74 h 164"/>
                <a:gd name="T14" fmla="*/ 189 w 253"/>
                <a:gd name="T15" fmla="*/ 81 h 164"/>
                <a:gd name="T16" fmla="*/ 204 w 253"/>
                <a:gd name="T17" fmla="*/ 90 h 164"/>
                <a:gd name="T18" fmla="*/ 218 w 253"/>
                <a:gd name="T19" fmla="*/ 95 h 164"/>
                <a:gd name="T20" fmla="*/ 230 w 253"/>
                <a:gd name="T21" fmla="*/ 95 h 164"/>
                <a:gd name="T22" fmla="*/ 241 w 253"/>
                <a:gd name="T23" fmla="*/ 112 h 164"/>
                <a:gd name="T24" fmla="*/ 249 w 253"/>
                <a:gd name="T25" fmla="*/ 126 h 164"/>
                <a:gd name="T26" fmla="*/ 249 w 253"/>
                <a:gd name="T27" fmla="*/ 130 h 164"/>
                <a:gd name="T28" fmla="*/ 246 w 253"/>
                <a:gd name="T29" fmla="*/ 138 h 164"/>
                <a:gd name="T30" fmla="*/ 237 w 253"/>
                <a:gd name="T31" fmla="*/ 138 h 164"/>
                <a:gd name="T32" fmla="*/ 227 w 253"/>
                <a:gd name="T33" fmla="*/ 140 h 164"/>
                <a:gd name="T34" fmla="*/ 213 w 253"/>
                <a:gd name="T35" fmla="*/ 152 h 164"/>
                <a:gd name="T36" fmla="*/ 201 w 253"/>
                <a:gd name="T37" fmla="*/ 161 h 164"/>
                <a:gd name="T38" fmla="*/ 185 w 253"/>
                <a:gd name="T39" fmla="*/ 157 h 164"/>
                <a:gd name="T40" fmla="*/ 166 w 253"/>
                <a:gd name="T41" fmla="*/ 149 h 164"/>
                <a:gd name="T42" fmla="*/ 151 w 253"/>
                <a:gd name="T43" fmla="*/ 135 h 164"/>
                <a:gd name="T44" fmla="*/ 118 w 253"/>
                <a:gd name="T45" fmla="*/ 138 h 164"/>
                <a:gd name="T46" fmla="*/ 92 w 253"/>
                <a:gd name="T47" fmla="*/ 135 h 164"/>
                <a:gd name="T48" fmla="*/ 85 w 253"/>
                <a:gd name="T49" fmla="*/ 133 h 164"/>
                <a:gd name="T50" fmla="*/ 71 w 253"/>
                <a:gd name="T51" fmla="*/ 128 h 164"/>
                <a:gd name="T52" fmla="*/ 62 w 253"/>
                <a:gd name="T53" fmla="*/ 114 h 164"/>
                <a:gd name="T54" fmla="*/ 40 w 253"/>
                <a:gd name="T55" fmla="*/ 114 h 164"/>
                <a:gd name="T56" fmla="*/ 17 w 253"/>
                <a:gd name="T57" fmla="*/ 104 h 164"/>
                <a:gd name="T58" fmla="*/ 2 w 253"/>
                <a:gd name="T59" fmla="*/ 112 h 164"/>
                <a:gd name="T60" fmla="*/ 12 w 253"/>
                <a:gd name="T61" fmla="*/ 93 h 164"/>
                <a:gd name="T62" fmla="*/ 9 w 253"/>
                <a:gd name="T63" fmla="*/ 6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164">
                  <a:moveTo>
                    <a:pt x="9" y="67"/>
                  </a:moveTo>
                  <a:lnTo>
                    <a:pt x="26" y="29"/>
                  </a:lnTo>
                  <a:lnTo>
                    <a:pt x="26" y="17"/>
                  </a:lnTo>
                  <a:lnTo>
                    <a:pt x="21" y="12"/>
                  </a:lnTo>
                  <a:lnTo>
                    <a:pt x="24" y="0"/>
                  </a:lnTo>
                  <a:lnTo>
                    <a:pt x="76" y="10"/>
                  </a:lnTo>
                  <a:lnTo>
                    <a:pt x="80" y="22"/>
                  </a:lnTo>
                  <a:lnTo>
                    <a:pt x="92" y="38"/>
                  </a:lnTo>
                  <a:lnTo>
                    <a:pt x="111" y="48"/>
                  </a:lnTo>
                  <a:lnTo>
                    <a:pt x="114" y="59"/>
                  </a:lnTo>
                  <a:lnTo>
                    <a:pt x="125" y="71"/>
                  </a:lnTo>
                  <a:lnTo>
                    <a:pt x="135" y="74"/>
                  </a:lnTo>
                  <a:lnTo>
                    <a:pt x="161" y="69"/>
                  </a:lnTo>
                  <a:lnTo>
                    <a:pt x="170" y="74"/>
                  </a:lnTo>
                  <a:lnTo>
                    <a:pt x="180" y="81"/>
                  </a:lnTo>
                  <a:lnTo>
                    <a:pt x="189" y="81"/>
                  </a:lnTo>
                  <a:lnTo>
                    <a:pt x="196" y="83"/>
                  </a:lnTo>
                  <a:lnTo>
                    <a:pt x="204" y="90"/>
                  </a:lnTo>
                  <a:lnTo>
                    <a:pt x="204" y="95"/>
                  </a:lnTo>
                  <a:lnTo>
                    <a:pt x="218" y="95"/>
                  </a:lnTo>
                  <a:lnTo>
                    <a:pt x="225" y="100"/>
                  </a:lnTo>
                  <a:lnTo>
                    <a:pt x="230" y="95"/>
                  </a:lnTo>
                  <a:lnTo>
                    <a:pt x="239" y="100"/>
                  </a:lnTo>
                  <a:lnTo>
                    <a:pt x="241" y="112"/>
                  </a:lnTo>
                  <a:lnTo>
                    <a:pt x="249" y="114"/>
                  </a:lnTo>
                  <a:lnTo>
                    <a:pt x="249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53" y="135"/>
                  </a:lnTo>
                  <a:lnTo>
                    <a:pt x="246" y="138"/>
                  </a:lnTo>
                  <a:lnTo>
                    <a:pt x="241" y="135"/>
                  </a:lnTo>
                  <a:lnTo>
                    <a:pt x="237" y="138"/>
                  </a:lnTo>
                  <a:lnTo>
                    <a:pt x="232" y="135"/>
                  </a:lnTo>
                  <a:lnTo>
                    <a:pt x="227" y="140"/>
                  </a:lnTo>
                  <a:lnTo>
                    <a:pt x="215" y="140"/>
                  </a:lnTo>
                  <a:lnTo>
                    <a:pt x="213" y="152"/>
                  </a:lnTo>
                  <a:lnTo>
                    <a:pt x="201" y="157"/>
                  </a:lnTo>
                  <a:lnTo>
                    <a:pt x="201" y="161"/>
                  </a:lnTo>
                  <a:lnTo>
                    <a:pt x="189" y="164"/>
                  </a:lnTo>
                  <a:lnTo>
                    <a:pt x="185" y="157"/>
                  </a:lnTo>
                  <a:lnTo>
                    <a:pt x="173" y="157"/>
                  </a:lnTo>
                  <a:lnTo>
                    <a:pt x="166" y="149"/>
                  </a:lnTo>
                  <a:lnTo>
                    <a:pt x="156" y="147"/>
                  </a:lnTo>
                  <a:lnTo>
                    <a:pt x="151" y="135"/>
                  </a:lnTo>
                  <a:lnTo>
                    <a:pt x="140" y="138"/>
                  </a:lnTo>
                  <a:lnTo>
                    <a:pt x="118" y="138"/>
                  </a:lnTo>
                  <a:lnTo>
                    <a:pt x="111" y="133"/>
                  </a:lnTo>
                  <a:lnTo>
                    <a:pt x="92" y="135"/>
                  </a:lnTo>
                  <a:lnTo>
                    <a:pt x="90" y="140"/>
                  </a:lnTo>
                  <a:lnTo>
                    <a:pt x="85" y="133"/>
                  </a:lnTo>
                  <a:lnTo>
                    <a:pt x="80" y="128"/>
                  </a:lnTo>
                  <a:lnTo>
                    <a:pt x="71" y="128"/>
                  </a:lnTo>
                  <a:lnTo>
                    <a:pt x="62" y="121"/>
                  </a:lnTo>
                  <a:lnTo>
                    <a:pt x="62" y="114"/>
                  </a:lnTo>
                  <a:lnTo>
                    <a:pt x="52" y="109"/>
                  </a:lnTo>
                  <a:lnTo>
                    <a:pt x="40" y="114"/>
                  </a:lnTo>
                  <a:lnTo>
                    <a:pt x="28" y="114"/>
                  </a:lnTo>
                  <a:lnTo>
                    <a:pt x="17" y="104"/>
                  </a:lnTo>
                  <a:lnTo>
                    <a:pt x="7" y="112"/>
                  </a:lnTo>
                  <a:lnTo>
                    <a:pt x="2" y="112"/>
                  </a:lnTo>
                  <a:lnTo>
                    <a:pt x="0" y="104"/>
                  </a:lnTo>
                  <a:lnTo>
                    <a:pt x="12" y="93"/>
                  </a:lnTo>
                  <a:lnTo>
                    <a:pt x="17" y="78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2" name="Freeform 188"/>
            <p:cNvSpPr>
              <a:spLocks/>
            </p:cNvSpPr>
            <p:nvPr/>
          </p:nvSpPr>
          <p:spPr bwMode="auto">
            <a:xfrm>
              <a:off x="5075238" y="5219277"/>
              <a:ext cx="150813" cy="241300"/>
            </a:xfrm>
            <a:custGeom>
              <a:avLst/>
              <a:gdLst>
                <a:gd name="T0" fmla="*/ 19 w 95"/>
                <a:gd name="T1" fmla="*/ 0 h 152"/>
                <a:gd name="T2" fmla="*/ 36 w 95"/>
                <a:gd name="T3" fmla="*/ 7 h 152"/>
                <a:gd name="T4" fmla="*/ 43 w 95"/>
                <a:gd name="T5" fmla="*/ 5 h 152"/>
                <a:gd name="T6" fmla="*/ 50 w 95"/>
                <a:gd name="T7" fmla="*/ 7 h 152"/>
                <a:gd name="T8" fmla="*/ 47 w 95"/>
                <a:gd name="T9" fmla="*/ 12 h 152"/>
                <a:gd name="T10" fmla="*/ 57 w 95"/>
                <a:gd name="T11" fmla="*/ 12 h 152"/>
                <a:gd name="T12" fmla="*/ 64 w 95"/>
                <a:gd name="T13" fmla="*/ 29 h 152"/>
                <a:gd name="T14" fmla="*/ 71 w 95"/>
                <a:gd name="T15" fmla="*/ 33 h 152"/>
                <a:gd name="T16" fmla="*/ 69 w 95"/>
                <a:gd name="T17" fmla="*/ 38 h 152"/>
                <a:gd name="T18" fmla="*/ 71 w 95"/>
                <a:gd name="T19" fmla="*/ 55 h 152"/>
                <a:gd name="T20" fmla="*/ 69 w 95"/>
                <a:gd name="T21" fmla="*/ 57 h 152"/>
                <a:gd name="T22" fmla="*/ 78 w 95"/>
                <a:gd name="T23" fmla="*/ 71 h 152"/>
                <a:gd name="T24" fmla="*/ 78 w 95"/>
                <a:gd name="T25" fmla="*/ 76 h 152"/>
                <a:gd name="T26" fmla="*/ 90 w 95"/>
                <a:gd name="T27" fmla="*/ 86 h 152"/>
                <a:gd name="T28" fmla="*/ 81 w 95"/>
                <a:gd name="T29" fmla="*/ 97 h 152"/>
                <a:gd name="T30" fmla="*/ 81 w 95"/>
                <a:gd name="T31" fmla="*/ 100 h 152"/>
                <a:gd name="T32" fmla="*/ 95 w 95"/>
                <a:gd name="T33" fmla="*/ 97 h 152"/>
                <a:gd name="T34" fmla="*/ 85 w 95"/>
                <a:gd name="T35" fmla="*/ 112 h 152"/>
                <a:gd name="T36" fmla="*/ 81 w 95"/>
                <a:gd name="T37" fmla="*/ 104 h 152"/>
                <a:gd name="T38" fmla="*/ 74 w 95"/>
                <a:gd name="T39" fmla="*/ 119 h 152"/>
                <a:gd name="T40" fmla="*/ 81 w 95"/>
                <a:gd name="T41" fmla="*/ 121 h 152"/>
                <a:gd name="T42" fmla="*/ 74 w 95"/>
                <a:gd name="T43" fmla="*/ 130 h 152"/>
                <a:gd name="T44" fmla="*/ 83 w 95"/>
                <a:gd name="T45" fmla="*/ 133 h 152"/>
                <a:gd name="T46" fmla="*/ 47 w 95"/>
                <a:gd name="T47" fmla="*/ 152 h 152"/>
                <a:gd name="T48" fmla="*/ 43 w 95"/>
                <a:gd name="T49" fmla="*/ 149 h 152"/>
                <a:gd name="T50" fmla="*/ 38 w 95"/>
                <a:gd name="T51" fmla="*/ 149 h 152"/>
                <a:gd name="T52" fmla="*/ 36 w 95"/>
                <a:gd name="T53" fmla="*/ 145 h 152"/>
                <a:gd name="T54" fmla="*/ 40 w 95"/>
                <a:gd name="T55" fmla="*/ 130 h 152"/>
                <a:gd name="T56" fmla="*/ 36 w 95"/>
                <a:gd name="T57" fmla="*/ 130 h 152"/>
                <a:gd name="T58" fmla="*/ 33 w 95"/>
                <a:gd name="T59" fmla="*/ 133 h 152"/>
                <a:gd name="T60" fmla="*/ 24 w 95"/>
                <a:gd name="T61" fmla="*/ 128 h 152"/>
                <a:gd name="T62" fmla="*/ 29 w 95"/>
                <a:gd name="T63" fmla="*/ 123 h 152"/>
                <a:gd name="T64" fmla="*/ 12 w 95"/>
                <a:gd name="T65" fmla="*/ 114 h 152"/>
                <a:gd name="T66" fmla="*/ 14 w 95"/>
                <a:gd name="T67" fmla="*/ 104 h 152"/>
                <a:gd name="T68" fmla="*/ 7 w 95"/>
                <a:gd name="T69" fmla="*/ 104 h 152"/>
                <a:gd name="T70" fmla="*/ 5 w 95"/>
                <a:gd name="T71" fmla="*/ 100 h 152"/>
                <a:gd name="T72" fmla="*/ 10 w 95"/>
                <a:gd name="T73" fmla="*/ 100 h 152"/>
                <a:gd name="T74" fmla="*/ 5 w 95"/>
                <a:gd name="T75" fmla="*/ 93 h 152"/>
                <a:gd name="T76" fmla="*/ 7 w 95"/>
                <a:gd name="T77" fmla="*/ 86 h 152"/>
                <a:gd name="T78" fmla="*/ 3 w 95"/>
                <a:gd name="T79" fmla="*/ 86 h 152"/>
                <a:gd name="T80" fmla="*/ 7 w 95"/>
                <a:gd name="T81" fmla="*/ 81 h 152"/>
                <a:gd name="T82" fmla="*/ 0 w 95"/>
                <a:gd name="T83" fmla="*/ 81 h 152"/>
                <a:gd name="T84" fmla="*/ 5 w 95"/>
                <a:gd name="T85" fmla="*/ 78 h 152"/>
                <a:gd name="T86" fmla="*/ 3 w 95"/>
                <a:gd name="T87" fmla="*/ 76 h 152"/>
                <a:gd name="T88" fmla="*/ 7 w 95"/>
                <a:gd name="T89" fmla="*/ 71 h 152"/>
                <a:gd name="T90" fmla="*/ 5 w 95"/>
                <a:gd name="T91" fmla="*/ 67 h 152"/>
                <a:gd name="T92" fmla="*/ 12 w 95"/>
                <a:gd name="T93" fmla="*/ 62 h 152"/>
                <a:gd name="T94" fmla="*/ 10 w 95"/>
                <a:gd name="T95" fmla="*/ 57 h 152"/>
                <a:gd name="T96" fmla="*/ 12 w 95"/>
                <a:gd name="T97" fmla="*/ 57 h 152"/>
                <a:gd name="T98" fmla="*/ 14 w 95"/>
                <a:gd name="T99" fmla="*/ 41 h 152"/>
                <a:gd name="T100" fmla="*/ 12 w 95"/>
                <a:gd name="T101" fmla="*/ 38 h 152"/>
                <a:gd name="T102" fmla="*/ 17 w 95"/>
                <a:gd name="T103" fmla="*/ 33 h 152"/>
                <a:gd name="T104" fmla="*/ 14 w 95"/>
                <a:gd name="T105" fmla="*/ 31 h 152"/>
                <a:gd name="T106" fmla="*/ 19 w 95"/>
                <a:gd name="T107" fmla="*/ 14 h 152"/>
                <a:gd name="T108" fmla="*/ 24 w 95"/>
                <a:gd name="T109" fmla="*/ 12 h 152"/>
                <a:gd name="T110" fmla="*/ 17 w 95"/>
                <a:gd name="T111" fmla="*/ 7 h 152"/>
                <a:gd name="T112" fmla="*/ 19 w 95"/>
                <a:gd name="T11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152">
                  <a:moveTo>
                    <a:pt x="19" y="0"/>
                  </a:moveTo>
                  <a:lnTo>
                    <a:pt x="36" y="7"/>
                  </a:lnTo>
                  <a:lnTo>
                    <a:pt x="43" y="5"/>
                  </a:lnTo>
                  <a:lnTo>
                    <a:pt x="50" y="7"/>
                  </a:lnTo>
                  <a:lnTo>
                    <a:pt x="47" y="12"/>
                  </a:lnTo>
                  <a:lnTo>
                    <a:pt x="57" y="12"/>
                  </a:lnTo>
                  <a:lnTo>
                    <a:pt x="64" y="29"/>
                  </a:lnTo>
                  <a:lnTo>
                    <a:pt x="71" y="33"/>
                  </a:lnTo>
                  <a:lnTo>
                    <a:pt x="69" y="38"/>
                  </a:lnTo>
                  <a:lnTo>
                    <a:pt x="71" y="55"/>
                  </a:lnTo>
                  <a:lnTo>
                    <a:pt x="69" y="57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90" y="86"/>
                  </a:lnTo>
                  <a:lnTo>
                    <a:pt x="81" y="97"/>
                  </a:lnTo>
                  <a:lnTo>
                    <a:pt x="81" y="100"/>
                  </a:lnTo>
                  <a:lnTo>
                    <a:pt x="95" y="97"/>
                  </a:lnTo>
                  <a:lnTo>
                    <a:pt x="85" y="112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81" y="121"/>
                  </a:lnTo>
                  <a:lnTo>
                    <a:pt x="74" y="130"/>
                  </a:lnTo>
                  <a:lnTo>
                    <a:pt x="83" y="133"/>
                  </a:lnTo>
                  <a:lnTo>
                    <a:pt x="47" y="152"/>
                  </a:lnTo>
                  <a:lnTo>
                    <a:pt x="43" y="149"/>
                  </a:lnTo>
                  <a:lnTo>
                    <a:pt x="38" y="149"/>
                  </a:lnTo>
                  <a:lnTo>
                    <a:pt x="36" y="145"/>
                  </a:lnTo>
                  <a:lnTo>
                    <a:pt x="40" y="130"/>
                  </a:lnTo>
                  <a:lnTo>
                    <a:pt x="36" y="130"/>
                  </a:lnTo>
                  <a:lnTo>
                    <a:pt x="33" y="133"/>
                  </a:lnTo>
                  <a:lnTo>
                    <a:pt x="24" y="128"/>
                  </a:lnTo>
                  <a:lnTo>
                    <a:pt x="29" y="123"/>
                  </a:lnTo>
                  <a:lnTo>
                    <a:pt x="12" y="114"/>
                  </a:lnTo>
                  <a:lnTo>
                    <a:pt x="14" y="104"/>
                  </a:lnTo>
                  <a:lnTo>
                    <a:pt x="7" y="104"/>
                  </a:lnTo>
                  <a:lnTo>
                    <a:pt x="5" y="100"/>
                  </a:lnTo>
                  <a:lnTo>
                    <a:pt x="10" y="100"/>
                  </a:lnTo>
                  <a:lnTo>
                    <a:pt x="5" y="93"/>
                  </a:lnTo>
                  <a:lnTo>
                    <a:pt x="7" y="86"/>
                  </a:lnTo>
                  <a:lnTo>
                    <a:pt x="3" y="86"/>
                  </a:lnTo>
                  <a:lnTo>
                    <a:pt x="7" y="81"/>
                  </a:lnTo>
                  <a:lnTo>
                    <a:pt x="0" y="81"/>
                  </a:lnTo>
                  <a:lnTo>
                    <a:pt x="5" y="78"/>
                  </a:lnTo>
                  <a:lnTo>
                    <a:pt x="3" y="76"/>
                  </a:lnTo>
                  <a:lnTo>
                    <a:pt x="7" y="71"/>
                  </a:lnTo>
                  <a:lnTo>
                    <a:pt x="5" y="67"/>
                  </a:lnTo>
                  <a:lnTo>
                    <a:pt x="12" y="62"/>
                  </a:lnTo>
                  <a:lnTo>
                    <a:pt x="10" y="57"/>
                  </a:lnTo>
                  <a:lnTo>
                    <a:pt x="12" y="57"/>
                  </a:lnTo>
                  <a:lnTo>
                    <a:pt x="14" y="41"/>
                  </a:lnTo>
                  <a:lnTo>
                    <a:pt x="12" y="38"/>
                  </a:lnTo>
                  <a:lnTo>
                    <a:pt x="17" y="33"/>
                  </a:lnTo>
                  <a:lnTo>
                    <a:pt x="14" y="31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17" y="7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3" name="Freeform 189"/>
            <p:cNvSpPr>
              <a:spLocks/>
            </p:cNvSpPr>
            <p:nvPr/>
          </p:nvSpPr>
          <p:spPr bwMode="auto">
            <a:xfrm>
              <a:off x="5053013" y="4031827"/>
              <a:ext cx="533400" cy="469900"/>
            </a:xfrm>
            <a:custGeom>
              <a:avLst/>
              <a:gdLst>
                <a:gd name="T0" fmla="*/ 9 w 336"/>
                <a:gd name="T1" fmla="*/ 59 h 296"/>
                <a:gd name="T2" fmla="*/ 57 w 336"/>
                <a:gd name="T3" fmla="*/ 81 h 296"/>
                <a:gd name="T4" fmla="*/ 66 w 336"/>
                <a:gd name="T5" fmla="*/ 90 h 296"/>
                <a:gd name="T6" fmla="*/ 73 w 336"/>
                <a:gd name="T7" fmla="*/ 97 h 296"/>
                <a:gd name="T8" fmla="*/ 83 w 336"/>
                <a:gd name="T9" fmla="*/ 95 h 296"/>
                <a:gd name="T10" fmla="*/ 109 w 336"/>
                <a:gd name="T11" fmla="*/ 102 h 296"/>
                <a:gd name="T12" fmla="*/ 125 w 336"/>
                <a:gd name="T13" fmla="*/ 109 h 296"/>
                <a:gd name="T14" fmla="*/ 144 w 336"/>
                <a:gd name="T15" fmla="*/ 116 h 296"/>
                <a:gd name="T16" fmla="*/ 175 w 336"/>
                <a:gd name="T17" fmla="*/ 100 h 296"/>
                <a:gd name="T18" fmla="*/ 147 w 336"/>
                <a:gd name="T19" fmla="*/ 78 h 296"/>
                <a:gd name="T20" fmla="*/ 156 w 336"/>
                <a:gd name="T21" fmla="*/ 62 h 296"/>
                <a:gd name="T22" fmla="*/ 182 w 336"/>
                <a:gd name="T23" fmla="*/ 52 h 296"/>
                <a:gd name="T24" fmla="*/ 185 w 336"/>
                <a:gd name="T25" fmla="*/ 22 h 296"/>
                <a:gd name="T26" fmla="*/ 196 w 336"/>
                <a:gd name="T27" fmla="*/ 5 h 296"/>
                <a:gd name="T28" fmla="*/ 213 w 336"/>
                <a:gd name="T29" fmla="*/ 0 h 296"/>
                <a:gd name="T30" fmla="*/ 222 w 336"/>
                <a:gd name="T31" fmla="*/ 0 h 296"/>
                <a:gd name="T32" fmla="*/ 241 w 336"/>
                <a:gd name="T33" fmla="*/ 10 h 296"/>
                <a:gd name="T34" fmla="*/ 251 w 336"/>
                <a:gd name="T35" fmla="*/ 12 h 296"/>
                <a:gd name="T36" fmla="*/ 239 w 336"/>
                <a:gd name="T37" fmla="*/ 45 h 296"/>
                <a:gd name="T38" fmla="*/ 258 w 336"/>
                <a:gd name="T39" fmla="*/ 55 h 296"/>
                <a:gd name="T40" fmla="*/ 272 w 336"/>
                <a:gd name="T41" fmla="*/ 78 h 296"/>
                <a:gd name="T42" fmla="*/ 286 w 336"/>
                <a:gd name="T43" fmla="*/ 88 h 296"/>
                <a:gd name="T44" fmla="*/ 317 w 336"/>
                <a:gd name="T45" fmla="*/ 147 h 296"/>
                <a:gd name="T46" fmla="*/ 334 w 336"/>
                <a:gd name="T47" fmla="*/ 209 h 296"/>
                <a:gd name="T48" fmla="*/ 324 w 336"/>
                <a:gd name="T49" fmla="*/ 211 h 296"/>
                <a:gd name="T50" fmla="*/ 319 w 336"/>
                <a:gd name="T51" fmla="*/ 211 h 296"/>
                <a:gd name="T52" fmla="*/ 301 w 336"/>
                <a:gd name="T53" fmla="*/ 209 h 296"/>
                <a:gd name="T54" fmla="*/ 286 w 336"/>
                <a:gd name="T55" fmla="*/ 194 h 296"/>
                <a:gd name="T56" fmla="*/ 279 w 336"/>
                <a:gd name="T57" fmla="*/ 180 h 296"/>
                <a:gd name="T58" fmla="*/ 253 w 336"/>
                <a:gd name="T59" fmla="*/ 166 h 296"/>
                <a:gd name="T60" fmla="*/ 215 w 336"/>
                <a:gd name="T61" fmla="*/ 159 h 296"/>
                <a:gd name="T62" fmla="*/ 189 w 336"/>
                <a:gd name="T63" fmla="*/ 168 h 296"/>
                <a:gd name="T64" fmla="*/ 177 w 336"/>
                <a:gd name="T65" fmla="*/ 206 h 296"/>
                <a:gd name="T66" fmla="*/ 175 w 336"/>
                <a:gd name="T67" fmla="*/ 216 h 296"/>
                <a:gd name="T68" fmla="*/ 163 w 336"/>
                <a:gd name="T69" fmla="*/ 246 h 296"/>
                <a:gd name="T70" fmla="*/ 149 w 336"/>
                <a:gd name="T71" fmla="*/ 282 h 296"/>
                <a:gd name="T72" fmla="*/ 142 w 336"/>
                <a:gd name="T73" fmla="*/ 296 h 296"/>
                <a:gd name="T74" fmla="*/ 125 w 336"/>
                <a:gd name="T75" fmla="*/ 277 h 296"/>
                <a:gd name="T76" fmla="*/ 114 w 336"/>
                <a:gd name="T77" fmla="*/ 282 h 296"/>
                <a:gd name="T78" fmla="*/ 90 w 336"/>
                <a:gd name="T79" fmla="*/ 258 h 296"/>
                <a:gd name="T80" fmla="*/ 64 w 336"/>
                <a:gd name="T81" fmla="*/ 263 h 296"/>
                <a:gd name="T82" fmla="*/ 59 w 336"/>
                <a:gd name="T83" fmla="*/ 242 h 296"/>
                <a:gd name="T84" fmla="*/ 43 w 336"/>
                <a:gd name="T85" fmla="*/ 235 h 296"/>
                <a:gd name="T86" fmla="*/ 45 w 336"/>
                <a:gd name="T87" fmla="*/ 227 h 296"/>
                <a:gd name="T88" fmla="*/ 40 w 336"/>
                <a:gd name="T89" fmla="*/ 187 h 296"/>
                <a:gd name="T90" fmla="*/ 33 w 336"/>
                <a:gd name="T91" fmla="*/ 180 h 296"/>
                <a:gd name="T92" fmla="*/ 40 w 336"/>
                <a:gd name="T93" fmla="*/ 173 h 296"/>
                <a:gd name="T94" fmla="*/ 61 w 336"/>
                <a:gd name="T95" fmla="*/ 159 h 296"/>
                <a:gd name="T96" fmla="*/ 92 w 336"/>
                <a:gd name="T97" fmla="*/ 154 h 296"/>
                <a:gd name="T98" fmla="*/ 76 w 336"/>
                <a:gd name="T99" fmla="*/ 147 h 296"/>
                <a:gd name="T100" fmla="*/ 57 w 336"/>
                <a:gd name="T101" fmla="*/ 126 h 296"/>
                <a:gd name="T102" fmla="*/ 43 w 336"/>
                <a:gd name="T103" fmla="*/ 109 h 296"/>
                <a:gd name="T104" fmla="*/ 35 w 336"/>
                <a:gd name="T105" fmla="*/ 100 h 296"/>
                <a:gd name="T106" fmla="*/ 26 w 336"/>
                <a:gd name="T107" fmla="*/ 76 h 296"/>
                <a:gd name="T108" fmla="*/ 0 w 336"/>
                <a:gd name="T109" fmla="*/ 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" h="296">
                  <a:moveTo>
                    <a:pt x="0" y="55"/>
                  </a:moveTo>
                  <a:lnTo>
                    <a:pt x="9" y="59"/>
                  </a:lnTo>
                  <a:lnTo>
                    <a:pt x="45" y="69"/>
                  </a:lnTo>
                  <a:lnTo>
                    <a:pt x="57" y="81"/>
                  </a:lnTo>
                  <a:lnTo>
                    <a:pt x="61" y="78"/>
                  </a:lnTo>
                  <a:lnTo>
                    <a:pt x="66" y="90"/>
                  </a:lnTo>
                  <a:lnTo>
                    <a:pt x="71" y="90"/>
                  </a:lnTo>
                  <a:lnTo>
                    <a:pt x="73" y="97"/>
                  </a:lnTo>
                  <a:lnTo>
                    <a:pt x="78" y="100"/>
                  </a:lnTo>
                  <a:lnTo>
                    <a:pt x="83" y="95"/>
                  </a:lnTo>
                  <a:lnTo>
                    <a:pt x="106" y="97"/>
                  </a:lnTo>
                  <a:lnTo>
                    <a:pt x="109" y="102"/>
                  </a:lnTo>
                  <a:lnTo>
                    <a:pt x="118" y="102"/>
                  </a:lnTo>
                  <a:lnTo>
                    <a:pt x="125" y="109"/>
                  </a:lnTo>
                  <a:lnTo>
                    <a:pt x="137" y="111"/>
                  </a:lnTo>
                  <a:lnTo>
                    <a:pt x="144" y="116"/>
                  </a:lnTo>
                  <a:lnTo>
                    <a:pt x="154" y="104"/>
                  </a:lnTo>
                  <a:lnTo>
                    <a:pt x="175" y="100"/>
                  </a:lnTo>
                  <a:lnTo>
                    <a:pt x="168" y="85"/>
                  </a:lnTo>
                  <a:lnTo>
                    <a:pt x="147" y="78"/>
                  </a:lnTo>
                  <a:lnTo>
                    <a:pt x="147" y="74"/>
                  </a:lnTo>
                  <a:lnTo>
                    <a:pt x="156" y="62"/>
                  </a:lnTo>
                  <a:lnTo>
                    <a:pt x="175" y="59"/>
                  </a:lnTo>
                  <a:lnTo>
                    <a:pt x="182" y="52"/>
                  </a:lnTo>
                  <a:lnTo>
                    <a:pt x="185" y="43"/>
                  </a:lnTo>
                  <a:lnTo>
                    <a:pt x="185" y="22"/>
                  </a:lnTo>
                  <a:lnTo>
                    <a:pt x="194" y="17"/>
                  </a:lnTo>
                  <a:lnTo>
                    <a:pt x="196" y="5"/>
                  </a:lnTo>
                  <a:lnTo>
                    <a:pt x="208" y="5"/>
                  </a:lnTo>
                  <a:lnTo>
                    <a:pt x="213" y="0"/>
                  </a:lnTo>
                  <a:lnTo>
                    <a:pt x="218" y="3"/>
                  </a:lnTo>
                  <a:lnTo>
                    <a:pt x="222" y="0"/>
                  </a:lnTo>
                  <a:lnTo>
                    <a:pt x="237" y="3"/>
                  </a:lnTo>
                  <a:lnTo>
                    <a:pt x="241" y="10"/>
                  </a:lnTo>
                  <a:lnTo>
                    <a:pt x="248" y="7"/>
                  </a:lnTo>
                  <a:lnTo>
                    <a:pt x="251" y="12"/>
                  </a:lnTo>
                  <a:lnTo>
                    <a:pt x="239" y="19"/>
                  </a:lnTo>
                  <a:lnTo>
                    <a:pt x="239" y="45"/>
                  </a:lnTo>
                  <a:lnTo>
                    <a:pt x="251" y="52"/>
                  </a:lnTo>
                  <a:lnTo>
                    <a:pt x="258" y="55"/>
                  </a:lnTo>
                  <a:lnTo>
                    <a:pt x="265" y="74"/>
                  </a:lnTo>
                  <a:lnTo>
                    <a:pt x="272" y="78"/>
                  </a:lnTo>
                  <a:lnTo>
                    <a:pt x="282" y="78"/>
                  </a:lnTo>
                  <a:lnTo>
                    <a:pt x="286" y="88"/>
                  </a:lnTo>
                  <a:lnTo>
                    <a:pt x="301" y="97"/>
                  </a:lnTo>
                  <a:lnTo>
                    <a:pt x="317" y="147"/>
                  </a:lnTo>
                  <a:lnTo>
                    <a:pt x="336" y="168"/>
                  </a:lnTo>
                  <a:lnTo>
                    <a:pt x="334" y="209"/>
                  </a:lnTo>
                  <a:lnTo>
                    <a:pt x="327" y="206"/>
                  </a:lnTo>
                  <a:lnTo>
                    <a:pt x="324" y="211"/>
                  </a:lnTo>
                  <a:lnTo>
                    <a:pt x="322" y="209"/>
                  </a:lnTo>
                  <a:lnTo>
                    <a:pt x="319" y="211"/>
                  </a:lnTo>
                  <a:lnTo>
                    <a:pt x="312" y="209"/>
                  </a:lnTo>
                  <a:lnTo>
                    <a:pt x="301" y="209"/>
                  </a:lnTo>
                  <a:lnTo>
                    <a:pt x="301" y="201"/>
                  </a:lnTo>
                  <a:lnTo>
                    <a:pt x="286" y="194"/>
                  </a:lnTo>
                  <a:lnTo>
                    <a:pt x="279" y="185"/>
                  </a:lnTo>
                  <a:lnTo>
                    <a:pt x="279" y="180"/>
                  </a:lnTo>
                  <a:lnTo>
                    <a:pt x="275" y="173"/>
                  </a:lnTo>
                  <a:lnTo>
                    <a:pt x="253" y="166"/>
                  </a:lnTo>
                  <a:lnTo>
                    <a:pt x="251" y="159"/>
                  </a:lnTo>
                  <a:lnTo>
                    <a:pt x="215" y="159"/>
                  </a:lnTo>
                  <a:lnTo>
                    <a:pt x="208" y="166"/>
                  </a:lnTo>
                  <a:lnTo>
                    <a:pt x="189" y="168"/>
                  </a:lnTo>
                  <a:lnTo>
                    <a:pt x="180" y="185"/>
                  </a:lnTo>
                  <a:lnTo>
                    <a:pt x="177" y="206"/>
                  </a:lnTo>
                  <a:lnTo>
                    <a:pt x="173" y="213"/>
                  </a:lnTo>
                  <a:lnTo>
                    <a:pt x="175" y="216"/>
                  </a:lnTo>
                  <a:lnTo>
                    <a:pt x="175" y="225"/>
                  </a:lnTo>
                  <a:lnTo>
                    <a:pt x="163" y="246"/>
                  </a:lnTo>
                  <a:lnTo>
                    <a:pt x="159" y="263"/>
                  </a:lnTo>
                  <a:lnTo>
                    <a:pt x="149" y="282"/>
                  </a:lnTo>
                  <a:lnTo>
                    <a:pt x="149" y="294"/>
                  </a:lnTo>
                  <a:lnTo>
                    <a:pt x="142" y="296"/>
                  </a:lnTo>
                  <a:lnTo>
                    <a:pt x="132" y="289"/>
                  </a:lnTo>
                  <a:lnTo>
                    <a:pt x="125" y="277"/>
                  </a:lnTo>
                  <a:lnTo>
                    <a:pt x="116" y="277"/>
                  </a:lnTo>
                  <a:lnTo>
                    <a:pt x="114" y="282"/>
                  </a:lnTo>
                  <a:lnTo>
                    <a:pt x="106" y="277"/>
                  </a:lnTo>
                  <a:lnTo>
                    <a:pt x="90" y="258"/>
                  </a:lnTo>
                  <a:lnTo>
                    <a:pt x="71" y="256"/>
                  </a:lnTo>
                  <a:lnTo>
                    <a:pt x="64" y="263"/>
                  </a:lnTo>
                  <a:lnTo>
                    <a:pt x="59" y="251"/>
                  </a:lnTo>
                  <a:lnTo>
                    <a:pt x="59" y="242"/>
                  </a:lnTo>
                  <a:lnTo>
                    <a:pt x="54" y="235"/>
                  </a:lnTo>
                  <a:lnTo>
                    <a:pt x="43" y="235"/>
                  </a:lnTo>
                  <a:lnTo>
                    <a:pt x="38" y="232"/>
                  </a:lnTo>
                  <a:lnTo>
                    <a:pt x="45" y="227"/>
                  </a:lnTo>
                  <a:lnTo>
                    <a:pt x="52" y="197"/>
                  </a:lnTo>
                  <a:lnTo>
                    <a:pt x="40" y="187"/>
                  </a:lnTo>
                  <a:lnTo>
                    <a:pt x="31" y="190"/>
                  </a:lnTo>
                  <a:lnTo>
                    <a:pt x="33" y="180"/>
                  </a:lnTo>
                  <a:lnTo>
                    <a:pt x="31" y="171"/>
                  </a:lnTo>
                  <a:lnTo>
                    <a:pt x="40" y="173"/>
                  </a:lnTo>
                  <a:lnTo>
                    <a:pt x="52" y="161"/>
                  </a:lnTo>
                  <a:lnTo>
                    <a:pt x="61" y="159"/>
                  </a:lnTo>
                  <a:lnTo>
                    <a:pt x="90" y="185"/>
                  </a:lnTo>
                  <a:lnTo>
                    <a:pt x="92" y="154"/>
                  </a:lnTo>
                  <a:lnTo>
                    <a:pt x="88" y="147"/>
                  </a:lnTo>
                  <a:lnTo>
                    <a:pt x="76" y="147"/>
                  </a:lnTo>
                  <a:lnTo>
                    <a:pt x="61" y="140"/>
                  </a:lnTo>
                  <a:lnTo>
                    <a:pt x="57" y="126"/>
                  </a:lnTo>
                  <a:lnTo>
                    <a:pt x="52" y="128"/>
                  </a:lnTo>
                  <a:lnTo>
                    <a:pt x="43" y="109"/>
                  </a:lnTo>
                  <a:lnTo>
                    <a:pt x="38" y="109"/>
                  </a:lnTo>
                  <a:lnTo>
                    <a:pt x="35" y="100"/>
                  </a:lnTo>
                  <a:lnTo>
                    <a:pt x="24" y="93"/>
                  </a:lnTo>
                  <a:lnTo>
                    <a:pt x="26" y="76"/>
                  </a:lnTo>
                  <a:lnTo>
                    <a:pt x="17" y="7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4" name="Freeform 190"/>
            <p:cNvSpPr>
              <a:spLocks/>
            </p:cNvSpPr>
            <p:nvPr/>
          </p:nvSpPr>
          <p:spPr bwMode="auto">
            <a:xfrm>
              <a:off x="5053013" y="4028652"/>
              <a:ext cx="296863" cy="187325"/>
            </a:xfrm>
            <a:custGeom>
              <a:avLst/>
              <a:gdLst>
                <a:gd name="T0" fmla="*/ 0 w 187"/>
                <a:gd name="T1" fmla="*/ 57 h 118"/>
                <a:gd name="T2" fmla="*/ 5 w 187"/>
                <a:gd name="T3" fmla="*/ 54 h 118"/>
                <a:gd name="T4" fmla="*/ 17 w 187"/>
                <a:gd name="T5" fmla="*/ 57 h 118"/>
                <a:gd name="T6" fmla="*/ 21 w 187"/>
                <a:gd name="T7" fmla="*/ 52 h 118"/>
                <a:gd name="T8" fmla="*/ 31 w 187"/>
                <a:gd name="T9" fmla="*/ 57 h 118"/>
                <a:gd name="T10" fmla="*/ 45 w 187"/>
                <a:gd name="T11" fmla="*/ 54 h 118"/>
                <a:gd name="T12" fmla="*/ 54 w 187"/>
                <a:gd name="T13" fmla="*/ 47 h 118"/>
                <a:gd name="T14" fmla="*/ 76 w 187"/>
                <a:gd name="T15" fmla="*/ 47 h 118"/>
                <a:gd name="T16" fmla="*/ 78 w 187"/>
                <a:gd name="T17" fmla="*/ 40 h 118"/>
                <a:gd name="T18" fmla="*/ 71 w 187"/>
                <a:gd name="T19" fmla="*/ 35 h 118"/>
                <a:gd name="T20" fmla="*/ 78 w 187"/>
                <a:gd name="T21" fmla="*/ 24 h 118"/>
                <a:gd name="T22" fmla="*/ 69 w 187"/>
                <a:gd name="T23" fmla="*/ 9 h 118"/>
                <a:gd name="T24" fmla="*/ 73 w 187"/>
                <a:gd name="T25" fmla="*/ 2 h 118"/>
                <a:gd name="T26" fmla="*/ 92 w 187"/>
                <a:gd name="T27" fmla="*/ 0 h 118"/>
                <a:gd name="T28" fmla="*/ 99 w 187"/>
                <a:gd name="T29" fmla="*/ 5 h 118"/>
                <a:gd name="T30" fmla="*/ 121 w 187"/>
                <a:gd name="T31" fmla="*/ 5 h 118"/>
                <a:gd name="T32" fmla="*/ 132 w 187"/>
                <a:gd name="T33" fmla="*/ 2 h 118"/>
                <a:gd name="T34" fmla="*/ 137 w 187"/>
                <a:gd name="T35" fmla="*/ 14 h 118"/>
                <a:gd name="T36" fmla="*/ 147 w 187"/>
                <a:gd name="T37" fmla="*/ 16 h 118"/>
                <a:gd name="T38" fmla="*/ 154 w 187"/>
                <a:gd name="T39" fmla="*/ 24 h 118"/>
                <a:gd name="T40" fmla="*/ 166 w 187"/>
                <a:gd name="T41" fmla="*/ 24 h 118"/>
                <a:gd name="T42" fmla="*/ 170 w 187"/>
                <a:gd name="T43" fmla="*/ 31 h 118"/>
                <a:gd name="T44" fmla="*/ 187 w 187"/>
                <a:gd name="T45" fmla="*/ 26 h 118"/>
                <a:gd name="T46" fmla="*/ 182 w 187"/>
                <a:gd name="T47" fmla="*/ 54 h 118"/>
                <a:gd name="T48" fmla="*/ 175 w 187"/>
                <a:gd name="T49" fmla="*/ 61 h 118"/>
                <a:gd name="T50" fmla="*/ 156 w 187"/>
                <a:gd name="T51" fmla="*/ 64 h 118"/>
                <a:gd name="T52" fmla="*/ 147 w 187"/>
                <a:gd name="T53" fmla="*/ 76 h 118"/>
                <a:gd name="T54" fmla="*/ 147 w 187"/>
                <a:gd name="T55" fmla="*/ 80 h 118"/>
                <a:gd name="T56" fmla="*/ 168 w 187"/>
                <a:gd name="T57" fmla="*/ 87 h 118"/>
                <a:gd name="T58" fmla="*/ 175 w 187"/>
                <a:gd name="T59" fmla="*/ 102 h 118"/>
                <a:gd name="T60" fmla="*/ 154 w 187"/>
                <a:gd name="T61" fmla="*/ 106 h 118"/>
                <a:gd name="T62" fmla="*/ 144 w 187"/>
                <a:gd name="T63" fmla="*/ 118 h 118"/>
                <a:gd name="T64" fmla="*/ 137 w 187"/>
                <a:gd name="T65" fmla="*/ 113 h 118"/>
                <a:gd name="T66" fmla="*/ 125 w 187"/>
                <a:gd name="T67" fmla="*/ 111 h 118"/>
                <a:gd name="T68" fmla="*/ 118 w 187"/>
                <a:gd name="T69" fmla="*/ 104 h 118"/>
                <a:gd name="T70" fmla="*/ 109 w 187"/>
                <a:gd name="T71" fmla="*/ 104 h 118"/>
                <a:gd name="T72" fmla="*/ 106 w 187"/>
                <a:gd name="T73" fmla="*/ 99 h 118"/>
                <a:gd name="T74" fmla="*/ 83 w 187"/>
                <a:gd name="T75" fmla="*/ 97 h 118"/>
                <a:gd name="T76" fmla="*/ 78 w 187"/>
                <a:gd name="T77" fmla="*/ 102 h 118"/>
                <a:gd name="T78" fmla="*/ 73 w 187"/>
                <a:gd name="T79" fmla="*/ 99 h 118"/>
                <a:gd name="T80" fmla="*/ 71 w 187"/>
                <a:gd name="T81" fmla="*/ 92 h 118"/>
                <a:gd name="T82" fmla="*/ 66 w 187"/>
                <a:gd name="T83" fmla="*/ 92 h 118"/>
                <a:gd name="T84" fmla="*/ 61 w 187"/>
                <a:gd name="T85" fmla="*/ 80 h 118"/>
                <a:gd name="T86" fmla="*/ 57 w 187"/>
                <a:gd name="T87" fmla="*/ 83 h 118"/>
                <a:gd name="T88" fmla="*/ 45 w 187"/>
                <a:gd name="T89" fmla="*/ 71 h 118"/>
                <a:gd name="T90" fmla="*/ 9 w 187"/>
                <a:gd name="T91" fmla="*/ 61 h 118"/>
                <a:gd name="T92" fmla="*/ 0 w 187"/>
                <a:gd name="T93" fmla="*/ 5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18">
                  <a:moveTo>
                    <a:pt x="0" y="57"/>
                  </a:moveTo>
                  <a:lnTo>
                    <a:pt x="5" y="54"/>
                  </a:lnTo>
                  <a:lnTo>
                    <a:pt x="17" y="57"/>
                  </a:lnTo>
                  <a:lnTo>
                    <a:pt x="21" y="52"/>
                  </a:lnTo>
                  <a:lnTo>
                    <a:pt x="31" y="57"/>
                  </a:lnTo>
                  <a:lnTo>
                    <a:pt x="45" y="54"/>
                  </a:lnTo>
                  <a:lnTo>
                    <a:pt x="54" y="47"/>
                  </a:lnTo>
                  <a:lnTo>
                    <a:pt x="76" y="47"/>
                  </a:lnTo>
                  <a:lnTo>
                    <a:pt x="78" y="40"/>
                  </a:lnTo>
                  <a:lnTo>
                    <a:pt x="71" y="35"/>
                  </a:lnTo>
                  <a:lnTo>
                    <a:pt x="78" y="24"/>
                  </a:lnTo>
                  <a:lnTo>
                    <a:pt x="69" y="9"/>
                  </a:lnTo>
                  <a:lnTo>
                    <a:pt x="73" y="2"/>
                  </a:lnTo>
                  <a:lnTo>
                    <a:pt x="92" y="0"/>
                  </a:lnTo>
                  <a:lnTo>
                    <a:pt x="99" y="5"/>
                  </a:lnTo>
                  <a:lnTo>
                    <a:pt x="121" y="5"/>
                  </a:lnTo>
                  <a:lnTo>
                    <a:pt x="132" y="2"/>
                  </a:lnTo>
                  <a:lnTo>
                    <a:pt x="137" y="14"/>
                  </a:lnTo>
                  <a:lnTo>
                    <a:pt x="147" y="16"/>
                  </a:lnTo>
                  <a:lnTo>
                    <a:pt x="154" y="24"/>
                  </a:lnTo>
                  <a:lnTo>
                    <a:pt x="166" y="24"/>
                  </a:lnTo>
                  <a:lnTo>
                    <a:pt x="170" y="31"/>
                  </a:lnTo>
                  <a:lnTo>
                    <a:pt x="187" y="26"/>
                  </a:lnTo>
                  <a:lnTo>
                    <a:pt x="182" y="54"/>
                  </a:lnTo>
                  <a:lnTo>
                    <a:pt x="175" y="61"/>
                  </a:lnTo>
                  <a:lnTo>
                    <a:pt x="156" y="64"/>
                  </a:lnTo>
                  <a:lnTo>
                    <a:pt x="147" y="76"/>
                  </a:lnTo>
                  <a:lnTo>
                    <a:pt x="147" y="80"/>
                  </a:lnTo>
                  <a:lnTo>
                    <a:pt x="168" y="87"/>
                  </a:lnTo>
                  <a:lnTo>
                    <a:pt x="175" y="102"/>
                  </a:lnTo>
                  <a:lnTo>
                    <a:pt x="154" y="106"/>
                  </a:lnTo>
                  <a:lnTo>
                    <a:pt x="144" y="118"/>
                  </a:lnTo>
                  <a:lnTo>
                    <a:pt x="137" y="113"/>
                  </a:lnTo>
                  <a:lnTo>
                    <a:pt x="125" y="111"/>
                  </a:lnTo>
                  <a:lnTo>
                    <a:pt x="118" y="104"/>
                  </a:lnTo>
                  <a:lnTo>
                    <a:pt x="109" y="104"/>
                  </a:lnTo>
                  <a:lnTo>
                    <a:pt x="106" y="99"/>
                  </a:lnTo>
                  <a:lnTo>
                    <a:pt x="83" y="97"/>
                  </a:lnTo>
                  <a:lnTo>
                    <a:pt x="78" y="102"/>
                  </a:lnTo>
                  <a:lnTo>
                    <a:pt x="73" y="99"/>
                  </a:lnTo>
                  <a:lnTo>
                    <a:pt x="71" y="92"/>
                  </a:lnTo>
                  <a:lnTo>
                    <a:pt x="66" y="92"/>
                  </a:lnTo>
                  <a:lnTo>
                    <a:pt x="61" y="80"/>
                  </a:lnTo>
                  <a:lnTo>
                    <a:pt x="57" y="83"/>
                  </a:lnTo>
                  <a:lnTo>
                    <a:pt x="45" y="71"/>
                  </a:lnTo>
                  <a:lnTo>
                    <a:pt x="9" y="61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5" name="Freeform 191"/>
            <p:cNvSpPr>
              <a:spLocks/>
            </p:cNvSpPr>
            <p:nvPr/>
          </p:nvSpPr>
          <p:spPr bwMode="auto">
            <a:xfrm>
              <a:off x="5060950" y="3644477"/>
              <a:ext cx="363538" cy="290513"/>
            </a:xfrm>
            <a:custGeom>
              <a:avLst/>
              <a:gdLst>
                <a:gd name="T0" fmla="*/ 0 w 229"/>
                <a:gd name="T1" fmla="*/ 109 h 183"/>
                <a:gd name="T2" fmla="*/ 9 w 229"/>
                <a:gd name="T3" fmla="*/ 95 h 183"/>
                <a:gd name="T4" fmla="*/ 2 w 229"/>
                <a:gd name="T5" fmla="*/ 88 h 183"/>
                <a:gd name="T6" fmla="*/ 4 w 229"/>
                <a:gd name="T7" fmla="*/ 88 h 183"/>
                <a:gd name="T8" fmla="*/ 2 w 229"/>
                <a:gd name="T9" fmla="*/ 71 h 183"/>
                <a:gd name="T10" fmla="*/ 4 w 229"/>
                <a:gd name="T11" fmla="*/ 60 h 183"/>
                <a:gd name="T12" fmla="*/ 16 w 229"/>
                <a:gd name="T13" fmla="*/ 57 h 183"/>
                <a:gd name="T14" fmla="*/ 16 w 229"/>
                <a:gd name="T15" fmla="*/ 43 h 183"/>
                <a:gd name="T16" fmla="*/ 30 w 229"/>
                <a:gd name="T17" fmla="*/ 36 h 183"/>
                <a:gd name="T18" fmla="*/ 23 w 229"/>
                <a:gd name="T19" fmla="*/ 31 h 183"/>
                <a:gd name="T20" fmla="*/ 21 w 229"/>
                <a:gd name="T21" fmla="*/ 22 h 183"/>
                <a:gd name="T22" fmla="*/ 33 w 229"/>
                <a:gd name="T23" fmla="*/ 36 h 183"/>
                <a:gd name="T24" fmla="*/ 56 w 229"/>
                <a:gd name="T25" fmla="*/ 29 h 183"/>
                <a:gd name="T26" fmla="*/ 59 w 229"/>
                <a:gd name="T27" fmla="*/ 36 h 183"/>
                <a:gd name="T28" fmla="*/ 66 w 229"/>
                <a:gd name="T29" fmla="*/ 38 h 183"/>
                <a:gd name="T30" fmla="*/ 66 w 229"/>
                <a:gd name="T31" fmla="*/ 45 h 183"/>
                <a:gd name="T32" fmla="*/ 71 w 229"/>
                <a:gd name="T33" fmla="*/ 48 h 183"/>
                <a:gd name="T34" fmla="*/ 87 w 229"/>
                <a:gd name="T35" fmla="*/ 50 h 183"/>
                <a:gd name="T36" fmla="*/ 94 w 229"/>
                <a:gd name="T37" fmla="*/ 48 h 183"/>
                <a:gd name="T38" fmla="*/ 109 w 229"/>
                <a:gd name="T39" fmla="*/ 50 h 183"/>
                <a:gd name="T40" fmla="*/ 111 w 229"/>
                <a:gd name="T41" fmla="*/ 45 h 183"/>
                <a:gd name="T42" fmla="*/ 113 w 229"/>
                <a:gd name="T43" fmla="*/ 41 h 183"/>
                <a:gd name="T44" fmla="*/ 97 w 229"/>
                <a:gd name="T45" fmla="*/ 24 h 183"/>
                <a:gd name="T46" fmla="*/ 111 w 229"/>
                <a:gd name="T47" fmla="*/ 5 h 183"/>
                <a:gd name="T48" fmla="*/ 120 w 229"/>
                <a:gd name="T49" fmla="*/ 5 h 183"/>
                <a:gd name="T50" fmla="*/ 123 w 229"/>
                <a:gd name="T51" fmla="*/ 0 h 183"/>
                <a:gd name="T52" fmla="*/ 130 w 229"/>
                <a:gd name="T53" fmla="*/ 0 h 183"/>
                <a:gd name="T54" fmla="*/ 156 w 229"/>
                <a:gd name="T55" fmla="*/ 5 h 183"/>
                <a:gd name="T56" fmla="*/ 172 w 229"/>
                <a:gd name="T57" fmla="*/ 26 h 183"/>
                <a:gd name="T58" fmla="*/ 182 w 229"/>
                <a:gd name="T59" fmla="*/ 26 h 183"/>
                <a:gd name="T60" fmla="*/ 189 w 229"/>
                <a:gd name="T61" fmla="*/ 34 h 183"/>
                <a:gd name="T62" fmla="*/ 206 w 229"/>
                <a:gd name="T63" fmla="*/ 36 h 183"/>
                <a:gd name="T64" fmla="*/ 208 w 229"/>
                <a:gd name="T65" fmla="*/ 62 h 183"/>
                <a:gd name="T66" fmla="*/ 225 w 229"/>
                <a:gd name="T67" fmla="*/ 74 h 183"/>
                <a:gd name="T68" fmla="*/ 222 w 229"/>
                <a:gd name="T69" fmla="*/ 90 h 183"/>
                <a:gd name="T70" fmla="*/ 229 w 229"/>
                <a:gd name="T71" fmla="*/ 102 h 183"/>
                <a:gd name="T72" fmla="*/ 222 w 229"/>
                <a:gd name="T73" fmla="*/ 107 h 183"/>
                <a:gd name="T74" fmla="*/ 194 w 229"/>
                <a:gd name="T75" fmla="*/ 83 h 183"/>
                <a:gd name="T76" fmla="*/ 175 w 229"/>
                <a:gd name="T77" fmla="*/ 81 h 183"/>
                <a:gd name="T78" fmla="*/ 168 w 229"/>
                <a:gd name="T79" fmla="*/ 74 h 183"/>
                <a:gd name="T80" fmla="*/ 146 w 229"/>
                <a:gd name="T81" fmla="*/ 76 h 183"/>
                <a:gd name="T82" fmla="*/ 137 w 229"/>
                <a:gd name="T83" fmla="*/ 86 h 183"/>
                <a:gd name="T84" fmla="*/ 127 w 229"/>
                <a:gd name="T85" fmla="*/ 81 h 183"/>
                <a:gd name="T86" fmla="*/ 127 w 229"/>
                <a:gd name="T87" fmla="*/ 86 h 183"/>
                <a:gd name="T88" fmla="*/ 118 w 229"/>
                <a:gd name="T89" fmla="*/ 102 h 183"/>
                <a:gd name="T90" fmla="*/ 132 w 229"/>
                <a:gd name="T91" fmla="*/ 131 h 183"/>
                <a:gd name="T92" fmla="*/ 135 w 229"/>
                <a:gd name="T93" fmla="*/ 152 h 183"/>
                <a:gd name="T94" fmla="*/ 130 w 229"/>
                <a:gd name="T95" fmla="*/ 161 h 183"/>
                <a:gd name="T96" fmla="*/ 132 w 229"/>
                <a:gd name="T97" fmla="*/ 171 h 183"/>
                <a:gd name="T98" fmla="*/ 135 w 229"/>
                <a:gd name="T99" fmla="*/ 180 h 183"/>
                <a:gd name="T100" fmla="*/ 118 w 229"/>
                <a:gd name="T101" fmla="*/ 180 h 183"/>
                <a:gd name="T102" fmla="*/ 111 w 229"/>
                <a:gd name="T103" fmla="*/ 183 h 183"/>
                <a:gd name="T104" fmla="*/ 97 w 229"/>
                <a:gd name="T105" fmla="*/ 173 h 183"/>
                <a:gd name="T106" fmla="*/ 85 w 229"/>
                <a:gd name="T107" fmla="*/ 161 h 183"/>
                <a:gd name="T108" fmla="*/ 87 w 229"/>
                <a:gd name="T109" fmla="*/ 157 h 183"/>
                <a:gd name="T110" fmla="*/ 68 w 229"/>
                <a:gd name="T111" fmla="*/ 147 h 183"/>
                <a:gd name="T112" fmla="*/ 56 w 229"/>
                <a:gd name="T113" fmla="*/ 131 h 183"/>
                <a:gd name="T114" fmla="*/ 52 w 229"/>
                <a:gd name="T115" fmla="*/ 119 h 183"/>
                <a:gd name="T116" fmla="*/ 0 w 229"/>
                <a:gd name="T117" fmla="*/ 10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9" h="183">
                  <a:moveTo>
                    <a:pt x="0" y="109"/>
                  </a:moveTo>
                  <a:lnTo>
                    <a:pt x="9" y="95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2" y="71"/>
                  </a:lnTo>
                  <a:lnTo>
                    <a:pt x="4" y="60"/>
                  </a:lnTo>
                  <a:lnTo>
                    <a:pt x="16" y="57"/>
                  </a:lnTo>
                  <a:lnTo>
                    <a:pt x="16" y="43"/>
                  </a:lnTo>
                  <a:lnTo>
                    <a:pt x="30" y="36"/>
                  </a:lnTo>
                  <a:lnTo>
                    <a:pt x="23" y="31"/>
                  </a:lnTo>
                  <a:lnTo>
                    <a:pt x="21" y="22"/>
                  </a:lnTo>
                  <a:lnTo>
                    <a:pt x="33" y="36"/>
                  </a:lnTo>
                  <a:lnTo>
                    <a:pt x="56" y="29"/>
                  </a:lnTo>
                  <a:lnTo>
                    <a:pt x="59" y="36"/>
                  </a:lnTo>
                  <a:lnTo>
                    <a:pt x="66" y="38"/>
                  </a:lnTo>
                  <a:lnTo>
                    <a:pt x="66" y="45"/>
                  </a:lnTo>
                  <a:lnTo>
                    <a:pt x="71" y="48"/>
                  </a:lnTo>
                  <a:lnTo>
                    <a:pt x="87" y="50"/>
                  </a:lnTo>
                  <a:lnTo>
                    <a:pt x="94" y="48"/>
                  </a:lnTo>
                  <a:lnTo>
                    <a:pt x="109" y="50"/>
                  </a:lnTo>
                  <a:lnTo>
                    <a:pt x="111" y="45"/>
                  </a:lnTo>
                  <a:lnTo>
                    <a:pt x="113" y="41"/>
                  </a:lnTo>
                  <a:lnTo>
                    <a:pt x="97" y="24"/>
                  </a:lnTo>
                  <a:lnTo>
                    <a:pt x="111" y="5"/>
                  </a:lnTo>
                  <a:lnTo>
                    <a:pt x="120" y="5"/>
                  </a:lnTo>
                  <a:lnTo>
                    <a:pt x="123" y="0"/>
                  </a:lnTo>
                  <a:lnTo>
                    <a:pt x="130" y="0"/>
                  </a:lnTo>
                  <a:lnTo>
                    <a:pt x="156" y="5"/>
                  </a:lnTo>
                  <a:lnTo>
                    <a:pt x="172" y="26"/>
                  </a:lnTo>
                  <a:lnTo>
                    <a:pt x="182" y="26"/>
                  </a:lnTo>
                  <a:lnTo>
                    <a:pt x="189" y="34"/>
                  </a:lnTo>
                  <a:lnTo>
                    <a:pt x="206" y="36"/>
                  </a:lnTo>
                  <a:lnTo>
                    <a:pt x="208" y="62"/>
                  </a:lnTo>
                  <a:lnTo>
                    <a:pt x="225" y="74"/>
                  </a:lnTo>
                  <a:lnTo>
                    <a:pt x="222" y="90"/>
                  </a:lnTo>
                  <a:lnTo>
                    <a:pt x="229" y="102"/>
                  </a:lnTo>
                  <a:lnTo>
                    <a:pt x="222" y="107"/>
                  </a:lnTo>
                  <a:lnTo>
                    <a:pt x="194" y="83"/>
                  </a:lnTo>
                  <a:lnTo>
                    <a:pt x="175" y="81"/>
                  </a:lnTo>
                  <a:lnTo>
                    <a:pt x="168" y="74"/>
                  </a:lnTo>
                  <a:lnTo>
                    <a:pt x="146" y="76"/>
                  </a:lnTo>
                  <a:lnTo>
                    <a:pt x="137" y="86"/>
                  </a:lnTo>
                  <a:lnTo>
                    <a:pt x="127" y="81"/>
                  </a:lnTo>
                  <a:lnTo>
                    <a:pt x="127" y="86"/>
                  </a:lnTo>
                  <a:lnTo>
                    <a:pt x="118" y="102"/>
                  </a:lnTo>
                  <a:lnTo>
                    <a:pt x="132" y="131"/>
                  </a:lnTo>
                  <a:lnTo>
                    <a:pt x="135" y="152"/>
                  </a:lnTo>
                  <a:lnTo>
                    <a:pt x="130" y="161"/>
                  </a:lnTo>
                  <a:lnTo>
                    <a:pt x="132" y="171"/>
                  </a:lnTo>
                  <a:lnTo>
                    <a:pt x="135" y="180"/>
                  </a:lnTo>
                  <a:lnTo>
                    <a:pt x="118" y="180"/>
                  </a:lnTo>
                  <a:lnTo>
                    <a:pt x="111" y="183"/>
                  </a:lnTo>
                  <a:lnTo>
                    <a:pt x="97" y="173"/>
                  </a:lnTo>
                  <a:lnTo>
                    <a:pt x="85" y="161"/>
                  </a:lnTo>
                  <a:lnTo>
                    <a:pt x="87" y="157"/>
                  </a:lnTo>
                  <a:lnTo>
                    <a:pt x="68" y="147"/>
                  </a:lnTo>
                  <a:lnTo>
                    <a:pt x="56" y="131"/>
                  </a:lnTo>
                  <a:lnTo>
                    <a:pt x="52" y="119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6" name="Freeform 192"/>
            <p:cNvSpPr>
              <a:spLocks/>
            </p:cNvSpPr>
            <p:nvPr/>
          </p:nvSpPr>
          <p:spPr bwMode="auto">
            <a:xfrm>
              <a:off x="5102225" y="5073227"/>
              <a:ext cx="104775" cy="165100"/>
            </a:xfrm>
            <a:custGeom>
              <a:avLst/>
              <a:gdLst>
                <a:gd name="T0" fmla="*/ 7 w 66"/>
                <a:gd name="T1" fmla="*/ 5 h 104"/>
                <a:gd name="T2" fmla="*/ 19 w 66"/>
                <a:gd name="T3" fmla="*/ 7 h 104"/>
                <a:gd name="T4" fmla="*/ 26 w 66"/>
                <a:gd name="T5" fmla="*/ 2 h 104"/>
                <a:gd name="T6" fmla="*/ 49 w 66"/>
                <a:gd name="T7" fmla="*/ 0 h 104"/>
                <a:gd name="T8" fmla="*/ 66 w 66"/>
                <a:gd name="T9" fmla="*/ 9 h 104"/>
                <a:gd name="T10" fmla="*/ 52 w 66"/>
                <a:gd name="T11" fmla="*/ 17 h 104"/>
                <a:gd name="T12" fmla="*/ 47 w 66"/>
                <a:gd name="T13" fmla="*/ 38 h 104"/>
                <a:gd name="T14" fmla="*/ 54 w 66"/>
                <a:gd name="T15" fmla="*/ 50 h 104"/>
                <a:gd name="T16" fmla="*/ 54 w 66"/>
                <a:gd name="T17" fmla="*/ 57 h 104"/>
                <a:gd name="T18" fmla="*/ 61 w 66"/>
                <a:gd name="T19" fmla="*/ 62 h 104"/>
                <a:gd name="T20" fmla="*/ 59 w 66"/>
                <a:gd name="T21" fmla="*/ 102 h 104"/>
                <a:gd name="T22" fmla="*/ 49 w 66"/>
                <a:gd name="T23" fmla="*/ 99 h 104"/>
                <a:gd name="T24" fmla="*/ 40 w 66"/>
                <a:gd name="T25" fmla="*/ 104 h 104"/>
                <a:gd name="T26" fmla="*/ 30 w 66"/>
                <a:gd name="T27" fmla="*/ 104 h 104"/>
                <a:gd name="T28" fmla="*/ 33 w 66"/>
                <a:gd name="T29" fmla="*/ 99 h 104"/>
                <a:gd name="T30" fmla="*/ 26 w 66"/>
                <a:gd name="T31" fmla="*/ 97 h 104"/>
                <a:gd name="T32" fmla="*/ 19 w 66"/>
                <a:gd name="T33" fmla="*/ 99 h 104"/>
                <a:gd name="T34" fmla="*/ 2 w 66"/>
                <a:gd name="T35" fmla="*/ 92 h 104"/>
                <a:gd name="T36" fmla="*/ 4 w 66"/>
                <a:gd name="T37" fmla="*/ 88 h 104"/>
                <a:gd name="T38" fmla="*/ 0 w 66"/>
                <a:gd name="T39" fmla="*/ 83 h 104"/>
                <a:gd name="T40" fmla="*/ 0 w 66"/>
                <a:gd name="T41" fmla="*/ 78 h 104"/>
                <a:gd name="T42" fmla="*/ 9 w 66"/>
                <a:gd name="T43" fmla="*/ 76 h 104"/>
                <a:gd name="T44" fmla="*/ 9 w 66"/>
                <a:gd name="T45" fmla="*/ 69 h 104"/>
                <a:gd name="T46" fmla="*/ 0 w 66"/>
                <a:gd name="T47" fmla="*/ 69 h 104"/>
                <a:gd name="T48" fmla="*/ 9 w 66"/>
                <a:gd name="T49" fmla="*/ 54 h 104"/>
                <a:gd name="T50" fmla="*/ 16 w 66"/>
                <a:gd name="T51" fmla="*/ 47 h 104"/>
                <a:gd name="T52" fmla="*/ 9 w 66"/>
                <a:gd name="T53" fmla="*/ 43 h 104"/>
                <a:gd name="T54" fmla="*/ 14 w 66"/>
                <a:gd name="T55" fmla="*/ 40 h 104"/>
                <a:gd name="T56" fmla="*/ 14 w 66"/>
                <a:gd name="T57" fmla="*/ 35 h 104"/>
                <a:gd name="T58" fmla="*/ 2 w 66"/>
                <a:gd name="T59" fmla="*/ 17 h 104"/>
                <a:gd name="T60" fmla="*/ 7 w 66"/>
                <a:gd name="T61" fmla="*/ 14 h 104"/>
                <a:gd name="T62" fmla="*/ 7 w 66"/>
                <a:gd name="T63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04">
                  <a:moveTo>
                    <a:pt x="7" y="5"/>
                  </a:moveTo>
                  <a:lnTo>
                    <a:pt x="19" y="7"/>
                  </a:lnTo>
                  <a:lnTo>
                    <a:pt x="26" y="2"/>
                  </a:lnTo>
                  <a:lnTo>
                    <a:pt x="49" y="0"/>
                  </a:lnTo>
                  <a:lnTo>
                    <a:pt x="66" y="9"/>
                  </a:lnTo>
                  <a:lnTo>
                    <a:pt x="52" y="17"/>
                  </a:lnTo>
                  <a:lnTo>
                    <a:pt x="47" y="38"/>
                  </a:lnTo>
                  <a:lnTo>
                    <a:pt x="54" y="50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59" y="102"/>
                  </a:lnTo>
                  <a:lnTo>
                    <a:pt x="49" y="99"/>
                  </a:lnTo>
                  <a:lnTo>
                    <a:pt x="40" y="104"/>
                  </a:lnTo>
                  <a:lnTo>
                    <a:pt x="30" y="104"/>
                  </a:lnTo>
                  <a:lnTo>
                    <a:pt x="33" y="99"/>
                  </a:lnTo>
                  <a:lnTo>
                    <a:pt x="26" y="97"/>
                  </a:lnTo>
                  <a:lnTo>
                    <a:pt x="19" y="99"/>
                  </a:lnTo>
                  <a:lnTo>
                    <a:pt x="2" y="92"/>
                  </a:lnTo>
                  <a:lnTo>
                    <a:pt x="4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9" y="76"/>
                  </a:lnTo>
                  <a:lnTo>
                    <a:pt x="9" y="69"/>
                  </a:lnTo>
                  <a:lnTo>
                    <a:pt x="0" y="69"/>
                  </a:lnTo>
                  <a:lnTo>
                    <a:pt x="9" y="54"/>
                  </a:lnTo>
                  <a:lnTo>
                    <a:pt x="16" y="47"/>
                  </a:lnTo>
                  <a:lnTo>
                    <a:pt x="9" y="43"/>
                  </a:lnTo>
                  <a:lnTo>
                    <a:pt x="14" y="40"/>
                  </a:lnTo>
                  <a:lnTo>
                    <a:pt x="14" y="35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7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7" name="Freeform 193"/>
            <p:cNvSpPr>
              <a:spLocks/>
            </p:cNvSpPr>
            <p:nvPr/>
          </p:nvSpPr>
          <p:spPr bwMode="auto">
            <a:xfrm>
              <a:off x="5097463" y="3355552"/>
              <a:ext cx="444500" cy="406400"/>
            </a:xfrm>
            <a:custGeom>
              <a:avLst/>
              <a:gdLst>
                <a:gd name="T0" fmla="*/ 10 w 280"/>
                <a:gd name="T1" fmla="*/ 204 h 256"/>
                <a:gd name="T2" fmla="*/ 10 w 280"/>
                <a:gd name="T3" fmla="*/ 168 h 256"/>
                <a:gd name="T4" fmla="*/ 12 w 280"/>
                <a:gd name="T5" fmla="*/ 154 h 256"/>
                <a:gd name="T6" fmla="*/ 19 w 280"/>
                <a:gd name="T7" fmla="*/ 135 h 256"/>
                <a:gd name="T8" fmla="*/ 15 w 280"/>
                <a:gd name="T9" fmla="*/ 126 h 256"/>
                <a:gd name="T10" fmla="*/ 29 w 280"/>
                <a:gd name="T11" fmla="*/ 102 h 256"/>
                <a:gd name="T12" fmla="*/ 31 w 280"/>
                <a:gd name="T13" fmla="*/ 90 h 256"/>
                <a:gd name="T14" fmla="*/ 15 w 280"/>
                <a:gd name="T15" fmla="*/ 85 h 256"/>
                <a:gd name="T16" fmla="*/ 26 w 280"/>
                <a:gd name="T17" fmla="*/ 64 h 256"/>
                <a:gd name="T18" fmla="*/ 52 w 280"/>
                <a:gd name="T19" fmla="*/ 62 h 256"/>
                <a:gd name="T20" fmla="*/ 50 w 280"/>
                <a:gd name="T21" fmla="*/ 52 h 256"/>
                <a:gd name="T22" fmla="*/ 67 w 280"/>
                <a:gd name="T23" fmla="*/ 14 h 256"/>
                <a:gd name="T24" fmla="*/ 78 w 280"/>
                <a:gd name="T25" fmla="*/ 17 h 256"/>
                <a:gd name="T26" fmla="*/ 104 w 280"/>
                <a:gd name="T27" fmla="*/ 0 h 256"/>
                <a:gd name="T28" fmla="*/ 135 w 280"/>
                <a:gd name="T29" fmla="*/ 12 h 256"/>
                <a:gd name="T30" fmla="*/ 138 w 280"/>
                <a:gd name="T31" fmla="*/ 19 h 256"/>
                <a:gd name="T32" fmla="*/ 133 w 280"/>
                <a:gd name="T33" fmla="*/ 36 h 256"/>
                <a:gd name="T34" fmla="*/ 128 w 280"/>
                <a:gd name="T35" fmla="*/ 57 h 256"/>
                <a:gd name="T36" fmla="*/ 119 w 280"/>
                <a:gd name="T37" fmla="*/ 81 h 256"/>
                <a:gd name="T38" fmla="*/ 126 w 280"/>
                <a:gd name="T39" fmla="*/ 81 h 256"/>
                <a:gd name="T40" fmla="*/ 135 w 280"/>
                <a:gd name="T41" fmla="*/ 97 h 256"/>
                <a:gd name="T42" fmla="*/ 138 w 280"/>
                <a:gd name="T43" fmla="*/ 104 h 256"/>
                <a:gd name="T44" fmla="*/ 142 w 280"/>
                <a:gd name="T45" fmla="*/ 114 h 256"/>
                <a:gd name="T46" fmla="*/ 152 w 280"/>
                <a:gd name="T47" fmla="*/ 116 h 256"/>
                <a:gd name="T48" fmla="*/ 204 w 280"/>
                <a:gd name="T49" fmla="*/ 135 h 256"/>
                <a:gd name="T50" fmla="*/ 213 w 280"/>
                <a:gd name="T51" fmla="*/ 130 h 256"/>
                <a:gd name="T52" fmla="*/ 228 w 280"/>
                <a:gd name="T53" fmla="*/ 118 h 256"/>
                <a:gd name="T54" fmla="*/ 235 w 280"/>
                <a:gd name="T55" fmla="*/ 126 h 256"/>
                <a:gd name="T56" fmla="*/ 263 w 280"/>
                <a:gd name="T57" fmla="*/ 128 h 256"/>
                <a:gd name="T58" fmla="*/ 280 w 280"/>
                <a:gd name="T59" fmla="*/ 137 h 256"/>
                <a:gd name="T60" fmla="*/ 254 w 280"/>
                <a:gd name="T61" fmla="*/ 159 h 256"/>
                <a:gd name="T62" fmla="*/ 244 w 280"/>
                <a:gd name="T63" fmla="*/ 163 h 256"/>
                <a:gd name="T64" fmla="*/ 230 w 280"/>
                <a:gd name="T65" fmla="*/ 192 h 256"/>
                <a:gd name="T66" fmla="*/ 220 w 280"/>
                <a:gd name="T67" fmla="*/ 211 h 256"/>
                <a:gd name="T68" fmla="*/ 206 w 280"/>
                <a:gd name="T69" fmla="*/ 239 h 256"/>
                <a:gd name="T70" fmla="*/ 185 w 280"/>
                <a:gd name="T71" fmla="*/ 244 h 256"/>
                <a:gd name="T72" fmla="*/ 166 w 280"/>
                <a:gd name="T73" fmla="*/ 216 h 256"/>
                <a:gd name="T74" fmla="*/ 149 w 280"/>
                <a:gd name="T75" fmla="*/ 208 h 256"/>
                <a:gd name="T76" fmla="*/ 128 w 280"/>
                <a:gd name="T77" fmla="*/ 187 h 256"/>
                <a:gd name="T78" fmla="*/ 100 w 280"/>
                <a:gd name="T79" fmla="*/ 182 h 256"/>
                <a:gd name="T80" fmla="*/ 88 w 280"/>
                <a:gd name="T81" fmla="*/ 189 h 256"/>
                <a:gd name="T82" fmla="*/ 90 w 280"/>
                <a:gd name="T83" fmla="*/ 223 h 256"/>
                <a:gd name="T84" fmla="*/ 86 w 280"/>
                <a:gd name="T85" fmla="*/ 232 h 256"/>
                <a:gd name="T86" fmla="*/ 64 w 280"/>
                <a:gd name="T87" fmla="*/ 232 h 256"/>
                <a:gd name="T88" fmla="*/ 43 w 280"/>
                <a:gd name="T89" fmla="*/ 227 h 256"/>
                <a:gd name="T90" fmla="*/ 36 w 280"/>
                <a:gd name="T91" fmla="*/ 218 h 256"/>
                <a:gd name="T92" fmla="*/ 10 w 280"/>
                <a:gd name="T93" fmla="*/ 218 h 256"/>
                <a:gd name="T94" fmla="*/ 0 w 280"/>
                <a:gd name="T95" fmla="*/ 20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0" h="256">
                  <a:moveTo>
                    <a:pt x="0" y="204"/>
                  </a:moveTo>
                  <a:lnTo>
                    <a:pt x="10" y="204"/>
                  </a:lnTo>
                  <a:lnTo>
                    <a:pt x="19" y="180"/>
                  </a:lnTo>
                  <a:lnTo>
                    <a:pt x="10" y="168"/>
                  </a:lnTo>
                  <a:lnTo>
                    <a:pt x="15" y="166"/>
                  </a:lnTo>
                  <a:lnTo>
                    <a:pt x="12" y="154"/>
                  </a:lnTo>
                  <a:lnTo>
                    <a:pt x="22" y="142"/>
                  </a:lnTo>
                  <a:lnTo>
                    <a:pt x="19" y="135"/>
                  </a:lnTo>
                  <a:lnTo>
                    <a:pt x="22" y="126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29" y="102"/>
                  </a:lnTo>
                  <a:lnTo>
                    <a:pt x="24" y="97"/>
                  </a:lnTo>
                  <a:lnTo>
                    <a:pt x="31" y="90"/>
                  </a:lnTo>
                  <a:lnTo>
                    <a:pt x="24" y="85"/>
                  </a:lnTo>
                  <a:lnTo>
                    <a:pt x="15" y="85"/>
                  </a:lnTo>
                  <a:lnTo>
                    <a:pt x="12" y="83"/>
                  </a:lnTo>
                  <a:lnTo>
                    <a:pt x="26" y="64"/>
                  </a:lnTo>
                  <a:lnTo>
                    <a:pt x="43" y="59"/>
                  </a:lnTo>
                  <a:lnTo>
                    <a:pt x="52" y="62"/>
                  </a:lnTo>
                  <a:lnTo>
                    <a:pt x="55" y="57"/>
                  </a:lnTo>
                  <a:lnTo>
                    <a:pt x="50" y="52"/>
                  </a:lnTo>
                  <a:lnTo>
                    <a:pt x="57" y="47"/>
                  </a:lnTo>
                  <a:lnTo>
                    <a:pt x="67" y="14"/>
                  </a:lnTo>
                  <a:lnTo>
                    <a:pt x="71" y="19"/>
                  </a:lnTo>
                  <a:lnTo>
                    <a:pt x="78" y="17"/>
                  </a:lnTo>
                  <a:lnTo>
                    <a:pt x="90" y="5"/>
                  </a:lnTo>
                  <a:lnTo>
                    <a:pt x="104" y="0"/>
                  </a:lnTo>
                  <a:lnTo>
                    <a:pt x="131" y="7"/>
                  </a:lnTo>
                  <a:lnTo>
                    <a:pt x="135" y="12"/>
                  </a:lnTo>
                  <a:lnTo>
                    <a:pt x="133" y="17"/>
                  </a:lnTo>
                  <a:lnTo>
                    <a:pt x="138" y="19"/>
                  </a:lnTo>
                  <a:lnTo>
                    <a:pt x="135" y="33"/>
                  </a:lnTo>
                  <a:lnTo>
                    <a:pt x="133" y="36"/>
                  </a:lnTo>
                  <a:lnTo>
                    <a:pt x="140" y="47"/>
                  </a:lnTo>
                  <a:lnTo>
                    <a:pt x="128" y="57"/>
                  </a:lnTo>
                  <a:lnTo>
                    <a:pt x="128" y="69"/>
                  </a:lnTo>
                  <a:lnTo>
                    <a:pt x="119" y="81"/>
                  </a:lnTo>
                  <a:lnTo>
                    <a:pt x="121" y="83"/>
                  </a:lnTo>
                  <a:lnTo>
                    <a:pt x="126" y="81"/>
                  </a:lnTo>
                  <a:lnTo>
                    <a:pt x="126" y="90"/>
                  </a:lnTo>
                  <a:lnTo>
                    <a:pt x="135" y="97"/>
                  </a:lnTo>
                  <a:lnTo>
                    <a:pt x="135" y="100"/>
                  </a:lnTo>
                  <a:lnTo>
                    <a:pt x="138" y="104"/>
                  </a:lnTo>
                  <a:lnTo>
                    <a:pt x="142" y="102"/>
                  </a:lnTo>
                  <a:lnTo>
                    <a:pt x="14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75" y="121"/>
                  </a:lnTo>
                  <a:lnTo>
                    <a:pt x="204" y="135"/>
                  </a:lnTo>
                  <a:lnTo>
                    <a:pt x="211" y="135"/>
                  </a:lnTo>
                  <a:lnTo>
                    <a:pt x="213" y="130"/>
                  </a:lnTo>
                  <a:lnTo>
                    <a:pt x="218" y="116"/>
                  </a:lnTo>
                  <a:lnTo>
                    <a:pt x="228" y="118"/>
                  </a:lnTo>
                  <a:lnTo>
                    <a:pt x="235" y="128"/>
                  </a:lnTo>
                  <a:lnTo>
                    <a:pt x="235" y="126"/>
                  </a:lnTo>
                  <a:lnTo>
                    <a:pt x="254" y="121"/>
                  </a:lnTo>
                  <a:lnTo>
                    <a:pt x="263" y="128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58" y="161"/>
                  </a:lnTo>
                  <a:lnTo>
                    <a:pt x="254" y="159"/>
                  </a:lnTo>
                  <a:lnTo>
                    <a:pt x="249" y="166"/>
                  </a:lnTo>
                  <a:lnTo>
                    <a:pt x="244" y="163"/>
                  </a:lnTo>
                  <a:lnTo>
                    <a:pt x="235" y="168"/>
                  </a:lnTo>
                  <a:lnTo>
                    <a:pt x="230" y="192"/>
                  </a:lnTo>
                  <a:lnTo>
                    <a:pt x="232" y="199"/>
                  </a:lnTo>
                  <a:lnTo>
                    <a:pt x="220" y="211"/>
                  </a:lnTo>
                  <a:lnTo>
                    <a:pt x="216" y="227"/>
                  </a:lnTo>
                  <a:lnTo>
                    <a:pt x="206" y="239"/>
                  </a:lnTo>
                  <a:lnTo>
                    <a:pt x="202" y="256"/>
                  </a:lnTo>
                  <a:lnTo>
                    <a:pt x="185" y="244"/>
                  </a:lnTo>
                  <a:lnTo>
                    <a:pt x="183" y="218"/>
                  </a:lnTo>
                  <a:lnTo>
                    <a:pt x="166" y="216"/>
                  </a:lnTo>
                  <a:lnTo>
                    <a:pt x="159" y="208"/>
                  </a:lnTo>
                  <a:lnTo>
                    <a:pt x="149" y="208"/>
                  </a:lnTo>
                  <a:lnTo>
                    <a:pt x="140" y="194"/>
                  </a:lnTo>
                  <a:lnTo>
                    <a:pt x="128" y="187"/>
                  </a:lnTo>
                  <a:lnTo>
                    <a:pt x="107" y="182"/>
                  </a:lnTo>
                  <a:lnTo>
                    <a:pt x="100" y="182"/>
                  </a:lnTo>
                  <a:lnTo>
                    <a:pt x="97" y="187"/>
                  </a:lnTo>
                  <a:lnTo>
                    <a:pt x="88" y="189"/>
                  </a:lnTo>
                  <a:lnTo>
                    <a:pt x="74" y="206"/>
                  </a:lnTo>
                  <a:lnTo>
                    <a:pt x="90" y="223"/>
                  </a:lnTo>
                  <a:lnTo>
                    <a:pt x="88" y="227"/>
                  </a:lnTo>
                  <a:lnTo>
                    <a:pt x="86" y="232"/>
                  </a:lnTo>
                  <a:lnTo>
                    <a:pt x="71" y="230"/>
                  </a:lnTo>
                  <a:lnTo>
                    <a:pt x="64" y="232"/>
                  </a:lnTo>
                  <a:lnTo>
                    <a:pt x="48" y="230"/>
                  </a:lnTo>
                  <a:lnTo>
                    <a:pt x="43" y="227"/>
                  </a:lnTo>
                  <a:lnTo>
                    <a:pt x="43" y="220"/>
                  </a:lnTo>
                  <a:lnTo>
                    <a:pt x="36" y="218"/>
                  </a:lnTo>
                  <a:lnTo>
                    <a:pt x="33" y="211"/>
                  </a:lnTo>
                  <a:lnTo>
                    <a:pt x="10" y="218"/>
                  </a:lnTo>
                  <a:lnTo>
                    <a:pt x="0" y="20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8" name="Freeform 194"/>
            <p:cNvSpPr>
              <a:spLocks/>
            </p:cNvSpPr>
            <p:nvPr/>
          </p:nvSpPr>
          <p:spPr bwMode="auto">
            <a:xfrm>
              <a:off x="5053013" y="1488652"/>
              <a:ext cx="263525" cy="438150"/>
            </a:xfrm>
            <a:custGeom>
              <a:avLst/>
              <a:gdLst>
                <a:gd name="T0" fmla="*/ 24 w 166"/>
                <a:gd name="T1" fmla="*/ 4 h 276"/>
                <a:gd name="T2" fmla="*/ 33 w 166"/>
                <a:gd name="T3" fmla="*/ 2 h 276"/>
                <a:gd name="T4" fmla="*/ 45 w 166"/>
                <a:gd name="T5" fmla="*/ 18 h 276"/>
                <a:gd name="T6" fmla="*/ 59 w 166"/>
                <a:gd name="T7" fmla="*/ 35 h 276"/>
                <a:gd name="T8" fmla="*/ 66 w 166"/>
                <a:gd name="T9" fmla="*/ 37 h 276"/>
                <a:gd name="T10" fmla="*/ 83 w 166"/>
                <a:gd name="T11" fmla="*/ 54 h 276"/>
                <a:gd name="T12" fmla="*/ 92 w 166"/>
                <a:gd name="T13" fmla="*/ 89 h 276"/>
                <a:gd name="T14" fmla="*/ 104 w 166"/>
                <a:gd name="T15" fmla="*/ 87 h 276"/>
                <a:gd name="T16" fmla="*/ 109 w 166"/>
                <a:gd name="T17" fmla="*/ 87 h 276"/>
                <a:gd name="T18" fmla="*/ 121 w 166"/>
                <a:gd name="T19" fmla="*/ 94 h 276"/>
                <a:gd name="T20" fmla="*/ 135 w 166"/>
                <a:gd name="T21" fmla="*/ 113 h 276"/>
                <a:gd name="T22" fmla="*/ 144 w 166"/>
                <a:gd name="T23" fmla="*/ 125 h 276"/>
                <a:gd name="T24" fmla="*/ 151 w 166"/>
                <a:gd name="T25" fmla="*/ 134 h 276"/>
                <a:gd name="T26" fmla="*/ 154 w 166"/>
                <a:gd name="T27" fmla="*/ 139 h 276"/>
                <a:gd name="T28" fmla="*/ 154 w 166"/>
                <a:gd name="T29" fmla="*/ 156 h 276"/>
                <a:gd name="T30" fmla="*/ 156 w 166"/>
                <a:gd name="T31" fmla="*/ 170 h 276"/>
                <a:gd name="T32" fmla="*/ 156 w 166"/>
                <a:gd name="T33" fmla="*/ 175 h 276"/>
                <a:gd name="T34" fmla="*/ 147 w 166"/>
                <a:gd name="T35" fmla="*/ 198 h 276"/>
                <a:gd name="T36" fmla="*/ 147 w 166"/>
                <a:gd name="T37" fmla="*/ 224 h 276"/>
                <a:gd name="T38" fmla="*/ 156 w 166"/>
                <a:gd name="T39" fmla="*/ 234 h 276"/>
                <a:gd name="T40" fmla="*/ 166 w 166"/>
                <a:gd name="T41" fmla="*/ 269 h 276"/>
                <a:gd name="T42" fmla="*/ 142 w 166"/>
                <a:gd name="T43" fmla="*/ 269 h 276"/>
                <a:gd name="T44" fmla="*/ 125 w 166"/>
                <a:gd name="T45" fmla="*/ 276 h 276"/>
                <a:gd name="T46" fmla="*/ 92 w 166"/>
                <a:gd name="T47" fmla="*/ 258 h 276"/>
                <a:gd name="T48" fmla="*/ 88 w 166"/>
                <a:gd name="T49" fmla="*/ 253 h 276"/>
                <a:gd name="T50" fmla="*/ 78 w 166"/>
                <a:gd name="T51" fmla="*/ 248 h 276"/>
                <a:gd name="T52" fmla="*/ 64 w 166"/>
                <a:gd name="T53" fmla="*/ 248 h 276"/>
                <a:gd name="T54" fmla="*/ 54 w 166"/>
                <a:gd name="T55" fmla="*/ 243 h 276"/>
                <a:gd name="T56" fmla="*/ 43 w 166"/>
                <a:gd name="T57" fmla="*/ 236 h 276"/>
                <a:gd name="T58" fmla="*/ 57 w 166"/>
                <a:gd name="T59" fmla="*/ 208 h 276"/>
                <a:gd name="T60" fmla="*/ 35 w 166"/>
                <a:gd name="T61" fmla="*/ 189 h 276"/>
                <a:gd name="T62" fmla="*/ 19 w 166"/>
                <a:gd name="T63" fmla="*/ 179 h 276"/>
                <a:gd name="T64" fmla="*/ 14 w 166"/>
                <a:gd name="T65" fmla="*/ 177 h 276"/>
                <a:gd name="T66" fmla="*/ 7 w 166"/>
                <a:gd name="T67" fmla="*/ 153 h 276"/>
                <a:gd name="T68" fmla="*/ 14 w 166"/>
                <a:gd name="T69" fmla="*/ 151 h 276"/>
                <a:gd name="T70" fmla="*/ 17 w 166"/>
                <a:gd name="T71" fmla="*/ 142 h 276"/>
                <a:gd name="T72" fmla="*/ 19 w 166"/>
                <a:gd name="T73" fmla="*/ 137 h 276"/>
                <a:gd name="T74" fmla="*/ 9 w 166"/>
                <a:gd name="T75" fmla="*/ 120 h 276"/>
                <a:gd name="T76" fmla="*/ 17 w 166"/>
                <a:gd name="T77" fmla="*/ 108 h 276"/>
                <a:gd name="T78" fmla="*/ 28 w 166"/>
                <a:gd name="T79" fmla="*/ 97 h 276"/>
                <a:gd name="T80" fmla="*/ 21 w 166"/>
                <a:gd name="T81" fmla="*/ 85 h 276"/>
                <a:gd name="T82" fmla="*/ 33 w 166"/>
                <a:gd name="T83" fmla="*/ 75 h 276"/>
                <a:gd name="T84" fmla="*/ 45 w 166"/>
                <a:gd name="T85" fmla="*/ 66 h 276"/>
                <a:gd name="T86" fmla="*/ 40 w 166"/>
                <a:gd name="T87" fmla="*/ 52 h 276"/>
                <a:gd name="T88" fmla="*/ 26 w 166"/>
                <a:gd name="T89" fmla="*/ 44 h 276"/>
                <a:gd name="T90" fmla="*/ 31 w 166"/>
                <a:gd name="T91" fmla="*/ 37 h 276"/>
                <a:gd name="T92" fmla="*/ 26 w 166"/>
                <a:gd name="T93" fmla="*/ 30 h 276"/>
                <a:gd name="T94" fmla="*/ 19 w 166"/>
                <a:gd name="T95" fmla="*/ 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276">
                  <a:moveTo>
                    <a:pt x="19" y="4"/>
                  </a:moveTo>
                  <a:lnTo>
                    <a:pt x="24" y="4"/>
                  </a:lnTo>
                  <a:lnTo>
                    <a:pt x="21" y="0"/>
                  </a:lnTo>
                  <a:lnTo>
                    <a:pt x="33" y="2"/>
                  </a:lnTo>
                  <a:lnTo>
                    <a:pt x="35" y="18"/>
                  </a:lnTo>
                  <a:lnTo>
                    <a:pt x="45" y="18"/>
                  </a:lnTo>
                  <a:lnTo>
                    <a:pt x="47" y="26"/>
                  </a:lnTo>
                  <a:lnTo>
                    <a:pt x="59" y="35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8" y="52"/>
                  </a:lnTo>
                  <a:lnTo>
                    <a:pt x="83" y="54"/>
                  </a:lnTo>
                  <a:lnTo>
                    <a:pt x="85" y="80"/>
                  </a:lnTo>
                  <a:lnTo>
                    <a:pt x="92" y="89"/>
                  </a:lnTo>
                  <a:lnTo>
                    <a:pt x="97" y="92"/>
                  </a:lnTo>
                  <a:lnTo>
                    <a:pt x="104" y="87"/>
                  </a:lnTo>
                  <a:lnTo>
                    <a:pt x="104" y="92"/>
                  </a:lnTo>
                  <a:lnTo>
                    <a:pt x="109" y="87"/>
                  </a:lnTo>
                  <a:lnTo>
                    <a:pt x="114" y="87"/>
                  </a:lnTo>
                  <a:lnTo>
                    <a:pt x="121" y="94"/>
                  </a:lnTo>
                  <a:lnTo>
                    <a:pt x="130" y="97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44" y="125"/>
                  </a:lnTo>
                  <a:lnTo>
                    <a:pt x="149" y="125"/>
                  </a:lnTo>
                  <a:lnTo>
                    <a:pt x="151" y="134"/>
                  </a:lnTo>
                  <a:lnTo>
                    <a:pt x="149" y="139"/>
                  </a:lnTo>
                  <a:lnTo>
                    <a:pt x="154" y="139"/>
                  </a:lnTo>
                  <a:lnTo>
                    <a:pt x="156" y="146"/>
                  </a:lnTo>
                  <a:lnTo>
                    <a:pt x="154" y="156"/>
                  </a:lnTo>
                  <a:lnTo>
                    <a:pt x="149" y="160"/>
                  </a:lnTo>
                  <a:lnTo>
                    <a:pt x="156" y="170"/>
                  </a:lnTo>
                  <a:lnTo>
                    <a:pt x="154" y="172"/>
                  </a:lnTo>
                  <a:lnTo>
                    <a:pt x="156" y="175"/>
                  </a:lnTo>
                  <a:lnTo>
                    <a:pt x="154" y="191"/>
                  </a:lnTo>
                  <a:lnTo>
                    <a:pt x="147" y="198"/>
                  </a:lnTo>
                  <a:lnTo>
                    <a:pt x="151" y="208"/>
                  </a:lnTo>
                  <a:lnTo>
                    <a:pt x="147" y="224"/>
                  </a:lnTo>
                  <a:lnTo>
                    <a:pt x="154" y="236"/>
                  </a:lnTo>
                  <a:lnTo>
                    <a:pt x="156" y="234"/>
                  </a:lnTo>
                  <a:lnTo>
                    <a:pt x="161" y="239"/>
                  </a:lnTo>
                  <a:lnTo>
                    <a:pt x="166" y="269"/>
                  </a:lnTo>
                  <a:lnTo>
                    <a:pt x="151" y="272"/>
                  </a:lnTo>
                  <a:lnTo>
                    <a:pt x="142" y="269"/>
                  </a:lnTo>
                  <a:lnTo>
                    <a:pt x="137" y="276"/>
                  </a:lnTo>
                  <a:lnTo>
                    <a:pt x="125" y="276"/>
                  </a:lnTo>
                  <a:lnTo>
                    <a:pt x="97" y="262"/>
                  </a:lnTo>
                  <a:lnTo>
                    <a:pt x="92" y="258"/>
                  </a:lnTo>
                  <a:lnTo>
                    <a:pt x="95" y="255"/>
                  </a:lnTo>
                  <a:lnTo>
                    <a:pt x="88" y="253"/>
                  </a:lnTo>
                  <a:lnTo>
                    <a:pt x="85" y="250"/>
                  </a:lnTo>
                  <a:lnTo>
                    <a:pt x="78" y="248"/>
                  </a:lnTo>
                  <a:lnTo>
                    <a:pt x="71" y="253"/>
                  </a:lnTo>
                  <a:lnTo>
                    <a:pt x="64" y="248"/>
                  </a:lnTo>
                  <a:lnTo>
                    <a:pt x="54" y="248"/>
                  </a:lnTo>
                  <a:lnTo>
                    <a:pt x="54" y="243"/>
                  </a:lnTo>
                  <a:lnTo>
                    <a:pt x="45" y="241"/>
                  </a:lnTo>
                  <a:lnTo>
                    <a:pt x="43" y="236"/>
                  </a:lnTo>
                  <a:lnTo>
                    <a:pt x="71" y="224"/>
                  </a:lnTo>
                  <a:lnTo>
                    <a:pt x="57" y="208"/>
                  </a:lnTo>
                  <a:lnTo>
                    <a:pt x="57" y="201"/>
                  </a:lnTo>
                  <a:lnTo>
                    <a:pt x="35" y="189"/>
                  </a:lnTo>
                  <a:lnTo>
                    <a:pt x="31" y="191"/>
                  </a:lnTo>
                  <a:lnTo>
                    <a:pt x="19" y="179"/>
                  </a:lnTo>
                  <a:lnTo>
                    <a:pt x="24" y="177"/>
                  </a:lnTo>
                  <a:lnTo>
                    <a:pt x="14" y="177"/>
                  </a:lnTo>
                  <a:lnTo>
                    <a:pt x="0" y="158"/>
                  </a:lnTo>
                  <a:lnTo>
                    <a:pt x="7" y="153"/>
                  </a:lnTo>
                  <a:lnTo>
                    <a:pt x="14" y="158"/>
                  </a:lnTo>
                  <a:lnTo>
                    <a:pt x="14" y="151"/>
                  </a:lnTo>
                  <a:lnTo>
                    <a:pt x="17" y="149"/>
                  </a:lnTo>
                  <a:lnTo>
                    <a:pt x="17" y="142"/>
                  </a:lnTo>
                  <a:lnTo>
                    <a:pt x="12" y="139"/>
                  </a:lnTo>
                  <a:lnTo>
                    <a:pt x="19" y="137"/>
                  </a:lnTo>
                  <a:lnTo>
                    <a:pt x="19" y="132"/>
                  </a:lnTo>
                  <a:lnTo>
                    <a:pt x="9" y="120"/>
                  </a:lnTo>
                  <a:lnTo>
                    <a:pt x="21" y="120"/>
                  </a:lnTo>
                  <a:lnTo>
                    <a:pt x="17" y="108"/>
                  </a:lnTo>
                  <a:lnTo>
                    <a:pt x="21" y="99"/>
                  </a:lnTo>
                  <a:lnTo>
                    <a:pt x="28" y="97"/>
                  </a:lnTo>
                  <a:lnTo>
                    <a:pt x="21" y="89"/>
                  </a:lnTo>
                  <a:lnTo>
                    <a:pt x="21" y="85"/>
                  </a:lnTo>
                  <a:lnTo>
                    <a:pt x="33" y="82"/>
                  </a:lnTo>
                  <a:lnTo>
                    <a:pt x="33" y="75"/>
                  </a:lnTo>
                  <a:lnTo>
                    <a:pt x="38" y="68"/>
                  </a:lnTo>
                  <a:lnTo>
                    <a:pt x="45" y="66"/>
                  </a:lnTo>
                  <a:lnTo>
                    <a:pt x="35" y="59"/>
                  </a:lnTo>
                  <a:lnTo>
                    <a:pt x="40" y="52"/>
                  </a:lnTo>
                  <a:lnTo>
                    <a:pt x="28" y="52"/>
                  </a:lnTo>
                  <a:lnTo>
                    <a:pt x="26" y="44"/>
                  </a:lnTo>
                  <a:lnTo>
                    <a:pt x="33" y="42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19" y="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69" name="Freeform 195"/>
            <p:cNvSpPr>
              <a:spLocks/>
            </p:cNvSpPr>
            <p:nvPr/>
          </p:nvSpPr>
          <p:spPr bwMode="auto">
            <a:xfrm>
              <a:off x="5135563" y="4701752"/>
              <a:ext cx="293688" cy="273050"/>
            </a:xfrm>
            <a:custGeom>
              <a:avLst/>
              <a:gdLst>
                <a:gd name="T0" fmla="*/ 5 w 185"/>
                <a:gd name="T1" fmla="*/ 71 h 172"/>
                <a:gd name="T2" fmla="*/ 24 w 185"/>
                <a:gd name="T3" fmla="*/ 37 h 172"/>
                <a:gd name="T4" fmla="*/ 47 w 185"/>
                <a:gd name="T5" fmla="*/ 16 h 172"/>
                <a:gd name="T6" fmla="*/ 161 w 185"/>
                <a:gd name="T7" fmla="*/ 0 h 172"/>
                <a:gd name="T8" fmla="*/ 163 w 185"/>
                <a:gd name="T9" fmla="*/ 4 h 172"/>
                <a:gd name="T10" fmla="*/ 185 w 185"/>
                <a:gd name="T11" fmla="*/ 19 h 172"/>
                <a:gd name="T12" fmla="*/ 175 w 185"/>
                <a:gd name="T13" fmla="*/ 28 h 172"/>
                <a:gd name="T14" fmla="*/ 185 w 185"/>
                <a:gd name="T15" fmla="*/ 37 h 172"/>
                <a:gd name="T16" fmla="*/ 175 w 185"/>
                <a:gd name="T17" fmla="*/ 54 h 172"/>
                <a:gd name="T18" fmla="*/ 168 w 185"/>
                <a:gd name="T19" fmla="*/ 59 h 172"/>
                <a:gd name="T20" fmla="*/ 173 w 185"/>
                <a:gd name="T21" fmla="*/ 64 h 172"/>
                <a:gd name="T22" fmla="*/ 180 w 185"/>
                <a:gd name="T23" fmla="*/ 66 h 172"/>
                <a:gd name="T24" fmla="*/ 166 w 185"/>
                <a:gd name="T25" fmla="*/ 108 h 172"/>
                <a:gd name="T26" fmla="*/ 170 w 185"/>
                <a:gd name="T27" fmla="*/ 116 h 172"/>
                <a:gd name="T28" fmla="*/ 168 w 185"/>
                <a:gd name="T29" fmla="*/ 137 h 172"/>
                <a:gd name="T30" fmla="*/ 159 w 185"/>
                <a:gd name="T31" fmla="*/ 144 h 172"/>
                <a:gd name="T32" fmla="*/ 151 w 185"/>
                <a:gd name="T33" fmla="*/ 163 h 172"/>
                <a:gd name="T34" fmla="*/ 140 w 185"/>
                <a:gd name="T35" fmla="*/ 172 h 172"/>
                <a:gd name="T36" fmla="*/ 135 w 185"/>
                <a:gd name="T37" fmla="*/ 170 h 172"/>
                <a:gd name="T38" fmla="*/ 142 w 185"/>
                <a:gd name="T39" fmla="*/ 163 h 172"/>
                <a:gd name="T40" fmla="*/ 137 w 185"/>
                <a:gd name="T41" fmla="*/ 149 h 172"/>
                <a:gd name="T42" fmla="*/ 133 w 185"/>
                <a:gd name="T43" fmla="*/ 144 h 172"/>
                <a:gd name="T44" fmla="*/ 137 w 185"/>
                <a:gd name="T45" fmla="*/ 144 h 172"/>
                <a:gd name="T46" fmla="*/ 137 w 185"/>
                <a:gd name="T47" fmla="*/ 137 h 172"/>
                <a:gd name="T48" fmla="*/ 142 w 185"/>
                <a:gd name="T49" fmla="*/ 135 h 172"/>
                <a:gd name="T50" fmla="*/ 130 w 185"/>
                <a:gd name="T51" fmla="*/ 130 h 172"/>
                <a:gd name="T52" fmla="*/ 104 w 185"/>
                <a:gd name="T53" fmla="*/ 127 h 172"/>
                <a:gd name="T54" fmla="*/ 95 w 185"/>
                <a:gd name="T55" fmla="*/ 130 h 172"/>
                <a:gd name="T56" fmla="*/ 88 w 185"/>
                <a:gd name="T57" fmla="*/ 127 h 172"/>
                <a:gd name="T58" fmla="*/ 47 w 185"/>
                <a:gd name="T59" fmla="*/ 137 h 172"/>
                <a:gd name="T60" fmla="*/ 45 w 185"/>
                <a:gd name="T61" fmla="*/ 130 h 172"/>
                <a:gd name="T62" fmla="*/ 40 w 185"/>
                <a:gd name="T63" fmla="*/ 135 h 172"/>
                <a:gd name="T64" fmla="*/ 21 w 185"/>
                <a:gd name="T65" fmla="*/ 130 h 172"/>
                <a:gd name="T66" fmla="*/ 19 w 185"/>
                <a:gd name="T67" fmla="*/ 120 h 172"/>
                <a:gd name="T68" fmla="*/ 0 w 185"/>
                <a:gd name="T69" fmla="*/ 104 h 172"/>
                <a:gd name="T70" fmla="*/ 5 w 185"/>
                <a:gd name="T71" fmla="*/ 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72">
                  <a:moveTo>
                    <a:pt x="5" y="71"/>
                  </a:moveTo>
                  <a:lnTo>
                    <a:pt x="24" y="37"/>
                  </a:lnTo>
                  <a:lnTo>
                    <a:pt x="47" y="16"/>
                  </a:lnTo>
                  <a:lnTo>
                    <a:pt x="161" y="0"/>
                  </a:lnTo>
                  <a:lnTo>
                    <a:pt x="163" y="4"/>
                  </a:lnTo>
                  <a:lnTo>
                    <a:pt x="185" y="19"/>
                  </a:lnTo>
                  <a:lnTo>
                    <a:pt x="175" y="28"/>
                  </a:lnTo>
                  <a:lnTo>
                    <a:pt x="185" y="37"/>
                  </a:lnTo>
                  <a:lnTo>
                    <a:pt x="175" y="54"/>
                  </a:lnTo>
                  <a:lnTo>
                    <a:pt x="168" y="59"/>
                  </a:lnTo>
                  <a:lnTo>
                    <a:pt x="173" y="64"/>
                  </a:lnTo>
                  <a:lnTo>
                    <a:pt x="180" y="66"/>
                  </a:lnTo>
                  <a:lnTo>
                    <a:pt x="166" y="108"/>
                  </a:lnTo>
                  <a:lnTo>
                    <a:pt x="170" y="116"/>
                  </a:lnTo>
                  <a:lnTo>
                    <a:pt x="168" y="137"/>
                  </a:lnTo>
                  <a:lnTo>
                    <a:pt x="159" y="144"/>
                  </a:lnTo>
                  <a:lnTo>
                    <a:pt x="151" y="163"/>
                  </a:lnTo>
                  <a:lnTo>
                    <a:pt x="140" y="172"/>
                  </a:lnTo>
                  <a:lnTo>
                    <a:pt x="135" y="170"/>
                  </a:lnTo>
                  <a:lnTo>
                    <a:pt x="142" y="163"/>
                  </a:lnTo>
                  <a:lnTo>
                    <a:pt x="137" y="149"/>
                  </a:lnTo>
                  <a:lnTo>
                    <a:pt x="133" y="144"/>
                  </a:lnTo>
                  <a:lnTo>
                    <a:pt x="137" y="144"/>
                  </a:lnTo>
                  <a:lnTo>
                    <a:pt x="137" y="137"/>
                  </a:lnTo>
                  <a:lnTo>
                    <a:pt x="142" y="135"/>
                  </a:lnTo>
                  <a:lnTo>
                    <a:pt x="130" y="130"/>
                  </a:lnTo>
                  <a:lnTo>
                    <a:pt x="104" y="127"/>
                  </a:lnTo>
                  <a:lnTo>
                    <a:pt x="95" y="130"/>
                  </a:lnTo>
                  <a:lnTo>
                    <a:pt x="88" y="127"/>
                  </a:lnTo>
                  <a:lnTo>
                    <a:pt x="47" y="137"/>
                  </a:lnTo>
                  <a:lnTo>
                    <a:pt x="45" y="130"/>
                  </a:lnTo>
                  <a:lnTo>
                    <a:pt x="40" y="135"/>
                  </a:lnTo>
                  <a:lnTo>
                    <a:pt x="21" y="130"/>
                  </a:lnTo>
                  <a:lnTo>
                    <a:pt x="19" y="120"/>
                  </a:lnTo>
                  <a:lnTo>
                    <a:pt x="0" y="104"/>
                  </a:lnTo>
                  <a:lnTo>
                    <a:pt x="5" y="7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0" name="Freeform 196"/>
            <p:cNvSpPr>
              <a:spLocks/>
            </p:cNvSpPr>
            <p:nvPr/>
          </p:nvSpPr>
          <p:spPr bwMode="auto">
            <a:xfrm>
              <a:off x="5132388" y="4641427"/>
              <a:ext cx="176213" cy="173038"/>
            </a:xfrm>
            <a:custGeom>
              <a:avLst/>
              <a:gdLst>
                <a:gd name="T0" fmla="*/ 4 w 111"/>
                <a:gd name="T1" fmla="*/ 28 h 109"/>
                <a:gd name="T2" fmla="*/ 9 w 111"/>
                <a:gd name="T3" fmla="*/ 35 h 109"/>
                <a:gd name="T4" fmla="*/ 23 w 111"/>
                <a:gd name="T5" fmla="*/ 23 h 109"/>
                <a:gd name="T6" fmla="*/ 49 w 111"/>
                <a:gd name="T7" fmla="*/ 19 h 109"/>
                <a:gd name="T8" fmla="*/ 64 w 111"/>
                <a:gd name="T9" fmla="*/ 23 h 109"/>
                <a:gd name="T10" fmla="*/ 75 w 111"/>
                <a:gd name="T11" fmla="*/ 30 h 109"/>
                <a:gd name="T12" fmla="*/ 80 w 111"/>
                <a:gd name="T13" fmla="*/ 21 h 109"/>
                <a:gd name="T14" fmla="*/ 90 w 111"/>
                <a:gd name="T15" fmla="*/ 16 h 109"/>
                <a:gd name="T16" fmla="*/ 97 w 111"/>
                <a:gd name="T17" fmla="*/ 0 h 109"/>
                <a:gd name="T18" fmla="*/ 111 w 111"/>
                <a:gd name="T19" fmla="*/ 7 h 109"/>
                <a:gd name="T20" fmla="*/ 106 w 111"/>
                <a:gd name="T21" fmla="*/ 9 h 109"/>
                <a:gd name="T22" fmla="*/ 109 w 111"/>
                <a:gd name="T23" fmla="*/ 19 h 109"/>
                <a:gd name="T24" fmla="*/ 101 w 111"/>
                <a:gd name="T25" fmla="*/ 26 h 109"/>
                <a:gd name="T26" fmla="*/ 101 w 111"/>
                <a:gd name="T27" fmla="*/ 38 h 109"/>
                <a:gd name="T28" fmla="*/ 97 w 111"/>
                <a:gd name="T29" fmla="*/ 38 h 109"/>
                <a:gd name="T30" fmla="*/ 94 w 111"/>
                <a:gd name="T31" fmla="*/ 47 h 109"/>
                <a:gd name="T32" fmla="*/ 49 w 111"/>
                <a:gd name="T33" fmla="*/ 54 h 109"/>
                <a:gd name="T34" fmla="*/ 26 w 111"/>
                <a:gd name="T35" fmla="*/ 75 h 109"/>
                <a:gd name="T36" fmla="*/ 9 w 111"/>
                <a:gd name="T37" fmla="*/ 109 h 109"/>
                <a:gd name="T38" fmla="*/ 2 w 111"/>
                <a:gd name="T39" fmla="*/ 92 h 109"/>
                <a:gd name="T40" fmla="*/ 11 w 111"/>
                <a:gd name="T41" fmla="*/ 78 h 109"/>
                <a:gd name="T42" fmla="*/ 11 w 111"/>
                <a:gd name="T43" fmla="*/ 73 h 109"/>
                <a:gd name="T44" fmla="*/ 0 w 111"/>
                <a:gd name="T45" fmla="*/ 49 h 109"/>
                <a:gd name="T46" fmla="*/ 4 w 111"/>
                <a:gd name="T47" fmla="*/ 42 h 109"/>
                <a:gd name="T48" fmla="*/ 4 w 111"/>
                <a:gd name="T49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09">
                  <a:moveTo>
                    <a:pt x="4" y="28"/>
                  </a:moveTo>
                  <a:lnTo>
                    <a:pt x="9" y="35"/>
                  </a:lnTo>
                  <a:lnTo>
                    <a:pt x="23" y="23"/>
                  </a:lnTo>
                  <a:lnTo>
                    <a:pt x="49" y="19"/>
                  </a:lnTo>
                  <a:lnTo>
                    <a:pt x="64" y="23"/>
                  </a:lnTo>
                  <a:lnTo>
                    <a:pt x="75" y="30"/>
                  </a:lnTo>
                  <a:lnTo>
                    <a:pt x="80" y="21"/>
                  </a:lnTo>
                  <a:lnTo>
                    <a:pt x="90" y="16"/>
                  </a:lnTo>
                  <a:lnTo>
                    <a:pt x="97" y="0"/>
                  </a:lnTo>
                  <a:lnTo>
                    <a:pt x="111" y="7"/>
                  </a:lnTo>
                  <a:lnTo>
                    <a:pt x="106" y="9"/>
                  </a:lnTo>
                  <a:lnTo>
                    <a:pt x="109" y="19"/>
                  </a:lnTo>
                  <a:lnTo>
                    <a:pt x="101" y="26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47"/>
                  </a:lnTo>
                  <a:lnTo>
                    <a:pt x="49" y="54"/>
                  </a:lnTo>
                  <a:lnTo>
                    <a:pt x="26" y="75"/>
                  </a:lnTo>
                  <a:lnTo>
                    <a:pt x="9" y="109"/>
                  </a:lnTo>
                  <a:lnTo>
                    <a:pt x="2" y="92"/>
                  </a:lnTo>
                  <a:lnTo>
                    <a:pt x="11" y="78"/>
                  </a:lnTo>
                  <a:lnTo>
                    <a:pt x="11" y="73"/>
                  </a:lnTo>
                  <a:lnTo>
                    <a:pt x="0" y="49"/>
                  </a:lnTo>
                  <a:lnTo>
                    <a:pt x="4" y="42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1" name="Freeform 197"/>
            <p:cNvSpPr>
              <a:spLocks/>
            </p:cNvSpPr>
            <p:nvPr/>
          </p:nvSpPr>
          <p:spPr bwMode="auto">
            <a:xfrm>
              <a:off x="5135563" y="4435052"/>
              <a:ext cx="203200" cy="239713"/>
            </a:xfrm>
            <a:custGeom>
              <a:avLst/>
              <a:gdLst>
                <a:gd name="T0" fmla="*/ 9 w 128"/>
                <a:gd name="T1" fmla="*/ 0 h 151"/>
                <a:gd name="T2" fmla="*/ 12 w 128"/>
                <a:gd name="T3" fmla="*/ 9 h 151"/>
                <a:gd name="T4" fmla="*/ 19 w 128"/>
                <a:gd name="T5" fmla="*/ 2 h 151"/>
                <a:gd name="T6" fmla="*/ 38 w 128"/>
                <a:gd name="T7" fmla="*/ 4 h 151"/>
                <a:gd name="T8" fmla="*/ 57 w 128"/>
                <a:gd name="T9" fmla="*/ 26 h 151"/>
                <a:gd name="T10" fmla="*/ 73 w 128"/>
                <a:gd name="T11" fmla="*/ 23 h 151"/>
                <a:gd name="T12" fmla="*/ 80 w 128"/>
                <a:gd name="T13" fmla="*/ 35 h 151"/>
                <a:gd name="T14" fmla="*/ 90 w 128"/>
                <a:gd name="T15" fmla="*/ 42 h 151"/>
                <a:gd name="T16" fmla="*/ 97 w 128"/>
                <a:gd name="T17" fmla="*/ 40 h 151"/>
                <a:gd name="T18" fmla="*/ 104 w 128"/>
                <a:gd name="T19" fmla="*/ 49 h 151"/>
                <a:gd name="T20" fmla="*/ 107 w 128"/>
                <a:gd name="T21" fmla="*/ 56 h 151"/>
                <a:gd name="T22" fmla="*/ 121 w 128"/>
                <a:gd name="T23" fmla="*/ 66 h 151"/>
                <a:gd name="T24" fmla="*/ 128 w 128"/>
                <a:gd name="T25" fmla="*/ 80 h 151"/>
                <a:gd name="T26" fmla="*/ 116 w 128"/>
                <a:gd name="T27" fmla="*/ 101 h 151"/>
                <a:gd name="T28" fmla="*/ 102 w 128"/>
                <a:gd name="T29" fmla="*/ 118 h 151"/>
                <a:gd name="T30" fmla="*/ 102 w 128"/>
                <a:gd name="T31" fmla="*/ 132 h 151"/>
                <a:gd name="T32" fmla="*/ 107 w 128"/>
                <a:gd name="T33" fmla="*/ 134 h 151"/>
                <a:gd name="T34" fmla="*/ 95 w 128"/>
                <a:gd name="T35" fmla="*/ 130 h 151"/>
                <a:gd name="T36" fmla="*/ 88 w 128"/>
                <a:gd name="T37" fmla="*/ 146 h 151"/>
                <a:gd name="T38" fmla="*/ 78 w 128"/>
                <a:gd name="T39" fmla="*/ 151 h 151"/>
                <a:gd name="T40" fmla="*/ 73 w 128"/>
                <a:gd name="T41" fmla="*/ 144 h 151"/>
                <a:gd name="T42" fmla="*/ 76 w 128"/>
                <a:gd name="T43" fmla="*/ 134 h 151"/>
                <a:gd name="T44" fmla="*/ 57 w 128"/>
                <a:gd name="T45" fmla="*/ 132 h 151"/>
                <a:gd name="T46" fmla="*/ 57 w 128"/>
                <a:gd name="T47" fmla="*/ 120 h 151"/>
                <a:gd name="T48" fmla="*/ 50 w 128"/>
                <a:gd name="T49" fmla="*/ 118 h 151"/>
                <a:gd name="T50" fmla="*/ 45 w 128"/>
                <a:gd name="T51" fmla="*/ 113 h 151"/>
                <a:gd name="T52" fmla="*/ 47 w 128"/>
                <a:gd name="T53" fmla="*/ 101 h 151"/>
                <a:gd name="T54" fmla="*/ 43 w 128"/>
                <a:gd name="T55" fmla="*/ 94 h 151"/>
                <a:gd name="T56" fmla="*/ 17 w 128"/>
                <a:gd name="T57" fmla="*/ 82 h 151"/>
                <a:gd name="T58" fmla="*/ 19 w 128"/>
                <a:gd name="T59" fmla="*/ 73 h 151"/>
                <a:gd name="T60" fmla="*/ 12 w 128"/>
                <a:gd name="T61" fmla="*/ 66 h 151"/>
                <a:gd name="T62" fmla="*/ 17 w 128"/>
                <a:gd name="T63" fmla="*/ 47 h 151"/>
                <a:gd name="T64" fmla="*/ 12 w 128"/>
                <a:gd name="T65" fmla="*/ 40 h 151"/>
                <a:gd name="T66" fmla="*/ 0 w 128"/>
                <a:gd name="T67" fmla="*/ 35 h 151"/>
                <a:gd name="T68" fmla="*/ 9 w 128"/>
                <a:gd name="T6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51">
                  <a:moveTo>
                    <a:pt x="9" y="0"/>
                  </a:moveTo>
                  <a:lnTo>
                    <a:pt x="12" y="9"/>
                  </a:lnTo>
                  <a:lnTo>
                    <a:pt x="19" y="2"/>
                  </a:lnTo>
                  <a:lnTo>
                    <a:pt x="38" y="4"/>
                  </a:lnTo>
                  <a:lnTo>
                    <a:pt x="57" y="26"/>
                  </a:lnTo>
                  <a:lnTo>
                    <a:pt x="73" y="23"/>
                  </a:lnTo>
                  <a:lnTo>
                    <a:pt x="80" y="35"/>
                  </a:lnTo>
                  <a:lnTo>
                    <a:pt x="90" y="42"/>
                  </a:lnTo>
                  <a:lnTo>
                    <a:pt x="97" y="40"/>
                  </a:lnTo>
                  <a:lnTo>
                    <a:pt x="104" y="49"/>
                  </a:lnTo>
                  <a:lnTo>
                    <a:pt x="107" y="56"/>
                  </a:lnTo>
                  <a:lnTo>
                    <a:pt x="121" y="66"/>
                  </a:lnTo>
                  <a:lnTo>
                    <a:pt x="128" y="80"/>
                  </a:lnTo>
                  <a:lnTo>
                    <a:pt x="116" y="101"/>
                  </a:lnTo>
                  <a:lnTo>
                    <a:pt x="102" y="118"/>
                  </a:lnTo>
                  <a:lnTo>
                    <a:pt x="102" y="132"/>
                  </a:lnTo>
                  <a:lnTo>
                    <a:pt x="107" y="134"/>
                  </a:lnTo>
                  <a:lnTo>
                    <a:pt x="95" y="130"/>
                  </a:lnTo>
                  <a:lnTo>
                    <a:pt x="88" y="146"/>
                  </a:lnTo>
                  <a:lnTo>
                    <a:pt x="78" y="151"/>
                  </a:lnTo>
                  <a:lnTo>
                    <a:pt x="73" y="144"/>
                  </a:lnTo>
                  <a:lnTo>
                    <a:pt x="76" y="134"/>
                  </a:lnTo>
                  <a:lnTo>
                    <a:pt x="57" y="132"/>
                  </a:lnTo>
                  <a:lnTo>
                    <a:pt x="57" y="120"/>
                  </a:lnTo>
                  <a:lnTo>
                    <a:pt x="50" y="118"/>
                  </a:lnTo>
                  <a:lnTo>
                    <a:pt x="45" y="113"/>
                  </a:lnTo>
                  <a:lnTo>
                    <a:pt x="47" y="101"/>
                  </a:lnTo>
                  <a:lnTo>
                    <a:pt x="43" y="94"/>
                  </a:lnTo>
                  <a:lnTo>
                    <a:pt x="17" y="82"/>
                  </a:lnTo>
                  <a:lnTo>
                    <a:pt x="19" y="73"/>
                  </a:lnTo>
                  <a:lnTo>
                    <a:pt x="12" y="66"/>
                  </a:lnTo>
                  <a:lnTo>
                    <a:pt x="17" y="47"/>
                  </a:lnTo>
                  <a:lnTo>
                    <a:pt x="12" y="40"/>
                  </a:lnTo>
                  <a:lnTo>
                    <a:pt x="0" y="35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2" name="Freeform 198"/>
            <p:cNvSpPr>
              <a:spLocks/>
            </p:cNvSpPr>
            <p:nvPr/>
          </p:nvSpPr>
          <p:spPr bwMode="auto">
            <a:xfrm>
              <a:off x="5165725" y="5171652"/>
              <a:ext cx="104775" cy="184150"/>
            </a:xfrm>
            <a:custGeom>
              <a:avLst/>
              <a:gdLst>
                <a:gd name="T0" fmla="*/ 0 w 66"/>
                <a:gd name="T1" fmla="*/ 42 h 116"/>
                <a:gd name="T2" fmla="*/ 9 w 66"/>
                <a:gd name="T3" fmla="*/ 37 h 116"/>
                <a:gd name="T4" fmla="*/ 19 w 66"/>
                <a:gd name="T5" fmla="*/ 40 h 116"/>
                <a:gd name="T6" fmla="*/ 21 w 66"/>
                <a:gd name="T7" fmla="*/ 0 h 116"/>
                <a:gd name="T8" fmla="*/ 28 w 66"/>
                <a:gd name="T9" fmla="*/ 9 h 116"/>
                <a:gd name="T10" fmla="*/ 35 w 66"/>
                <a:gd name="T11" fmla="*/ 11 h 116"/>
                <a:gd name="T12" fmla="*/ 35 w 66"/>
                <a:gd name="T13" fmla="*/ 21 h 116"/>
                <a:gd name="T14" fmla="*/ 59 w 66"/>
                <a:gd name="T15" fmla="*/ 47 h 116"/>
                <a:gd name="T16" fmla="*/ 66 w 66"/>
                <a:gd name="T17" fmla="*/ 73 h 116"/>
                <a:gd name="T18" fmla="*/ 64 w 66"/>
                <a:gd name="T19" fmla="*/ 80 h 116"/>
                <a:gd name="T20" fmla="*/ 59 w 66"/>
                <a:gd name="T21" fmla="*/ 78 h 116"/>
                <a:gd name="T22" fmla="*/ 64 w 66"/>
                <a:gd name="T23" fmla="*/ 82 h 116"/>
                <a:gd name="T24" fmla="*/ 59 w 66"/>
                <a:gd name="T25" fmla="*/ 87 h 116"/>
                <a:gd name="T26" fmla="*/ 61 w 66"/>
                <a:gd name="T27" fmla="*/ 92 h 116"/>
                <a:gd name="T28" fmla="*/ 47 w 66"/>
                <a:gd name="T29" fmla="*/ 101 h 116"/>
                <a:gd name="T30" fmla="*/ 50 w 66"/>
                <a:gd name="T31" fmla="*/ 111 h 116"/>
                <a:gd name="T32" fmla="*/ 33 w 66"/>
                <a:gd name="T33" fmla="*/ 116 h 116"/>
                <a:gd name="T34" fmla="*/ 21 w 66"/>
                <a:gd name="T35" fmla="*/ 106 h 116"/>
                <a:gd name="T36" fmla="*/ 21 w 66"/>
                <a:gd name="T37" fmla="*/ 101 h 116"/>
                <a:gd name="T38" fmla="*/ 12 w 66"/>
                <a:gd name="T39" fmla="*/ 87 h 116"/>
                <a:gd name="T40" fmla="*/ 14 w 66"/>
                <a:gd name="T41" fmla="*/ 85 h 116"/>
                <a:gd name="T42" fmla="*/ 12 w 66"/>
                <a:gd name="T43" fmla="*/ 68 h 116"/>
                <a:gd name="T44" fmla="*/ 14 w 66"/>
                <a:gd name="T45" fmla="*/ 63 h 116"/>
                <a:gd name="T46" fmla="*/ 7 w 66"/>
                <a:gd name="T47" fmla="*/ 59 h 116"/>
                <a:gd name="T48" fmla="*/ 0 w 66"/>
                <a:gd name="T49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16">
                  <a:moveTo>
                    <a:pt x="0" y="42"/>
                  </a:moveTo>
                  <a:lnTo>
                    <a:pt x="9" y="37"/>
                  </a:lnTo>
                  <a:lnTo>
                    <a:pt x="19" y="40"/>
                  </a:lnTo>
                  <a:lnTo>
                    <a:pt x="21" y="0"/>
                  </a:lnTo>
                  <a:lnTo>
                    <a:pt x="28" y="9"/>
                  </a:lnTo>
                  <a:lnTo>
                    <a:pt x="35" y="11"/>
                  </a:lnTo>
                  <a:lnTo>
                    <a:pt x="35" y="21"/>
                  </a:lnTo>
                  <a:lnTo>
                    <a:pt x="59" y="47"/>
                  </a:lnTo>
                  <a:lnTo>
                    <a:pt x="66" y="73"/>
                  </a:lnTo>
                  <a:lnTo>
                    <a:pt x="64" y="80"/>
                  </a:lnTo>
                  <a:lnTo>
                    <a:pt x="59" y="78"/>
                  </a:lnTo>
                  <a:lnTo>
                    <a:pt x="64" y="82"/>
                  </a:lnTo>
                  <a:lnTo>
                    <a:pt x="59" y="87"/>
                  </a:lnTo>
                  <a:lnTo>
                    <a:pt x="61" y="92"/>
                  </a:lnTo>
                  <a:lnTo>
                    <a:pt x="47" y="101"/>
                  </a:lnTo>
                  <a:lnTo>
                    <a:pt x="50" y="111"/>
                  </a:lnTo>
                  <a:lnTo>
                    <a:pt x="33" y="116"/>
                  </a:lnTo>
                  <a:lnTo>
                    <a:pt x="21" y="106"/>
                  </a:lnTo>
                  <a:lnTo>
                    <a:pt x="21" y="101"/>
                  </a:lnTo>
                  <a:lnTo>
                    <a:pt x="12" y="87"/>
                  </a:lnTo>
                  <a:lnTo>
                    <a:pt x="14" y="85"/>
                  </a:lnTo>
                  <a:lnTo>
                    <a:pt x="12" y="68"/>
                  </a:lnTo>
                  <a:lnTo>
                    <a:pt x="14" y="63"/>
                  </a:lnTo>
                  <a:lnTo>
                    <a:pt x="7" y="59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3" name="Freeform 199"/>
            <p:cNvSpPr>
              <a:spLocks/>
            </p:cNvSpPr>
            <p:nvPr/>
          </p:nvSpPr>
          <p:spPr bwMode="auto">
            <a:xfrm>
              <a:off x="5149850" y="2063327"/>
              <a:ext cx="342900" cy="434975"/>
            </a:xfrm>
            <a:custGeom>
              <a:avLst/>
              <a:gdLst>
                <a:gd name="T0" fmla="*/ 57 w 216"/>
                <a:gd name="T1" fmla="*/ 16 h 274"/>
                <a:gd name="T2" fmla="*/ 79 w 216"/>
                <a:gd name="T3" fmla="*/ 21 h 274"/>
                <a:gd name="T4" fmla="*/ 95 w 216"/>
                <a:gd name="T5" fmla="*/ 9 h 274"/>
                <a:gd name="T6" fmla="*/ 105 w 216"/>
                <a:gd name="T7" fmla="*/ 0 h 274"/>
                <a:gd name="T8" fmla="*/ 116 w 216"/>
                <a:gd name="T9" fmla="*/ 2 h 274"/>
                <a:gd name="T10" fmla="*/ 133 w 216"/>
                <a:gd name="T11" fmla="*/ 9 h 274"/>
                <a:gd name="T12" fmla="*/ 152 w 216"/>
                <a:gd name="T13" fmla="*/ 7 h 274"/>
                <a:gd name="T14" fmla="*/ 157 w 216"/>
                <a:gd name="T15" fmla="*/ 49 h 274"/>
                <a:gd name="T16" fmla="*/ 152 w 216"/>
                <a:gd name="T17" fmla="*/ 54 h 274"/>
                <a:gd name="T18" fmla="*/ 161 w 216"/>
                <a:gd name="T19" fmla="*/ 78 h 274"/>
                <a:gd name="T20" fmla="*/ 171 w 216"/>
                <a:gd name="T21" fmla="*/ 85 h 274"/>
                <a:gd name="T22" fmla="*/ 178 w 216"/>
                <a:gd name="T23" fmla="*/ 92 h 274"/>
                <a:gd name="T24" fmla="*/ 185 w 216"/>
                <a:gd name="T25" fmla="*/ 106 h 274"/>
                <a:gd name="T26" fmla="*/ 190 w 216"/>
                <a:gd name="T27" fmla="*/ 109 h 274"/>
                <a:gd name="T28" fmla="*/ 197 w 216"/>
                <a:gd name="T29" fmla="*/ 118 h 274"/>
                <a:gd name="T30" fmla="*/ 206 w 216"/>
                <a:gd name="T31" fmla="*/ 137 h 274"/>
                <a:gd name="T32" fmla="*/ 211 w 216"/>
                <a:gd name="T33" fmla="*/ 154 h 274"/>
                <a:gd name="T34" fmla="*/ 214 w 216"/>
                <a:gd name="T35" fmla="*/ 165 h 274"/>
                <a:gd name="T36" fmla="*/ 197 w 216"/>
                <a:gd name="T37" fmla="*/ 177 h 274"/>
                <a:gd name="T38" fmla="*/ 166 w 216"/>
                <a:gd name="T39" fmla="*/ 194 h 274"/>
                <a:gd name="T40" fmla="*/ 157 w 216"/>
                <a:gd name="T41" fmla="*/ 194 h 274"/>
                <a:gd name="T42" fmla="*/ 138 w 216"/>
                <a:gd name="T43" fmla="*/ 218 h 274"/>
                <a:gd name="T44" fmla="*/ 135 w 216"/>
                <a:gd name="T45" fmla="*/ 225 h 274"/>
                <a:gd name="T46" fmla="*/ 121 w 216"/>
                <a:gd name="T47" fmla="*/ 246 h 274"/>
                <a:gd name="T48" fmla="*/ 109 w 216"/>
                <a:gd name="T49" fmla="*/ 246 h 274"/>
                <a:gd name="T50" fmla="*/ 93 w 216"/>
                <a:gd name="T51" fmla="*/ 262 h 274"/>
                <a:gd name="T52" fmla="*/ 88 w 216"/>
                <a:gd name="T53" fmla="*/ 272 h 274"/>
                <a:gd name="T54" fmla="*/ 79 w 216"/>
                <a:gd name="T55" fmla="*/ 270 h 274"/>
                <a:gd name="T56" fmla="*/ 45 w 216"/>
                <a:gd name="T57" fmla="*/ 265 h 274"/>
                <a:gd name="T58" fmla="*/ 36 w 216"/>
                <a:gd name="T59" fmla="*/ 262 h 274"/>
                <a:gd name="T60" fmla="*/ 29 w 216"/>
                <a:gd name="T61" fmla="*/ 246 h 274"/>
                <a:gd name="T62" fmla="*/ 38 w 216"/>
                <a:gd name="T63" fmla="*/ 236 h 274"/>
                <a:gd name="T64" fmla="*/ 31 w 216"/>
                <a:gd name="T65" fmla="*/ 227 h 274"/>
                <a:gd name="T66" fmla="*/ 29 w 216"/>
                <a:gd name="T67" fmla="*/ 206 h 274"/>
                <a:gd name="T68" fmla="*/ 24 w 216"/>
                <a:gd name="T69" fmla="*/ 184 h 274"/>
                <a:gd name="T70" fmla="*/ 27 w 216"/>
                <a:gd name="T71" fmla="*/ 168 h 274"/>
                <a:gd name="T72" fmla="*/ 24 w 216"/>
                <a:gd name="T73" fmla="*/ 161 h 274"/>
                <a:gd name="T74" fmla="*/ 3 w 216"/>
                <a:gd name="T75" fmla="*/ 132 h 274"/>
                <a:gd name="T76" fmla="*/ 0 w 216"/>
                <a:gd name="T77" fmla="*/ 104 h 274"/>
                <a:gd name="T78" fmla="*/ 36 w 216"/>
                <a:gd name="T79" fmla="*/ 54 h 274"/>
                <a:gd name="T80" fmla="*/ 55 w 216"/>
                <a:gd name="T81" fmla="*/ 42 h 274"/>
                <a:gd name="T82" fmla="*/ 57 w 216"/>
                <a:gd name="T83" fmla="*/ 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274">
                  <a:moveTo>
                    <a:pt x="57" y="23"/>
                  </a:moveTo>
                  <a:lnTo>
                    <a:pt x="57" y="16"/>
                  </a:lnTo>
                  <a:lnTo>
                    <a:pt x="67" y="12"/>
                  </a:lnTo>
                  <a:lnTo>
                    <a:pt x="79" y="21"/>
                  </a:lnTo>
                  <a:lnTo>
                    <a:pt x="95" y="16"/>
                  </a:lnTo>
                  <a:lnTo>
                    <a:pt x="95" y="9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5" y="4"/>
                  </a:lnTo>
                  <a:lnTo>
                    <a:pt x="116" y="2"/>
                  </a:lnTo>
                  <a:lnTo>
                    <a:pt x="128" y="12"/>
                  </a:lnTo>
                  <a:lnTo>
                    <a:pt x="133" y="9"/>
                  </a:lnTo>
                  <a:lnTo>
                    <a:pt x="142" y="12"/>
                  </a:lnTo>
                  <a:lnTo>
                    <a:pt x="152" y="7"/>
                  </a:lnTo>
                  <a:lnTo>
                    <a:pt x="147" y="35"/>
                  </a:lnTo>
                  <a:lnTo>
                    <a:pt x="157" y="49"/>
                  </a:lnTo>
                  <a:lnTo>
                    <a:pt x="164" y="49"/>
                  </a:lnTo>
                  <a:lnTo>
                    <a:pt x="152" y="54"/>
                  </a:lnTo>
                  <a:lnTo>
                    <a:pt x="161" y="64"/>
                  </a:lnTo>
                  <a:lnTo>
                    <a:pt x="161" y="78"/>
                  </a:lnTo>
                  <a:lnTo>
                    <a:pt x="169" y="80"/>
                  </a:lnTo>
                  <a:lnTo>
                    <a:pt x="171" y="85"/>
                  </a:lnTo>
                  <a:lnTo>
                    <a:pt x="176" y="85"/>
                  </a:lnTo>
                  <a:lnTo>
                    <a:pt x="178" y="92"/>
                  </a:lnTo>
                  <a:lnTo>
                    <a:pt x="190" y="97"/>
                  </a:lnTo>
                  <a:lnTo>
                    <a:pt x="185" y="106"/>
                  </a:lnTo>
                  <a:lnTo>
                    <a:pt x="192" y="106"/>
                  </a:lnTo>
                  <a:lnTo>
                    <a:pt x="190" y="109"/>
                  </a:lnTo>
                  <a:lnTo>
                    <a:pt x="197" y="113"/>
                  </a:lnTo>
                  <a:lnTo>
                    <a:pt x="197" y="118"/>
                  </a:lnTo>
                  <a:lnTo>
                    <a:pt x="206" y="130"/>
                  </a:lnTo>
                  <a:lnTo>
                    <a:pt x="206" y="137"/>
                  </a:lnTo>
                  <a:lnTo>
                    <a:pt x="211" y="142"/>
                  </a:lnTo>
                  <a:lnTo>
                    <a:pt x="211" y="154"/>
                  </a:lnTo>
                  <a:lnTo>
                    <a:pt x="216" y="161"/>
                  </a:lnTo>
                  <a:lnTo>
                    <a:pt x="214" y="165"/>
                  </a:lnTo>
                  <a:lnTo>
                    <a:pt x="216" y="177"/>
                  </a:lnTo>
                  <a:lnTo>
                    <a:pt x="197" y="177"/>
                  </a:lnTo>
                  <a:lnTo>
                    <a:pt x="183" y="189"/>
                  </a:lnTo>
                  <a:lnTo>
                    <a:pt x="166" y="194"/>
                  </a:lnTo>
                  <a:lnTo>
                    <a:pt x="161" y="199"/>
                  </a:lnTo>
                  <a:lnTo>
                    <a:pt x="157" y="194"/>
                  </a:lnTo>
                  <a:lnTo>
                    <a:pt x="145" y="196"/>
                  </a:lnTo>
                  <a:lnTo>
                    <a:pt x="138" y="218"/>
                  </a:lnTo>
                  <a:lnTo>
                    <a:pt x="131" y="222"/>
                  </a:lnTo>
                  <a:lnTo>
                    <a:pt x="135" y="225"/>
                  </a:lnTo>
                  <a:lnTo>
                    <a:pt x="131" y="239"/>
                  </a:lnTo>
                  <a:lnTo>
                    <a:pt x="121" y="246"/>
                  </a:lnTo>
                  <a:lnTo>
                    <a:pt x="114" y="241"/>
                  </a:lnTo>
                  <a:lnTo>
                    <a:pt x="109" y="246"/>
                  </a:lnTo>
                  <a:lnTo>
                    <a:pt x="102" y="248"/>
                  </a:lnTo>
                  <a:lnTo>
                    <a:pt x="93" y="262"/>
                  </a:lnTo>
                  <a:lnTo>
                    <a:pt x="86" y="267"/>
                  </a:lnTo>
                  <a:lnTo>
                    <a:pt x="88" y="272"/>
                  </a:lnTo>
                  <a:lnTo>
                    <a:pt x="83" y="274"/>
                  </a:lnTo>
                  <a:lnTo>
                    <a:pt x="79" y="270"/>
                  </a:lnTo>
                  <a:lnTo>
                    <a:pt x="53" y="267"/>
                  </a:lnTo>
                  <a:lnTo>
                    <a:pt x="45" y="265"/>
                  </a:lnTo>
                  <a:lnTo>
                    <a:pt x="43" y="258"/>
                  </a:lnTo>
                  <a:lnTo>
                    <a:pt x="36" y="262"/>
                  </a:lnTo>
                  <a:lnTo>
                    <a:pt x="31" y="255"/>
                  </a:lnTo>
                  <a:lnTo>
                    <a:pt x="29" y="246"/>
                  </a:lnTo>
                  <a:lnTo>
                    <a:pt x="36" y="246"/>
                  </a:lnTo>
                  <a:lnTo>
                    <a:pt x="38" y="236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34" y="222"/>
                  </a:lnTo>
                  <a:lnTo>
                    <a:pt x="29" y="206"/>
                  </a:lnTo>
                  <a:lnTo>
                    <a:pt x="34" y="199"/>
                  </a:lnTo>
                  <a:lnTo>
                    <a:pt x="24" y="184"/>
                  </a:lnTo>
                  <a:lnTo>
                    <a:pt x="27" y="173"/>
                  </a:lnTo>
                  <a:lnTo>
                    <a:pt x="27" y="168"/>
                  </a:lnTo>
                  <a:lnTo>
                    <a:pt x="22" y="168"/>
                  </a:lnTo>
                  <a:lnTo>
                    <a:pt x="24" y="161"/>
                  </a:lnTo>
                  <a:lnTo>
                    <a:pt x="8" y="149"/>
                  </a:lnTo>
                  <a:lnTo>
                    <a:pt x="3" y="132"/>
                  </a:lnTo>
                  <a:lnTo>
                    <a:pt x="8" y="116"/>
                  </a:lnTo>
                  <a:lnTo>
                    <a:pt x="0" y="104"/>
                  </a:lnTo>
                  <a:lnTo>
                    <a:pt x="27" y="85"/>
                  </a:lnTo>
                  <a:lnTo>
                    <a:pt x="36" y="54"/>
                  </a:lnTo>
                  <a:lnTo>
                    <a:pt x="41" y="54"/>
                  </a:lnTo>
                  <a:lnTo>
                    <a:pt x="55" y="42"/>
                  </a:lnTo>
                  <a:lnTo>
                    <a:pt x="60" y="30"/>
                  </a:lnTo>
                  <a:lnTo>
                    <a:pt x="57" y="2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4" name="Freeform 200"/>
            <p:cNvSpPr>
              <a:spLocks/>
            </p:cNvSpPr>
            <p:nvPr/>
          </p:nvSpPr>
          <p:spPr bwMode="auto">
            <a:xfrm>
              <a:off x="5248275" y="3761952"/>
              <a:ext cx="241300" cy="300038"/>
            </a:xfrm>
            <a:custGeom>
              <a:avLst/>
              <a:gdLst>
                <a:gd name="T0" fmla="*/ 111 w 152"/>
                <a:gd name="T1" fmla="*/ 28 h 189"/>
                <a:gd name="T2" fmla="*/ 116 w 152"/>
                <a:gd name="T3" fmla="*/ 28 h 189"/>
                <a:gd name="T4" fmla="*/ 128 w 152"/>
                <a:gd name="T5" fmla="*/ 38 h 189"/>
                <a:gd name="T6" fmla="*/ 130 w 152"/>
                <a:gd name="T7" fmla="*/ 47 h 189"/>
                <a:gd name="T8" fmla="*/ 130 w 152"/>
                <a:gd name="T9" fmla="*/ 76 h 189"/>
                <a:gd name="T10" fmla="*/ 137 w 152"/>
                <a:gd name="T11" fmla="*/ 90 h 189"/>
                <a:gd name="T12" fmla="*/ 140 w 152"/>
                <a:gd name="T13" fmla="*/ 109 h 189"/>
                <a:gd name="T14" fmla="*/ 135 w 152"/>
                <a:gd name="T15" fmla="*/ 116 h 189"/>
                <a:gd name="T16" fmla="*/ 137 w 152"/>
                <a:gd name="T17" fmla="*/ 125 h 189"/>
                <a:gd name="T18" fmla="*/ 130 w 152"/>
                <a:gd name="T19" fmla="*/ 128 h 189"/>
                <a:gd name="T20" fmla="*/ 128 w 152"/>
                <a:gd name="T21" fmla="*/ 139 h 189"/>
                <a:gd name="T22" fmla="*/ 133 w 152"/>
                <a:gd name="T23" fmla="*/ 151 h 189"/>
                <a:gd name="T24" fmla="*/ 140 w 152"/>
                <a:gd name="T25" fmla="*/ 151 h 189"/>
                <a:gd name="T26" fmla="*/ 149 w 152"/>
                <a:gd name="T27" fmla="*/ 161 h 189"/>
                <a:gd name="T28" fmla="*/ 152 w 152"/>
                <a:gd name="T29" fmla="*/ 177 h 189"/>
                <a:gd name="T30" fmla="*/ 149 w 152"/>
                <a:gd name="T31" fmla="*/ 189 h 189"/>
                <a:gd name="T32" fmla="*/ 144 w 152"/>
                <a:gd name="T33" fmla="*/ 184 h 189"/>
                <a:gd name="T34" fmla="*/ 135 w 152"/>
                <a:gd name="T35" fmla="*/ 184 h 189"/>
                <a:gd name="T36" fmla="*/ 133 w 152"/>
                <a:gd name="T37" fmla="*/ 187 h 189"/>
                <a:gd name="T38" fmla="*/ 128 w 152"/>
                <a:gd name="T39" fmla="*/ 180 h 189"/>
                <a:gd name="T40" fmla="*/ 118 w 152"/>
                <a:gd name="T41" fmla="*/ 180 h 189"/>
                <a:gd name="T42" fmla="*/ 116 w 152"/>
                <a:gd name="T43" fmla="*/ 173 h 189"/>
                <a:gd name="T44" fmla="*/ 111 w 152"/>
                <a:gd name="T45" fmla="*/ 170 h 189"/>
                <a:gd name="T46" fmla="*/ 109 w 152"/>
                <a:gd name="T47" fmla="*/ 165 h 189"/>
                <a:gd name="T48" fmla="*/ 107 w 152"/>
                <a:gd name="T49" fmla="*/ 165 h 189"/>
                <a:gd name="T50" fmla="*/ 109 w 152"/>
                <a:gd name="T51" fmla="*/ 163 h 189"/>
                <a:gd name="T52" fmla="*/ 107 w 152"/>
                <a:gd name="T53" fmla="*/ 161 h 189"/>
                <a:gd name="T54" fmla="*/ 107 w 152"/>
                <a:gd name="T55" fmla="*/ 149 h 189"/>
                <a:gd name="T56" fmla="*/ 99 w 152"/>
                <a:gd name="T57" fmla="*/ 147 h 189"/>
                <a:gd name="T58" fmla="*/ 97 w 152"/>
                <a:gd name="T59" fmla="*/ 135 h 189"/>
                <a:gd name="T60" fmla="*/ 88 w 152"/>
                <a:gd name="T61" fmla="*/ 130 h 189"/>
                <a:gd name="T62" fmla="*/ 83 w 152"/>
                <a:gd name="T63" fmla="*/ 135 h 189"/>
                <a:gd name="T64" fmla="*/ 76 w 152"/>
                <a:gd name="T65" fmla="*/ 130 h 189"/>
                <a:gd name="T66" fmla="*/ 62 w 152"/>
                <a:gd name="T67" fmla="*/ 130 h 189"/>
                <a:gd name="T68" fmla="*/ 62 w 152"/>
                <a:gd name="T69" fmla="*/ 125 h 189"/>
                <a:gd name="T70" fmla="*/ 54 w 152"/>
                <a:gd name="T71" fmla="*/ 118 h 189"/>
                <a:gd name="T72" fmla="*/ 47 w 152"/>
                <a:gd name="T73" fmla="*/ 116 h 189"/>
                <a:gd name="T74" fmla="*/ 38 w 152"/>
                <a:gd name="T75" fmla="*/ 116 h 189"/>
                <a:gd name="T76" fmla="*/ 28 w 152"/>
                <a:gd name="T77" fmla="*/ 109 h 189"/>
                <a:gd name="T78" fmla="*/ 14 w 152"/>
                <a:gd name="T79" fmla="*/ 102 h 189"/>
                <a:gd name="T80" fmla="*/ 12 w 152"/>
                <a:gd name="T81" fmla="*/ 87 h 189"/>
                <a:gd name="T82" fmla="*/ 17 w 152"/>
                <a:gd name="T83" fmla="*/ 66 h 189"/>
                <a:gd name="T84" fmla="*/ 9 w 152"/>
                <a:gd name="T85" fmla="*/ 42 h 189"/>
                <a:gd name="T86" fmla="*/ 0 w 152"/>
                <a:gd name="T87" fmla="*/ 28 h 189"/>
                <a:gd name="T88" fmla="*/ 9 w 152"/>
                <a:gd name="T89" fmla="*/ 12 h 189"/>
                <a:gd name="T90" fmla="*/ 9 w 152"/>
                <a:gd name="T91" fmla="*/ 7 h 189"/>
                <a:gd name="T92" fmla="*/ 19 w 152"/>
                <a:gd name="T93" fmla="*/ 12 h 189"/>
                <a:gd name="T94" fmla="*/ 28 w 152"/>
                <a:gd name="T95" fmla="*/ 2 h 189"/>
                <a:gd name="T96" fmla="*/ 45 w 152"/>
                <a:gd name="T97" fmla="*/ 0 h 189"/>
                <a:gd name="T98" fmla="*/ 50 w 152"/>
                <a:gd name="T99" fmla="*/ 0 h 189"/>
                <a:gd name="T100" fmla="*/ 57 w 152"/>
                <a:gd name="T101" fmla="*/ 7 h 189"/>
                <a:gd name="T102" fmla="*/ 73 w 152"/>
                <a:gd name="T103" fmla="*/ 9 h 189"/>
                <a:gd name="T104" fmla="*/ 104 w 152"/>
                <a:gd name="T105" fmla="*/ 33 h 189"/>
                <a:gd name="T106" fmla="*/ 111 w 152"/>
                <a:gd name="T107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" h="189">
                  <a:moveTo>
                    <a:pt x="111" y="28"/>
                  </a:moveTo>
                  <a:lnTo>
                    <a:pt x="116" y="28"/>
                  </a:lnTo>
                  <a:lnTo>
                    <a:pt x="128" y="38"/>
                  </a:lnTo>
                  <a:lnTo>
                    <a:pt x="130" y="47"/>
                  </a:lnTo>
                  <a:lnTo>
                    <a:pt x="130" y="76"/>
                  </a:lnTo>
                  <a:lnTo>
                    <a:pt x="137" y="90"/>
                  </a:lnTo>
                  <a:lnTo>
                    <a:pt x="140" y="109"/>
                  </a:lnTo>
                  <a:lnTo>
                    <a:pt x="135" y="116"/>
                  </a:lnTo>
                  <a:lnTo>
                    <a:pt x="137" y="125"/>
                  </a:lnTo>
                  <a:lnTo>
                    <a:pt x="130" y="128"/>
                  </a:lnTo>
                  <a:lnTo>
                    <a:pt x="128" y="139"/>
                  </a:lnTo>
                  <a:lnTo>
                    <a:pt x="133" y="151"/>
                  </a:lnTo>
                  <a:lnTo>
                    <a:pt x="140" y="151"/>
                  </a:lnTo>
                  <a:lnTo>
                    <a:pt x="149" y="161"/>
                  </a:lnTo>
                  <a:lnTo>
                    <a:pt x="152" y="177"/>
                  </a:lnTo>
                  <a:lnTo>
                    <a:pt x="149" y="189"/>
                  </a:lnTo>
                  <a:lnTo>
                    <a:pt x="144" y="184"/>
                  </a:lnTo>
                  <a:lnTo>
                    <a:pt x="135" y="184"/>
                  </a:lnTo>
                  <a:lnTo>
                    <a:pt x="133" y="187"/>
                  </a:lnTo>
                  <a:lnTo>
                    <a:pt x="128" y="180"/>
                  </a:lnTo>
                  <a:lnTo>
                    <a:pt x="118" y="180"/>
                  </a:lnTo>
                  <a:lnTo>
                    <a:pt x="116" y="173"/>
                  </a:lnTo>
                  <a:lnTo>
                    <a:pt x="111" y="170"/>
                  </a:lnTo>
                  <a:lnTo>
                    <a:pt x="109" y="165"/>
                  </a:lnTo>
                  <a:lnTo>
                    <a:pt x="107" y="165"/>
                  </a:lnTo>
                  <a:lnTo>
                    <a:pt x="109" y="163"/>
                  </a:lnTo>
                  <a:lnTo>
                    <a:pt x="107" y="161"/>
                  </a:lnTo>
                  <a:lnTo>
                    <a:pt x="107" y="149"/>
                  </a:lnTo>
                  <a:lnTo>
                    <a:pt x="99" y="147"/>
                  </a:lnTo>
                  <a:lnTo>
                    <a:pt x="97" y="135"/>
                  </a:lnTo>
                  <a:lnTo>
                    <a:pt x="88" y="130"/>
                  </a:lnTo>
                  <a:lnTo>
                    <a:pt x="83" y="135"/>
                  </a:lnTo>
                  <a:lnTo>
                    <a:pt x="76" y="130"/>
                  </a:lnTo>
                  <a:lnTo>
                    <a:pt x="62" y="130"/>
                  </a:lnTo>
                  <a:lnTo>
                    <a:pt x="62" y="125"/>
                  </a:lnTo>
                  <a:lnTo>
                    <a:pt x="54" y="118"/>
                  </a:lnTo>
                  <a:lnTo>
                    <a:pt x="47" y="116"/>
                  </a:lnTo>
                  <a:lnTo>
                    <a:pt x="38" y="116"/>
                  </a:lnTo>
                  <a:lnTo>
                    <a:pt x="28" y="109"/>
                  </a:lnTo>
                  <a:lnTo>
                    <a:pt x="14" y="102"/>
                  </a:lnTo>
                  <a:lnTo>
                    <a:pt x="12" y="87"/>
                  </a:lnTo>
                  <a:lnTo>
                    <a:pt x="17" y="66"/>
                  </a:lnTo>
                  <a:lnTo>
                    <a:pt x="9" y="42"/>
                  </a:lnTo>
                  <a:lnTo>
                    <a:pt x="0" y="28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9" y="12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7" y="7"/>
                  </a:lnTo>
                  <a:lnTo>
                    <a:pt x="73" y="9"/>
                  </a:lnTo>
                  <a:lnTo>
                    <a:pt x="104" y="33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5" name="Freeform 201"/>
            <p:cNvSpPr>
              <a:spLocks/>
            </p:cNvSpPr>
            <p:nvPr/>
          </p:nvSpPr>
          <p:spPr bwMode="auto">
            <a:xfrm>
              <a:off x="5210175" y="1725190"/>
              <a:ext cx="447675" cy="536575"/>
            </a:xfrm>
            <a:custGeom>
              <a:avLst/>
              <a:gdLst>
                <a:gd name="T0" fmla="*/ 26 w 282"/>
                <a:gd name="T1" fmla="*/ 208 h 338"/>
                <a:gd name="T2" fmla="*/ 55 w 282"/>
                <a:gd name="T3" fmla="*/ 175 h 338"/>
                <a:gd name="T4" fmla="*/ 76 w 282"/>
                <a:gd name="T5" fmla="*/ 151 h 338"/>
                <a:gd name="T6" fmla="*/ 64 w 282"/>
                <a:gd name="T7" fmla="*/ 139 h 338"/>
                <a:gd name="T8" fmla="*/ 57 w 282"/>
                <a:gd name="T9" fmla="*/ 130 h 338"/>
                <a:gd name="T10" fmla="*/ 57 w 282"/>
                <a:gd name="T11" fmla="*/ 87 h 338"/>
                <a:gd name="T12" fmla="*/ 71 w 282"/>
                <a:gd name="T13" fmla="*/ 47 h 338"/>
                <a:gd name="T14" fmla="*/ 81 w 282"/>
                <a:gd name="T15" fmla="*/ 28 h 338"/>
                <a:gd name="T16" fmla="*/ 88 w 282"/>
                <a:gd name="T17" fmla="*/ 0 h 338"/>
                <a:gd name="T18" fmla="*/ 102 w 282"/>
                <a:gd name="T19" fmla="*/ 2 h 338"/>
                <a:gd name="T20" fmla="*/ 104 w 282"/>
                <a:gd name="T21" fmla="*/ 23 h 338"/>
                <a:gd name="T22" fmla="*/ 112 w 282"/>
                <a:gd name="T23" fmla="*/ 71 h 338"/>
                <a:gd name="T24" fmla="*/ 126 w 282"/>
                <a:gd name="T25" fmla="*/ 66 h 338"/>
                <a:gd name="T26" fmla="*/ 145 w 282"/>
                <a:gd name="T27" fmla="*/ 64 h 338"/>
                <a:gd name="T28" fmla="*/ 157 w 282"/>
                <a:gd name="T29" fmla="*/ 52 h 338"/>
                <a:gd name="T30" fmla="*/ 166 w 282"/>
                <a:gd name="T31" fmla="*/ 45 h 338"/>
                <a:gd name="T32" fmla="*/ 192 w 282"/>
                <a:gd name="T33" fmla="*/ 40 h 338"/>
                <a:gd name="T34" fmla="*/ 194 w 282"/>
                <a:gd name="T35" fmla="*/ 35 h 338"/>
                <a:gd name="T36" fmla="*/ 209 w 282"/>
                <a:gd name="T37" fmla="*/ 30 h 338"/>
                <a:gd name="T38" fmla="*/ 225 w 282"/>
                <a:gd name="T39" fmla="*/ 19 h 338"/>
                <a:gd name="T40" fmla="*/ 232 w 282"/>
                <a:gd name="T41" fmla="*/ 16 h 338"/>
                <a:gd name="T42" fmla="*/ 244 w 282"/>
                <a:gd name="T43" fmla="*/ 9 h 338"/>
                <a:gd name="T44" fmla="*/ 247 w 282"/>
                <a:gd name="T45" fmla="*/ 28 h 338"/>
                <a:gd name="T46" fmla="*/ 247 w 282"/>
                <a:gd name="T47" fmla="*/ 52 h 338"/>
                <a:gd name="T48" fmla="*/ 247 w 282"/>
                <a:gd name="T49" fmla="*/ 75 h 338"/>
                <a:gd name="T50" fmla="*/ 247 w 282"/>
                <a:gd name="T51" fmla="*/ 111 h 338"/>
                <a:gd name="T52" fmla="*/ 249 w 282"/>
                <a:gd name="T53" fmla="*/ 146 h 338"/>
                <a:gd name="T54" fmla="*/ 237 w 282"/>
                <a:gd name="T55" fmla="*/ 135 h 338"/>
                <a:gd name="T56" fmla="*/ 235 w 282"/>
                <a:gd name="T57" fmla="*/ 161 h 338"/>
                <a:gd name="T58" fmla="*/ 263 w 282"/>
                <a:gd name="T59" fmla="*/ 172 h 338"/>
                <a:gd name="T60" fmla="*/ 282 w 282"/>
                <a:gd name="T61" fmla="*/ 196 h 338"/>
                <a:gd name="T62" fmla="*/ 258 w 282"/>
                <a:gd name="T63" fmla="*/ 241 h 338"/>
                <a:gd name="T64" fmla="*/ 254 w 282"/>
                <a:gd name="T65" fmla="*/ 296 h 338"/>
                <a:gd name="T66" fmla="*/ 237 w 282"/>
                <a:gd name="T67" fmla="*/ 300 h 338"/>
                <a:gd name="T68" fmla="*/ 213 w 282"/>
                <a:gd name="T69" fmla="*/ 333 h 338"/>
                <a:gd name="T70" fmla="*/ 185 w 282"/>
                <a:gd name="T71" fmla="*/ 324 h 338"/>
                <a:gd name="T72" fmla="*/ 164 w 282"/>
                <a:gd name="T73" fmla="*/ 338 h 338"/>
                <a:gd name="T74" fmla="*/ 152 w 282"/>
                <a:gd name="T75" fmla="*/ 322 h 338"/>
                <a:gd name="T76" fmla="*/ 152 w 282"/>
                <a:gd name="T77" fmla="*/ 310 h 338"/>
                <a:gd name="T78" fmla="*/ 133 w 282"/>
                <a:gd name="T79" fmla="*/ 298 h 338"/>
                <a:gd name="T80" fmla="*/ 123 w 282"/>
                <a:gd name="T81" fmla="*/ 277 h 338"/>
                <a:gd name="T82" fmla="*/ 119 w 282"/>
                <a:gd name="T83" fmla="*/ 262 h 338"/>
                <a:gd name="T84" fmla="*/ 104 w 282"/>
                <a:gd name="T85" fmla="*/ 225 h 338"/>
                <a:gd name="T86" fmla="*/ 78 w 282"/>
                <a:gd name="T87" fmla="*/ 215 h 338"/>
                <a:gd name="T88" fmla="*/ 64 w 282"/>
                <a:gd name="T89" fmla="*/ 213 h 338"/>
                <a:gd name="T90" fmla="*/ 41 w 282"/>
                <a:gd name="T91" fmla="*/ 234 h 338"/>
                <a:gd name="T92" fmla="*/ 19 w 282"/>
                <a:gd name="T93" fmla="*/ 2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2" h="338">
                  <a:moveTo>
                    <a:pt x="0" y="234"/>
                  </a:moveTo>
                  <a:lnTo>
                    <a:pt x="10" y="215"/>
                  </a:lnTo>
                  <a:lnTo>
                    <a:pt x="26" y="208"/>
                  </a:lnTo>
                  <a:lnTo>
                    <a:pt x="36" y="191"/>
                  </a:lnTo>
                  <a:lnTo>
                    <a:pt x="36" y="187"/>
                  </a:lnTo>
                  <a:lnTo>
                    <a:pt x="55" y="175"/>
                  </a:lnTo>
                  <a:lnTo>
                    <a:pt x="55" y="163"/>
                  </a:lnTo>
                  <a:lnTo>
                    <a:pt x="62" y="151"/>
                  </a:lnTo>
                  <a:lnTo>
                    <a:pt x="76" y="151"/>
                  </a:lnTo>
                  <a:lnTo>
                    <a:pt x="69" y="142"/>
                  </a:lnTo>
                  <a:lnTo>
                    <a:pt x="71" y="139"/>
                  </a:lnTo>
                  <a:lnTo>
                    <a:pt x="64" y="139"/>
                  </a:lnTo>
                  <a:lnTo>
                    <a:pt x="62" y="132"/>
                  </a:lnTo>
                  <a:lnTo>
                    <a:pt x="57" y="137"/>
                  </a:lnTo>
                  <a:lnTo>
                    <a:pt x="57" y="130"/>
                  </a:lnTo>
                  <a:lnTo>
                    <a:pt x="67" y="120"/>
                  </a:lnTo>
                  <a:lnTo>
                    <a:pt x="62" y="90"/>
                  </a:lnTo>
                  <a:lnTo>
                    <a:pt x="57" y="87"/>
                  </a:lnTo>
                  <a:lnTo>
                    <a:pt x="69" y="80"/>
                  </a:lnTo>
                  <a:lnTo>
                    <a:pt x="67" y="66"/>
                  </a:lnTo>
                  <a:lnTo>
                    <a:pt x="71" y="47"/>
                  </a:lnTo>
                  <a:lnTo>
                    <a:pt x="69" y="35"/>
                  </a:lnTo>
                  <a:lnTo>
                    <a:pt x="71" y="30"/>
                  </a:lnTo>
                  <a:lnTo>
                    <a:pt x="81" y="28"/>
                  </a:lnTo>
                  <a:lnTo>
                    <a:pt x="83" y="16"/>
                  </a:lnTo>
                  <a:lnTo>
                    <a:pt x="83" y="4"/>
                  </a:lnTo>
                  <a:lnTo>
                    <a:pt x="88" y="0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2"/>
                  </a:lnTo>
                  <a:lnTo>
                    <a:pt x="107" y="4"/>
                  </a:lnTo>
                  <a:lnTo>
                    <a:pt x="109" y="16"/>
                  </a:lnTo>
                  <a:lnTo>
                    <a:pt x="104" y="23"/>
                  </a:lnTo>
                  <a:lnTo>
                    <a:pt x="104" y="49"/>
                  </a:lnTo>
                  <a:lnTo>
                    <a:pt x="114" y="54"/>
                  </a:lnTo>
                  <a:lnTo>
                    <a:pt x="112" y="71"/>
                  </a:lnTo>
                  <a:lnTo>
                    <a:pt x="119" y="71"/>
                  </a:lnTo>
                  <a:lnTo>
                    <a:pt x="121" y="75"/>
                  </a:lnTo>
                  <a:lnTo>
                    <a:pt x="126" y="66"/>
                  </a:lnTo>
                  <a:lnTo>
                    <a:pt x="133" y="66"/>
                  </a:lnTo>
                  <a:lnTo>
                    <a:pt x="138" y="64"/>
                  </a:lnTo>
                  <a:lnTo>
                    <a:pt x="145" y="64"/>
                  </a:lnTo>
                  <a:lnTo>
                    <a:pt x="145" y="61"/>
                  </a:lnTo>
                  <a:lnTo>
                    <a:pt x="147" y="64"/>
                  </a:lnTo>
                  <a:lnTo>
                    <a:pt x="157" y="52"/>
                  </a:lnTo>
                  <a:lnTo>
                    <a:pt x="168" y="54"/>
                  </a:lnTo>
                  <a:lnTo>
                    <a:pt x="166" y="52"/>
                  </a:lnTo>
                  <a:lnTo>
                    <a:pt x="166" y="45"/>
                  </a:lnTo>
                  <a:lnTo>
                    <a:pt x="183" y="49"/>
                  </a:lnTo>
                  <a:lnTo>
                    <a:pt x="183" y="45"/>
                  </a:lnTo>
                  <a:lnTo>
                    <a:pt x="192" y="40"/>
                  </a:lnTo>
                  <a:lnTo>
                    <a:pt x="192" y="35"/>
                  </a:lnTo>
                  <a:lnTo>
                    <a:pt x="197" y="33"/>
                  </a:lnTo>
                  <a:lnTo>
                    <a:pt x="194" y="35"/>
                  </a:lnTo>
                  <a:lnTo>
                    <a:pt x="202" y="35"/>
                  </a:lnTo>
                  <a:lnTo>
                    <a:pt x="204" y="30"/>
                  </a:lnTo>
                  <a:lnTo>
                    <a:pt x="209" y="30"/>
                  </a:lnTo>
                  <a:lnTo>
                    <a:pt x="218" y="19"/>
                  </a:lnTo>
                  <a:lnTo>
                    <a:pt x="220" y="21"/>
                  </a:lnTo>
                  <a:lnTo>
                    <a:pt x="225" y="19"/>
                  </a:lnTo>
                  <a:lnTo>
                    <a:pt x="228" y="21"/>
                  </a:lnTo>
                  <a:lnTo>
                    <a:pt x="235" y="21"/>
                  </a:lnTo>
                  <a:lnTo>
                    <a:pt x="232" y="16"/>
                  </a:lnTo>
                  <a:lnTo>
                    <a:pt x="237" y="11"/>
                  </a:lnTo>
                  <a:lnTo>
                    <a:pt x="237" y="11"/>
                  </a:lnTo>
                  <a:lnTo>
                    <a:pt x="244" y="9"/>
                  </a:lnTo>
                  <a:lnTo>
                    <a:pt x="249" y="14"/>
                  </a:lnTo>
                  <a:lnTo>
                    <a:pt x="256" y="11"/>
                  </a:lnTo>
                  <a:lnTo>
                    <a:pt x="247" y="28"/>
                  </a:lnTo>
                  <a:lnTo>
                    <a:pt x="254" y="42"/>
                  </a:lnTo>
                  <a:lnTo>
                    <a:pt x="247" y="47"/>
                  </a:lnTo>
                  <a:lnTo>
                    <a:pt x="247" y="52"/>
                  </a:lnTo>
                  <a:lnTo>
                    <a:pt x="251" y="56"/>
                  </a:lnTo>
                  <a:lnTo>
                    <a:pt x="254" y="68"/>
                  </a:lnTo>
                  <a:lnTo>
                    <a:pt x="247" y="75"/>
                  </a:lnTo>
                  <a:lnTo>
                    <a:pt x="244" y="83"/>
                  </a:lnTo>
                  <a:lnTo>
                    <a:pt x="249" y="94"/>
                  </a:lnTo>
                  <a:lnTo>
                    <a:pt x="247" y="111"/>
                  </a:lnTo>
                  <a:lnTo>
                    <a:pt x="256" y="118"/>
                  </a:lnTo>
                  <a:lnTo>
                    <a:pt x="256" y="142"/>
                  </a:lnTo>
                  <a:lnTo>
                    <a:pt x="249" y="146"/>
                  </a:lnTo>
                  <a:lnTo>
                    <a:pt x="244" y="146"/>
                  </a:lnTo>
                  <a:lnTo>
                    <a:pt x="242" y="135"/>
                  </a:lnTo>
                  <a:lnTo>
                    <a:pt x="237" y="135"/>
                  </a:lnTo>
                  <a:lnTo>
                    <a:pt x="237" y="149"/>
                  </a:lnTo>
                  <a:lnTo>
                    <a:pt x="232" y="156"/>
                  </a:lnTo>
                  <a:lnTo>
                    <a:pt x="235" y="161"/>
                  </a:lnTo>
                  <a:lnTo>
                    <a:pt x="249" y="161"/>
                  </a:lnTo>
                  <a:lnTo>
                    <a:pt x="254" y="170"/>
                  </a:lnTo>
                  <a:lnTo>
                    <a:pt x="263" y="172"/>
                  </a:lnTo>
                  <a:lnTo>
                    <a:pt x="258" y="194"/>
                  </a:lnTo>
                  <a:lnTo>
                    <a:pt x="275" y="189"/>
                  </a:lnTo>
                  <a:lnTo>
                    <a:pt x="282" y="196"/>
                  </a:lnTo>
                  <a:lnTo>
                    <a:pt x="273" y="203"/>
                  </a:lnTo>
                  <a:lnTo>
                    <a:pt x="273" y="225"/>
                  </a:lnTo>
                  <a:lnTo>
                    <a:pt x="258" y="241"/>
                  </a:lnTo>
                  <a:lnTo>
                    <a:pt x="256" y="248"/>
                  </a:lnTo>
                  <a:lnTo>
                    <a:pt x="261" y="288"/>
                  </a:lnTo>
                  <a:lnTo>
                    <a:pt x="254" y="296"/>
                  </a:lnTo>
                  <a:lnTo>
                    <a:pt x="247" y="296"/>
                  </a:lnTo>
                  <a:lnTo>
                    <a:pt x="242" y="300"/>
                  </a:lnTo>
                  <a:lnTo>
                    <a:pt x="237" y="300"/>
                  </a:lnTo>
                  <a:lnTo>
                    <a:pt x="228" y="319"/>
                  </a:lnTo>
                  <a:lnTo>
                    <a:pt x="218" y="326"/>
                  </a:lnTo>
                  <a:lnTo>
                    <a:pt x="213" y="333"/>
                  </a:lnTo>
                  <a:lnTo>
                    <a:pt x="211" y="336"/>
                  </a:lnTo>
                  <a:lnTo>
                    <a:pt x="194" y="324"/>
                  </a:lnTo>
                  <a:lnTo>
                    <a:pt x="185" y="324"/>
                  </a:lnTo>
                  <a:lnTo>
                    <a:pt x="178" y="331"/>
                  </a:lnTo>
                  <a:lnTo>
                    <a:pt x="171" y="326"/>
                  </a:lnTo>
                  <a:lnTo>
                    <a:pt x="164" y="338"/>
                  </a:lnTo>
                  <a:lnTo>
                    <a:pt x="159" y="331"/>
                  </a:lnTo>
                  <a:lnTo>
                    <a:pt x="159" y="326"/>
                  </a:lnTo>
                  <a:lnTo>
                    <a:pt x="152" y="322"/>
                  </a:lnTo>
                  <a:lnTo>
                    <a:pt x="154" y="319"/>
                  </a:lnTo>
                  <a:lnTo>
                    <a:pt x="147" y="319"/>
                  </a:lnTo>
                  <a:lnTo>
                    <a:pt x="152" y="310"/>
                  </a:lnTo>
                  <a:lnTo>
                    <a:pt x="140" y="305"/>
                  </a:lnTo>
                  <a:lnTo>
                    <a:pt x="138" y="298"/>
                  </a:lnTo>
                  <a:lnTo>
                    <a:pt x="133" y="298"/>
                  </a:lnTo>
                  <a:lnTo>
                    <a:pt x="131" y="293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14" y="267"/>
                  </a:lnTo>
                  <a:lnTo>
                    <a:pt x="126" y="262"/>
                  </a:lnTo>
                  <a:lnTo>
                    <a:pt x="119" y="262"/>
                  </a:lnTo>
                  <a:lnTo>
                    <a:pt x="109" y="248"/>
                  </a:lnTo>
                  <a:lnTo>
                    <a:pt x="114" y="220"/>
                  </a:lnTo>
                  <a:lnTo>
                    <a:pt x="104" y="225"/>
                  </a:lnTo>
                  <a:lnTo>
                    <a:pt x="95" y="222"/>
                  </a:lnTo>
                  <a:lnTo>
                    <a:pt x="90" y="225"/>
                  </a:lnTo>
                  <a:lnTo>
                    <a:pt x="78" y="215"/>
                  </a:lnTo>
                  <a:lnTo>
                    <a:pt x="67" y="217"/>
                  </a:lnTo>
                  <a:lnTo>
                    <a:pt x="67" y="213"/>
                  </a:lnTo>
                  <a:lnTo>
                    <a:pt x="64" y="213"/>
                  </a:lnTo>
                  <a:lnTo>
                    <a:pt x="57" y="222"/>
                  </a:lnTo>
                  <a:lnTo>
                    <a:pt x="57" y="229"/>
                  </a:lnTo>
                  <a:lnTo>
                    <a:pt x="41" y="234"/>
                  </a:lnTo>
                  <a:lnTo>
                    <a:pt x="29" y="225"/>
                  </a:lnTo>
                  <a:lnTo>
                    <a:pt x="19" y="229"/>
                  </a:lnTo>
                  <a:lnTo>
                    <a:pt x="19" y="236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6" name="Freeform 202"/>
            <p:cNvSpPr>
              <a:spLocks/>
            </p:cNvSpPr>
            <p:nvPr/>
          </p:nvSpPr>
          <p:spPr bwMode="auto">
            <a:xfrm>
              <a:off x="5281613" y="4558877"/>
              <a:ext cx="304800" cy="446088"/>
            </a:xfrm>
            <a:custGeom>
              <a:avLst/>
              <a:gdLst>
                <a:gd name="T0" fmla="*/ 22 w 192"/>
                <a:gd name="T1" fmla="*/ 42 h 281"/>
                <a:gd name="T2" fmla="*/ 55 w 192"/>
                <a:gd name="T3" fmla="*/ 0 h 281"/>
                <a:gd name="T4" fmla="*/ 128 w 192"/>
                <a:gd name="T5" fmla="*/ 68 h 281"/>
                <a:gd name="T6" fmla="*/ 154 w 192"/>
                <a:gd name="T7" fmla="*/ 82 h 281"/>
                <a:gd name="T8" fmla="*/ 178 w 192"/>
                <a:gd name="T9" fmla="*/ 92 h 281"/>
                <a:gd name="T10" fmla="*/ 187 w 192"/>
                <a:gd name="T11" fmla="*/ 116 h 281"/>
                <a:gd name="T12" fmla="*/ 183 w 192"/>
                <a:gd name="T13" fmla="*/ 130 h 281"/>
                <a:gd name="T14" fmla="*/ 187 w 192"/>
                <a:gd name="T15" fmla="*/ 135 h 281"/>
                <a:gd name="T16" fmla="*/ 168 w 192"/>
                <a:gd name="T17" fmla="*/ 149 h 281"/>
                <a:gd name="T18" fmla="*/ 161 w 192"/>
                <a:gd name="T19" fmla="*/ 163 h 281"/>
                <a:gd name="T20" fmla="*/ 157 w 192"/>
                <a:gd name="T21" fmla="*/ 180 h 281"/>
                <a:gd name="T22" fmla="*/ 152 w 192"/>
                <a:gd name="T23" fmla="*/ 187 h 281"/>
                <a:gd name="T24" fmla="*/ 147 w 192"/>
                <a:gd name="T25" fmla="*/ 196 h 281"/>
                <a:gd name="T26" fmla="*/ 138 w 192"/>
                <a:gd name="T27" fmla="*/ 203 h 281"/>
                <a:gd name="T28" fmla="*/ 128 w 192"/>
                <a:gd name="T29" fmla="*/ 203 h 281"/>
                <a:gd name="T30" fmla="*/ 112 w 192"/>
                <a:gd name="T31" fmla="*/ 213 h 281"/>
                <a:gd name="T32" fmla="*/ 109 w 192"/>
                <a:gd name="T33" fmla="*/ 232 h 281"/>
                <a:gd name="T34" fmla="*/ 102 w 192"/>
                <a:gd name="T35" fmla="*/ 236 h 281"/>
                <a:gd name="T36" fmla="*/ 104 w 192"/>
                <a:gd name="T37" fmla="*/ 243 h 281"/>
                <a:gd name="T38" fmla="*/ 97 w 192"/>
                <a:gd name="T39" fmla="*/ 260 h 281"/>
                <a:gd name="T40" fmla="*/ 97 w 192"/>
                <a:gd name="T41" fmla="*/ 267 h 281"/>
                <a:gd name="T42" fmla="*/ 74 w 192"/>
                <a:gd name="T43" fmla="*/ 281 h 281"/>
                <a:gd name="T44" fmla="*/ 64 w 192"/>
                <a:gd name="T45" fmla="*/ 274 h 281"/>
                <a:gd name="T46" fmla="*/ 55 w 192"/>
                <a:gd name="T47" fmla="*/ 270 h 281"/>
                <a:gd name="T48" fmla="*/ 59 w 192"/>
                <a:gd name="T49" fmla="*/ 253 h 281"/>
                <a:gd name="T50" fmla="*/ 76 w 192"/>
                <a:gd name="T51" fmla="*/ 227 h 281"/>
                <a:gd name="T52" fmla="*/ 74 w 192"/>
                <a:gd name="T53" fmla="*/ 198 h 281"/>
                <a:gd name="T54" fmla="*/ 97 w 192"/>
                <a:gd name="T55" fmla="*/ 158 h 281"/>
                <a:gd name="T56" fmla="*/ 107 w 192"/>
                <a:gd name="T57" fmla="*/ 165 h 281"/>
                <a:gd name="T58" fmla="*/ 107 w 192"/>
                <a:gd name="T59" fmla="*/ 139 h 281"/>
                <a:gd name="T60" fmla="*/ 107 w 192"/>
                <a:gd name="T61" fmla="*/ 127 h 281"/>
                <a:gd name="T62" fmla="*/ 90 w 192"/>
                <a:gd name="T63" fmla="*/ 104 h 281"/>
                <a:gd name="T64" fmla="*/ 69 w 192"/>
                <a:gd name="T65" fmla="*/ 90 h 281"/>
                <a:gd name="T66" fmla="*/ 3 w 192"/>
                <a:gd name="T67" fmla="*/ 90 h 281"/>
                <a:gd name="T68" fmla="*/ 7 w 192"/>
                <a:gd name="T69" fmla="*/ 80 h 281"/>
                <a:gd name="T70" fmla="*/ 12 w 192"/>
                <a:gd name="T71" fmla="*/ 6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281">
                  <a:moveTo>
                    <a:pt x="15" y="56"/>
                  </a:moveTo>
                  <a:lnTo>
                    <a:pt x="22" y="42"/>
                  </a:lnTo>
                  <a:lnTo>
                    <a:pt x="31" y="33"/>
                  </a:lnTo>
                  <a:lnTo>
                    <a:pt x="55" y="0"/>
                  </a:lnTo>
                  <a:lnTo>
                    <a:pt x="119" y="54"/>
                  </a:lnTo>
                  <a:lnTo>
                    <a:pt x="128" y="68"/>
                  </a:lnTo>
                  <a:lnTo>
                    <a:pt x="147" y="75"/>
                  </a:lnTo>
                  <a:lnTo>
                    <a:pt x="154" y="82"/>
                  </a:lnTo>
                  <a:lnTo>
                    <a:pt x="171" y="82"/>
                  </a:lnTo>
                  <a:lnTo>
                    <a:pt x="178" y="92"/>
                  </a:lnTo>
                  <a:lnTo>
                    <a:pt x="180" y="111"/>
                  </a:lnTo>
                  <a:lnTo>
                    <a:pt x="187" y="116"/>
                  </a:lnTo>
                  <a:lnTo>
                    <a:pt x="192" y="123"/>
                  </a:lnTo>
                  <a:lnTo>
                    <a:pt x="183" y="130"/>
                  </a:lnTo>
                  <a:lnTo>
                    <a:pt x="185" y="137"/>
                  </a:lnTo>
                  <a:lnTo>
                    <a:pt x="187" y="135"/>
                  </a:lnTo>
                  <a:lnTo>
                    <a:pt x="185" y="149"/>
                  </a:lnTo>
                  <a:lnTo>
                    <a:pt x="168" y="149"/>
                  </a:lnTo>
                  <a:lnTo>
                    <a:pt x="166" y="165"/>
                  </a:lnTo>
                  <a:lnTo>
                    <a:pt x="161" y="163"/>
                  </a:lnTo>
                  <a:lnTo>
                    <a:pt x="157" y="172"/>
                  </a:lnTo>
                  <a:lnTo>
                    <a:pt x="157" y="180"/>
                  </a:lnTo>
                  <a:lnTo>
                    <a:pt x="152" y="180"/>
                  </a:lnTo>
                  <a:lnTo>
                    <a:pt x="152" y="187"/>
                  </a:lnTo>
                  <a:lnTo>
                    <a:pt x="147" y="187"/>
                  </a:lnTo>
                  <a:lnTo>
                    <a:pt x="147" y="196"/>
                  </a:lnTo>
                  <a:lnTo>
                    <a:pt x="140" y="196"/>
                  </a:lnTo>
                  <a:lnTo>
                    <a:pt x="138" y="203"/>
                  </a:lnTo>
                  <a:lnTo>
                    <a:pt x="133" y="206"/>
                  </a:lnTo>
                  <a:lnTo>
                    <a:pt x="128" y="203"/>
                  </a:lnTo>
                  <a:lnTo>
                    <a:pt x="116" y="206"/>
                  </a:lnTo>
                  <a:lnTo>
                    <a:pt x="112" y="213"/>
                  </a:lnTo>
                  <a:lnTo>
                    <a:pt x="104" y="229"/>
                  </a:lnTo>
                  <a:lnTo>
                    <a:pt x="109" y="232"/>
                  </a:lnTo>
                  <a:lnTo>
                    <a:pt x="112" y="236"/>
                  </a:lnTo>
                  <a:lnTo>
                    <a:pt x="102" y="236"/>
                  </a:lnTo>
                  <a:lnTo>
                    <a:pt x="100" y="243"/>
                  </a:lnTo>
                  <a:lnTo>
                    <a:pt x="104" y="243"/>
                  </a:lnTo>
                  <a:lnTo>
                    <a:pt x="107" y="248"/>
                  </a:lnTo>
                  <a:lnTo>
                    <a:pt x="97" y="260"/>
                  </a:lnTo>
                  <a:lnTo>
                    <a:pt x="88" y="260"/>
                  </a:lnTo>
                  <a:lnTo>
                    <a:pt x="97" y="267"/>
                  </a:lnTo>
                  <a:lnTo>
                    <a:pt x="88" y="267"/>
                  </a:lnTo>
                  <a:lnTo>
                    <a:pt x="74" y="281"/>
                  </a:lnTo>
                  <a:lnTo>
                    <a:pt x="69" y="272"/>
                  </a:lnTo>
                  <a:lnTo>
                    <a:pt x="64" y="274"/>
                  </a:lnTo>
                  <a:lnTo>
                    <a:pt x="62" y="270"/>
                  </a:lnTo>
                  <a:lnTo>
                    <a:pt x="55" y="270"/>
                  </a:lnTo>
                  <a:lnTo>
                    <a:pt x="48" y="262"/>
                  </a:lnTo>
                  <a:lnTo>
                    <a:pt x="59" y="253"/>
                  </a:lnTo>
                  <a:lnTo>
                    <a:pt x="67" y="234"/>
                  </a:lnTo>
                  <a:lnTo>
                    <a:pt x="76" y="227"/>
                  </a:lnTo>
                  <a:lnTo>
                    <a:pt x="78" y="206"/>
                  </a:lnTo>
                  <a:lnTo>
                    <a:pt x="74" y="198"/>
                  </a:lnTo>
                  <a:lnTo>
                    <a:pt x="88" y="156"/>
                  </a:lnTo>
                  <a:lnTo>
                    <a:pt x="97" y="158"/>
                  </a:lnTo>
                  <a:lnTo>
                    <a:pt x="100" y="170"/>
                  </a:lnTo>
                  <a:lnTo>
                    <a:pt x="107" y="165"/>
                  </a:lnTo>
                  <a:lnTo>
                    <a:pt x="109" y="154"/>
                  </a:lnTo>
                  <a:lnTo>
                    <a:pt x="107" y="139"/>
                  </a:lnTo>
                  <a:lnTo>
                    <a:pt x="104" y="137"/>
                  </a:lnTo>
                  <a:lnTo>
                    <a:pt x="107" y="127"/>
                  </a:lnTo>
                  <a:lnTo>
                    <a:pt x="107" y="120"/>
                  </a:lnTo>
                  <a:lnTo>
                    <a:pt x="90" y="104"/>
                  </a:lnTo>
                  <a:lnTo>
                    <a:pt x="71" y="94"/>
                  </a:lnTo>
                  <a:lnTo>
                    <a:pt x="69" y="90"/>
                  </a:lnTo>
                  <a:lnTo>
                    <a:pt x="0" y="99"/>
                  </a:lnTo>
                  <a:lnTo>
                    <a:pt x="3" y="90"/>
                  </a:lnTo>
                  <a:lnTo>
                    <a:pt x="7" y="90"/>
                  </a:lnTo>
                  <a:lnTo>
                    <a:pt x="7" y="80"/>
                  </a:lnTo>
                  <a:lnTo>
                    <a:pt x="12" y="73"/>
                  </a:lnTo>
                  <a:lnTo>
                    <a:pt x="12" y="66"/>
                  </a:lnTo>
                  <a:lnTo>
                    <a:pt x="15" y="56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7" name="Freeform 203"/>
            <p:cNvSpPr>
              <a:spLocks/>
            </p:cNvSpPr>
            <p:nvPr/>
          </p:nvSpPr>
          <p:spPr bwMode="auto">
            <a:xfrm>
              <a:off x="5245100" y="2979315"/>
              <a:ext cx="454025" cy="241300"/>
            </a:xfrm>
            <a:custGeom>
              <a:avLst/>
              <a:gdLst>
                <a:gd name="T0" fmla="*/ 23 w 286"/>
                <a:gd name="T1" fmla="*/ 67 h 152"/>
                <a:gd name="T2" fmla="*/ 38 w 286"/>
                <a:gd name="T3" fmla="*/ 69 h 152"/>
                <a:gd name="T4" fmla="*/ 47 w 286"/>
                <a:gd name="T5" fmla="*/ 78 h 152"/>
                <a:gd name="T6" fmla="*/ 61 w 286"/>
                <a:gd name="T7" fmla="*/ 78 h 152"/>
                <a:gd name="T8" fmla="*/ 71 w 286"/>
                <a:gd name="T9" fmla="*/ 64 h 152"/>
                <a:gd name="T10" fmla="*/ 82 w 286"/>
                <a:gd name="T11" fmla="*/ 55 h 152"/>
                <a:gd name="T12" fmla="*/ 109 w 286"/>
                <a:gd name="T13" fmla="*/ 43 h 152"/>
                <a:gd name="T14" fmla="*/ 130 w 286"/>
                <a:gd name="T15" fmla="*/ 43 h 152"/>
                <a:gd name="T16" fmla="*/ 137 w 286"/>
                <a:gd name="T17" fmla="*/ 33 h 152"/>
                <a:gd name="T18" fmla="*/ 146 w 286"/>
                <a:gd name="T19" fmla="*/ 31 h 152"/>
                <a:gd name="T20" fmla="*/ 168 w 286"/>
                <a:gd name="T21" fmla="*/ 24 h 152"/>
                <a:gd name="T22" fmla="*/ 194 w 286"/>
                <a:gd name="T23" fmla="*/ 17 h 152"/>
                <a:gd name="T24" fmla="*/ 243 w 286"/>
                <a:gd name="T25" fmla="*/ 0 h 152"/>
                <a:gd name="T26" fmla="*/ 265 w 286"/>
                <a:gd name="T27" fmla="*/ 12 h 152"/>
                <a:gd name="T28" fmla="*/ 281 w 286"/>
                <a:gd name="T29" fmla="*/ 36 h 152"/>
                <a:gd name="T30" fmla="*/ 286 w 286"/>
                <a:gd name="T31" fmla="*/ 52 h 152"/>
                <a:gd name="T32" fmla="*/ 279 w 286"/>
                <a:gd name="T33" fmla="*/ 55 h 152"/>
                <a:gd name="T34" fmla="*/ 274 w 286"/>
                <a:gd name="T35" fmla="*/ 67 h 152"/>
                <a:gd name="T36" fmla="*/ 277 w 286"/>
                <a:gd name="T37" fmla="*/ 86 h 152"/>
                <a:gd name="T38" fmla="*/ 265 w 286"/>
                <a:gd name="T39" fmla="*/ 109 h 152"/>
                <a:gd name="T40" fmla="*/ 262 w 286"/>
                <a:gd name="T41" fmla="*/ 116 h 152"/>
                <a:gd name="T42" fmla="*/ 258 w 286"/>
                <a:gd name="T43" fmla="*/ 123 h 152"/>
                <a:gd name="T44" fmla="*/ 260 w 286"/>
                <a:gd name="T45" fmla="*/ 133 h 152"/>
                <a:gd name="T46" fmla="*/ 246 w 286"/>
                <a:gd name="T47" fmla="*/ 135 h 152"/>
                <a:gd name="T48" fmla="*/ 234 w 286"/>
                <a:gd name="T49" fmla="*/ 138 h 152"/>
                <a:gd name="T50" fmla="*/ 227 w 286"/>
                <a:gd name="T51" fmla="*/ 138 h 152"/>
                <a:gd name="T52" fmla="*/ 217 w 286"/>
                <a:gd name="T53" fmla="*/ 135 h 152"/>
                <a:gd name="T54" fmla="*/ 203 w 286"/>
                <a:gd name="T55" fmla="*/ 123 h 152"/>
                <a:gd name="T56" fmla="*/ 180 w 286"/>
                <a:gd name="T57" fmla="*/ 126 h 152"/>
                <a:gd name="T58" fmla="*/ 170 w 286"/>
                <a:gd name="T59" fmla="*/ 119 h 152"/>
                <a:gd name="T60" fmla="*/ 163 w 286"/>
                <a:gd name="T61" fmla="*/ 116 h 152"/>
                <a:gd name="T62" fmla="*/ 156 w 286"/>
                <a:gd name="T63" fmla="*/ 119 h 152"/>
                <a:gd name="T64" fmla="*/ 151 w 286"/>
                <a:gd name="T65" fmla="*/ 119 h 152"/>
                <a:gd name="T66" fmla="*/ 146 w 286"/>
                <a:gd name="T67" fmla="*/ 116 h 152"/>
                <a:gd name="T68" fmla="*/ 139 w 286"/>
                <a:gd name="T69" fmla="*/ 116 h 152"/>
                <a:gd name="T70" fmla="*/ 135 w 286"/>
                <a:gd name="T71" fmla="*/ 112 h 152"/>
                <a:gd name="T72" fmla="*/ 125 w 286"/>
                <a:gd name="T73" fmla="*/ 116 h 152"/>
                <a:gd name="T74" fmla="*/ 116 w 286"/>
                <a:gd name="T75" fmla="*/ 121 h 152"/>
                <a:gd name="T76" fmla="*/ 104 w 286"/>
                <a:gd name="T77" fmla="*/ 116 h 152"/>
                <a:gd name="T78" fmla="*/ 78 w 286"/>
                <a:gd name="T79" fmla="*/ 131 h 152"/>
                <a:gd name="T80" fmla="*/ 73 w 286"/>
                <a:gd name="T81" fmla="*/ 138 h 152"/>
                <a:gd name="T82" fmla="*/ 73 w 286"/>
                <a:gd name="T83" fmla="*/ 142 h 152"/>
                <a:gd name="T84" fmla="*/ 66 w 286"/>
                <a:gd name="T85" fmla="*/ 142 h 152"/>
                <a:gd name="T86" fmla="*/ 49 w 286"/>
                <a:gd name="T87" fmla="*/ 149 h 152"/>
                <a:gd name="T88" fmla="*/ 40 w 286"/>
                <a:gd name="T89" fmla="*/ 145 h 152"/>
                <a:gd name="T90" fmla="*/ 30 w 286"/>
                <a:gd name="T91" fmla="*/ 142 h 152"/>
                <a:gd name="T92" fmla="*/ 11 w 286"/>
                <a:gd name="T93" fmla="*/ 121 h 152"/>
                <a:gd name="T94" fmla="*/ 7 w 286"/>
                <a:gd name="T95" fmla="*/ 116 h 152"/>
                <a:gd name="T96" fmla="*/ 2 w 286"/>
                <a:gd name="T97" fmla="*/ 119 h 152"/>
                <a:gd name="T98" fmla="*/ 0 w 286"/>
                <a:gd name="T99" fmla="*/ 93 h 152"/>
                <a:gd name="T100" fmla="*/ 4 w 286"/>
                <a:gd name="T101" fmla="*/ 86 h 152"/>
                <a:gd name="T102" fmla="*/ 11 w 286"/>
                <a:gd name="T103" fmla="*/ 86 h 152"/>
                <a:gd name="T104" fmla="*/ 19 w 286"/>
                <a:gd name="T105" fmla="*/ 83 h 152"/>
                <a:gd name="T106" fmla="*/ 26 w 286"/>
                <a:gd name="T107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6" h="152">
                  <a:moveTo>
                    <a:pt x="21" y="74"/>
                  </a:moveTo>
                  <a:lnTo>
                    <a:pt x="23" y="67"/>
                  </a:lnTo>
                  <a:lnTo>
                    <a:pt x="30" y="71"/>
                  </a:lnTo>
                  <a:lnTo>
                    <a:pt x="38" y="69"/>
                  </a:lnTo>
                  <a:lnTo>
                    <a:pt x="42" y="76"/>
                  </a:lnTo>
                  <a:lnTo>
                    <a:pt x="47" y="78"/>
                  </a:lnTo>
                  <a:lnTo>
                    <a:pt x="49" y="74"/>
                  </a:lnTo>
                  <a:lnTo>
                    <a:pt x="61" y="78"/>
                  </a:lnTo>
                  <a:lnTo>
                    <a:pt x="68" y="76"/>
                  </a:lnTo>
                  <a:lnTo>
                    <a:pt x="71" y="64"/>
                  </a:lnTo>
                  <a:lnTo>
                    <a:pt x="80" y="67"/>
                  </a:lnTo>
                  <a:lnTo>
                    <a:pt x="82" y="55"/>
                  </a:lnTo>
                  <a:lnTo>
                    <a:pt x="104" y="48"/>
                  </a:lnTo>
                  <a:lnTo>
                    <a:pt x="109" y="43"/>
                  </a:lnTo>
                  <a:lnTo>
                    <a:pt x="127" y="45"/>
                  </a:lnTo>
                  <a:lnTo>
                    <a:pt x="130" y="43"/>
                  </a:lnTo>
                  <a:lnTo>
                    <a:pt x="130" y="38"/>
                  </a:lnTo>
                  <a:lnTo>
                    <a:pt x="137" y="33"/>
                  </a:lnTo>
                  <a:lnTo>
                    <a:pt x="139" y="29"/>
                  </a:lnTo>
                  <a:lnTo>
                    <a:pt x="146" y="31"/>
                  </a:lnTo>
                  <a:lnTo>
                    <a:pt x="151" y="24"/>
                  </a:lnTo>
                  <a:lnTo>
                    <a:pt x="168" y="24"/>
                  </a:lnTo>
                  <a:lnTo>
                    <a:pt x="184" y="12"/>
                  </a:lnTo>
                  <a:lnTo>
                    <a:pt x="194" y="17"/>
                  </a:lnTo>
                  <a:lnTo>
                    <a:pt x="217" y="3"/>
                  </a:lnTo>
                  <a:lnTo>
                    <a:pt x="243" y="0"/>
                  </a:lnTo>
                  <a:lnTo>
                    <a:pt x="265" y="7"/>
                  </a:lnTo>
                  <a:lnTo>
                    <a:pt x="265" y="12"/>
                  </a:lnTo>
                  <a:lnTo>
                    <a:pt x="260" y="19"/>
                  </a:lnTo>
                  <a:lnTo>
                    <a:pt x="281" y="36"/>
                  </a:lnTo>
                  <a:lnTo>
                    <a:pt x="281" y="45"/>
                  </a:lnTo>
                  <a:lnTo>
                    <a:pt x="286" y="52"/>
                  </a:lnTo>
                  <a:lnTo>
                    <a:pt x="284" y="55"/>
                  </a:lnTo>
                  <a:lnTo>
                    <a:pt x="279" y="55"/>
                  </a:lnTo>
                  <a:lnTo>
                    <a:pt x="279" y="62"/>
                  </a:lnTo>
                  <a:lnTo>
                    <a:pt x="274" y="67"/>
                  </a:lnTo>
                  <a:lnTo>
                    <a:pt x="272" y="83"/>
                  </a:lnTo>
                  <a:lnTo>
                    <a:pt x="277" y="86"/>
                  </a:lnTo>
                  <a:lnTo>
                    <a:pt x="274" y="100"/>
                  </a:lnTo>
                  <a:lnTo>
                    <a:pt x="265" y="109"/>
                  </a:lnTo>
                  <a:lnTo>
                    <a:pt x="267" y="114"/>
                  </a:lnTo>
                  <a:lnTo>
                    <a:pt x="262" y="116"/>
                  </a:lnTo>
                  <a:lnTo>
                    <a:pt x="262" y="121"/>
                  </a:lnTo>
                  <a:lnTo>
                    <a:pt x="258" y="123"/>
                  </a:lnTo>
                  <a:lnTo>
                    <a:pt x="260" y="126"/>
                  </a:lnTo>
                  <a:lnTo>
                    <a:pt x="260" y="133"/>
                  </a:lnTo>
                  <a:lnTo>
                    <a:pt x="248" y="142"/>
                  </a:lnTo>
                  <a:lnTo>
                    <a:pt x="246" y="135"/>
                  </a:lnTo>
                  <a:lnTo>
                    <a:pt x="236" y="133"/>
                  </a:lnTo>
                  <a:lnTo>
                    <a:pt x="234" y="138"/>
                  </a:lnTo>
                  <a:lnTo>
                    <a:pt x="232" y="133"/>
                  </a:lnTo>
                  <a:lnTo>
                    <a:pt x="227" y="138"/>
                  </a:lnTo>
                  <a:lnTo>
                    <a:pt x="225" y="135"/>
                  </a:lnTo>
                  <a:lnTo>
                    <a:pt x="217" y="135"/>
                  </a:lnTo>
                  <a:lnTo>
                    <a:pt x="203" y="128"/>
                  </a:lnTo>
                  <a:lnTo>
                    <a:pt x="203" y="123"/>
                  </a:lnTo>
                  <a:lnTo>
                    <a:pt x="194" y="131"/>
                  </a:lnTo>
                  <a:lnTo>
                    <a:pt x="180" y="126"/>
                  </a:lnTo>
                  <a:lnTo>
                    <a:pt x="172" y="119"/>
                  </a:lnTo>
                  <a:lnTo>
                    <a:pt x="170" y="119"/>
                  </a:lnTo>
                  <a:lnTo>
                    <a:pt x="170" y="123"/>
                  </a:lnTo>
                  <a:lnTo>
                    <a:pt x="163" y="116"/>
                  </a:lnTo>
                  <a:lnTo>
                    <a:pt x="161" y="123"/>
                  </a:lnTo>
                  <a:lnTo>
                    <a:pt x="156" y="119"/>
                  </a:lnTo>
                  <a:lnTo>
                    <a:pt x="154" y="123"/>
                  </a:lnTo>
                  <a:lnTo>
                    <a:pt x="151" y="119"/>
                  </a:lnTo>
                  <a:lnTo>
                    <a:pt x="144" y="121"/>
                  </a:lnTo>
                  <a:lnTo>
                    <a:pt x="146" y="116"/>
                  </a:lnTo>
                  <a:lnTo>
                    <a:pt x="137" y="121"/>
                  </a:lnTo>
                  <a:lnTo>
                    <a:pt x="139" y="116"/>
                  </a:lnTo>
                  <a:lnTo>
                    <a:pt x="137" y="116"/>
                  </a:lnTo>
                  <a:lnTo>
                    <a:pt x="135" y="112"/>
                  </a:lnTo>
                  <a:lnTo>
                    <a:pt x="127" y="114"/>
                  </a:lnTo>
                  <a:lnTo>
                    <a:pt x="125" y="116"/>
                  </a:lnTo>
                  <a:lnTo>
                    <a:pt x="118" y="116"/>
                  </a:lnTo>
                  <a:lnTo>
                    <a:pt x="116" y="121"/>
                  </a:lnTo>
                  <a:lnTo>
                    <a:pt x="106" y="112"/>
                  </a:lnTo>
                  <a:lnTo>
                    <a:pt x="104" y="116"/>
                  </a:lnTo>
                  <a:lnTo>
                    <a:pt x="78" y="126"/>
                  </a:lnTo>
                  <a:lnTo>
                    <a:pt x="78" y="131"/>
                  </a:lnTo>
                  <a:lnTo>
                    <a:pt x="73" y="131"/>
                  </a:lnTo>
                  <a:lnTo>
                    <a:pt x="73" y="138"/>
                  </a:lnTo>
                  <a:lnTo>
                    <a:pt x="68" y="138"/>
                  </a:lnTo>
                  <a:lnTo>
                    <a:pt x="73" y="142"/>
                  </a:lnTo>
                  <a:lnTo>
                    <a:pt x="66" y="147"/>
                  </a:lnTo>
                  <a:lnTo>
                    <a:pt x="66" y="142"/>
                  </a:lnTo>
                  <a:lnTo>
                    <a:pt x="52" y="152"/>
                  </a:lnTo>
                  <a:lnTo>
                    <a:pt x="49" y="149"/>
                  </a:lnTo>
                  <a:lnTo>
                    <a:pt x="47" y="152"/>
                  </a:lnTo>
                  <a:lnTo>
                    <a:pt x="40" y="145"/>
                  </a:lnTo>
                  <a:lnTo>
                    <a:pt x="38" y="149"/>
                  </a:lnTo>
                  <a:lnTo>
                    <a:pt x="30" y="142"/>
                  </a:lnTo>
                  <a:lnTo>
                    <a:pt x="19" y="142"/>
                  </a:lnTo>
                  <a:lnTo>
                    <a:pt x="11" y="121"/>
                  </a:lnTo>
                  <a:lnTo>
                    <a:pt x="7" y="121"/>
                  </a:lnTo>
                  <a:lnTo>
                    <a:pt x="7" y="116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4" y="112"/>
                  </a:lnTo>
                  <a:lnTo>
                    <a:pt x="0" y="93"/>
                  </a:lnTo>
                  <a:lnTo>
                    <a:pt x="9" y="90"/>
                  </a:lnTo>
                  <a:lnTo>
                    <a:pt x="4" y="86"/>
                  </a:lnTo>
                  <a:lnTo>
                    <a:pt x="7" y="83"/>
                  </a:lnTo>
                  <a:lnTo>
                    <a:pt x="11" y="86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19" y="81"/>
                  </a:lnTo>
                  <a:lnTo>
                    <a:pt x="26" y="74"/>
                  </a:lnTo>
                  <a:lnTo>
                    <a:pt x="21" y="7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8" name="Freeform 204"/>
            <p:cNvSpPr>
              <a:spLocks/>
            </p:cNvSpPr>
            <p:nvPr/>
          </p:nvSpPr>
          <p:spPr bwMode="auto">
            <a:xfrm>
              <a:off x="5286375" y="4284240"/>
              <a:ext cx="250825" cy="363538"/>
            </a:xfrm>
            <a:custGeom>
              <a:avLst/>
              <a:gdLst>
                <a:gd name="T0" fmla="*/ 156 w 158"/>
                <a:gd name="T1" fmla="*/ 50 h 229"/>
                <a:gd name="T2" fmla="*/ 154 w 158"/>
                <a:gd name="T3" fmla="*/ 57 h 229"/>
                <a:gd name="T4" fmla="*/ 158 w 158"/>
                <a:gd name="T5" fmla="*/ 66 h 229"/>
                <a:gd name="T6" fmla="*/ 154 w 158"/>
                <a:gd name="T7" fmla="*/ 76 h 229"/>
                <a:gd name="T8" fmla="*/ 137 w 158"/>
                <a:gd name="T9" fmla="*/ 83 h 229"/>
                <a:gd name="T10" fmla="*/ 135 w 158"/>
                <a:gd name="T11" fmla="*/ 95 h 229"/>
                <a:gd name="T12" fmla="*/ 118 w 158"/>
                <a:gd name="T13" fmla="*/ 109 h 229"/>
                <a:gd name="T14" fmla="*/ 109 w 158"/>
                <a:gd name="T15" fmla="*/ 121 h 229"/>
                <a:gd name="T16" fmla="*/ 106 w 158"/>
                <a:gd name="T17" fmla="*/ 130 h 229"/>
                <a:gd name="T18" fmla="*/ 92 w 158"/>
                <a:gd name="T19" fmla="*/ 132 h 229"/>
                <a:gd name="T20" fmla="*/ 85 w 158"/>
                <a:gd name="T21" fmla="*/ 142 h 229"/>
                <a:gd name="T22" fmla="*/ 66 w 158"/>
                <a:gd name="T23" fmla="*/ 139 h 229"/>
                <a:gd name="T24" fmla="*/ 59 w 158"/>
                <a:gd name="T25" fmla="*/ 147 h 229"/>
                <a:gd name="T26" fmla="*/ 59 w 158"/>
                <a:gd name="T27" fmla="*/ 161 h 229"/>
                <a:gd name="T28" fmla="*/ 47 w 158"/>
                <a:gd name="T29" fmla="*/ 177 h 229"/>
                <a:gd name="T30" fmla="*/ 47 w 158"/>
                <a:gd name="T31" fmla="*/ 182 h 229"/>
                <a:gd name="T32" fmla="*/ 19 w 158"/>
                <a:gd name="T33" fmla="*/ 215 h 229"/>
                <a:gd name="T34" fmla="*/ 12 w 158"/>
                <a:gd name="T35" fmla="*/ 229 h 229"/>
                <a:gd name="T36" fmla="*/ 9 w 158"/>
                <a:gd name="T37" fmla="*/ 227 h 229"/>
                <a:gd name="T38" fmla="*/ 7 w 158"/>
                <a:gd name="T39" fmla="*/ 213 h 229"/>
                <a:gd name="T40" fmla="*/ 21 w 158"/>
                <a:gd name="T41" fmla="*/ 196 h 229"/>
                <a:gd name="T42" fmla="*/ 33 w 158"/>
                <a:gd name="T43" fmla="*/ 175 h 229"/>
                <a:gd name="T44" fmla="*/ 26 w 158"/>
                <a:gd name="T45" fmla="*/ 161 h 229"/>
                <a:gd name="T46" fmla="*/ 12 w 158"/>
                <a:gd name="T47" fmla="*/ 151 h 229"/>
                <a:gd name="T48" fmla="*/ 0 w 158"/>
                <a:gd name="T49" fmla="*/ 132 h 229"/>
                <a:gd name="T50" fmla="*/ 16 w 158"/>
                <a:gd name="T51" fmla="*/ 83 h 229"/>
                <a:gd name="T52" fmla="*/ 23 w 158"/>
                <a:gd name="T53" fmla="*/ 76 h 229"/>
                <a:gd name="T54" fmla="*/ 28 w 158"/>
                <a:gd name="T55" fmla="*/ 57 h 229"/>
                <a:gd name="T56" fmla="*/ 26 w 158"/>
                <a:gd name="T57" fmla="*/ 54 h 229"/>
                <a:gd name="T58" fmla="*/ 30 w 158"/>
                <a:gd name="T59" fmla="*/ 47 h 229"/>
                <a:gd name="T60" fmla="*/ 33 w 158"/>
                <a:gd name="T61" fmla="*/ 26 h 229"/>
                <a:gd name="T62" fmla="*/ 42 w 158"/>
                <a:gd name="T63" fmla="*/ 9 h 229"/>
                <a:gd name="T64" fmla="*/ 61 w 158"/>
                <a:gd name="T65" fmla="*/ 7 h 229"/>
                <a:gd name="T66" fmla="*/ 78 w 158"/>
                <a:gd name="T67" fmla="*/ 0 h 229"/>
                <a:gd name="T68" fmla="*/ 94 w 158"/>
                <a:gd name="T69" fmla="*/ 2 h 229"/>
                <a:gd name="T70" fmla="*/ 99 w 158"/>
                <a:gd name="T71" fmla="*/ 0 h 229"/>
                <a:gd name="T72" fmla="*/ 101 w 158"/>
                <a:gd name="T73" fmla="*/ 2 h 229"/>
                <a:gd name="T74" fmla="*/ 104 w 158"/>
                <a:gd name="T75" fmla="*/ 0 h 229"/>
                <a:gd name="T76" fmla="*/ 106 w 158"/>
                <a:gd name="T77" fmla="*/ 7 h 229"/>
                <a:gd name="T78" fmla="*/ 128 w 158"/>
                <a:gd name="T79" fmla="*/ 14 h 229"/>
                <a:gd name="T80" fmla="*/ 132 w 158"/>
                <a:gd name="T81" fmla="*/ 21 h 229"/>
                <a:gd name="T82" fmla="*/ 132 w 158"/>
                <a:gd name="T83" fmla="*/ 26 h 229"/>
                <a:gd name="T84" fmla="*/ 154 w 158"/>
                <a:gd name="T85" fmla="*/ 42 h 229"/>
                <a:gd name="T86" fmla="*/ 156 w 158"/>
                <a:gd name="T87" fmla="*/ 5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229">
                  <a:moveTo>
                    <a:pt x="156" y="50"/>
                  </a:moveTo>
                  <a:lnTo>
                    <a:pt x="154" y="57"/>
                  </a:lnTo>
                  <a:lnTo>
                    <a:pt x="158" y="66"/>
                  </a:lnTo>
                  <a:lnTo>
                    <a:pt x="154" y="76"/>
                  </a:lnTo>
                  <a:lnTo>
                    <a:pt x="137" y="83"/>
                  </a:lnTo>
                  <a:lnTo>
                    <a:pt x="135" y="95"/>
                  </a:lnTo>
                  <a:lnTo>
                    <a:pt x="118" y="109"/>
                  </a:lnTo>
                  <a:lnTo>
                    <a:pt x="109" y="121"/>
                  </a:lnTo>
                  <a:lnTo>
                    <a:pt x="106" y="130"/>
                  </a:lnTo>
                  <a:lnTo>
                    <a:pt x="92" y="132"/>
                  </a:lnTo>
                  <a:lnTo>
                    <a:pt x="85" y="142"/>
                  </a:lnTo>
                  <a:lnTo>
                    <a:pt x="66" y="139"/>
                  </a:lnTo>
                  <a:lnTo>
                    <a:pt x="59" y="147"/>
                  </a:lnTo>
                  <a:lnTo>
                    <a:pt x="59" y="161"/>
                  </a:lnTo>
                  <a:lnTo>
                    <a:pt x="47" y="177"/>
                  </a:lnTo>
                  <a:lnTo>
                    <a:pt x="47" y="182"/>
                  </a:lnTo>
                  <a:lnTo>
                    <a:pt x="19" y="215"/>
                  </a:lnTo>
                  <a:lnTo>
                    <a:pt x="12" y="229"/>
                  </a:lnTo>
                  <a:lnTo>
                    <a:pt x="9" y="227"/>
                  </a:lnTo>
                  <a:lnTo>
                    <a:pt x="7" y="213"/>
                  </a:lnTo>
                  <a:lnTo>
                    <a:pt x="21" y="196"/>
                  </a:lnTo>
                  <a:lnTo>
                    <a:pt x="33" y="175"/>
                  </a:lnTo>
                  <a:lnTo>
                    <a:pt x="26" y="161"/>
                  </a:lnTo>
                  <a:lnTo>
                    <a:pt x="12" y="151"/>
                  </a:lnTo>
                  <a:lnTo>
                    <a:pt x="0" y="132"/>
                  </a:lnTo>
                  <a:lnTo>
                    <a:pt x="16" y="83"/>
                  </a:lnTo>
                  <a:lnTo>
                    <a:pt x="23" y="76"/>
                  </a:lnTo>
                  <a:lnTo>
                    <a:pt x="28" y="57"/>
                  </a:lnTo>
                  <a:lnTo>
                    <a:pt x="26" y="54"/>
                  </a:lnTo>
                  <a:lnTo>
                    <a:pt x="30" y="47"/>
                  </a:lnTo>
                  <a:lnTo>
                    <a:pt x="33" y="26"/>
                  </a:lnTo>
                  <a:lnTo>
                    <a:pt x="42" y="9"/>
                  </a:lnTo>
                  <a:lnTo>
                    <a:pt x="61" y="7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1" y="2"/>
                  </a:lnTo>
                  <a:lnTo>
                    <a:pt x="104" y="0"/>
                  </a:lnTo>
                  <a:lnTo>
                    <a:pt x="106" y="7"/>
                  </a:lnTo>
                  <a:lnTo>
                    <a:pt x="128" y="14"/>
                  </a:lnTo>
                  <a:lnTo>
                    <a:pt x="132" y="21"/>
                  </a:lnTo>
                  <a:lnTo>
                    <a:pt x="132" y="26"/>
                  </a:lnTo>
                  <a:lnTo>
                    <a:pt x="154" y="42"/>
                  </a:lnTo>
                  <a:lnTo>
                    <a:pt x="156" y="5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79" name="Freeform 206"/>
            <p:cNvSpPr>
              <a:spLocks/>
            </p:cNvSpPr>
            <p:nvPr/>
          </p:nvSpPr>
          <p:spPr bwMode="auto">
            <a:xfrm>
              <a:off x="5311775" y="4482677"/>
              <a:ext cx="777875" cy="808038"/>
            </a:xfrm>
            <a:custGeom>
              <a:avLst/>
              <a:gdLst>
                <a:gd name="T0" fmla="*/ 69 w 490"/>
                <a:gd name="T1" fmla="*/ 315 h 509"/>
                <a:gd name="T2" fmla="*/ 88 w 490"/>
                <a:gd name="T3" fmla="*/ 296 h 509"/>
                <a:gd name="T4" fmla="*/ 93 w 490"/>
                <a:gd name="T5" fmla="*/ 287 h 509"/>
                <a:gd name="T6" fmla="*/ 128 w 490"/>
                <a:gd name="T7" fmla="*/ 289 h 509"/>
                <a:gd name="T8" fmla="*/ 187 w 490"/>
                <a:gd name="T9" fmla="*/ 289 h 509"/>
                <a:gd name="T10" fmla="*/ 206 w 490"/>
                <a:gd name="T11" fmla="*/ 256 h 509"/>
                <a:gd name="T12" fmla="*/ 239 w 490"/>
                <a:gd name="T13" fmla="*/ 228 h 509"/>
                <a:gd name="T14" fmla="*/ 206 w 490"/>
                <a:gd name="T15" fmla="*/ 168 h 509"/>
                <a:gd name="T16" fmla="*/ 225 w 490"/>
                <a:gd name="T17" fmla="*/ 152 h 509"/>
                <a:gd name="T18" fmla="*/ 246 w 490"/>
                <a:gd name="T19" fmla="*/ 135 h 509"/>
                <a:gd name="T20" fmla="*/ 263 w 490"/>
                <a:gd name="T21" fmla="*/ 86 h 509"/>
                <a:gd name="T22" fmla="*/ 289 w 490"/>
                <a:gd name="T23" fmla="*/ 62 h 509"/>
                <a:gd name="T24" fmla="*/ 296 w 490"/>
                <a:gd name="T25" fmla="*/ 50 h 509"/>
                <a:gd name="T26" fmla="*/ 306 w 490"/>
                <a:gd name="T27" fmla="*/ 7 h 509"/>
                <a:gd name="T28" fmla="*/ 358 w 490"/>
                <a:gd name="T29" fmla="*/ 12 h 509"/>
                <a:gd name="T30" fmla="*/ 403 w 490"/>
                <a:gd name="T31" fmla="*/ 0 h 509"/>
                <a:gd name="T32" fmla="*/ 388 w 490"/>
                <a:gd name="T33" fmla="*/ 62 h 509"/>
                <a:gd name="T34" fmla="*/ 400 w 490"/>
                <a:gd name="T35" fmla="*/ 81 h 509"/>
                <a:gd name="T36" fmla="*/ 424 w 490"/>
                <a:gd name="T37" fmla="*/ 112 h 509"/>
                <a:gd name="T38" fmla="*/ 457 w 490"/>
                <a:gd name="T39" fmla="*/ 142 h 509"/>
                <a:gd name="T40" fmla="*/ 485 w 490"/>
                <a:gd name="T41" fmla="*/ 178 h 509"/>
                <a:gd name="T42" fmla="*/ 488 w 490"/>
                <a:gd name="T43" fmla="*/ 202 h 509"/>
                <a:gd name="T44" fmla="*/ 478 w 490"/>
                <a:gd name="T45" fmla="*/ 223 h 509"/>
                <a:gd name="T46" fmla="*/ 478 w 490"/>
                <a:gd name="T47" fmla="*/ 235 h 509"/>
                <a:gd name="T48" fmla="*/ 403 w 490"/>
                <a:gd name="T49" fmla="*/ 166 h 509"/>
                <a:gd name="T50" fmla="*/ 386 w 490"/>
                <a:gd name="T51" fmla="*/ 114 h 509"/>
                <a:gd name="T52" fmla="*/ 332 w 490"/>
                <a:gd name="T53" fmla="*/ 166 h 509"/>
                <a:gd name="T54" fmla="*/ 301 w 490"/>
                <a:gd name="T55" fmla="*/ 244 h 509"/>
                <a:gd name="T56" fmla="*/ 275 w 490"/>
                <a:gd name="T57" fmla="*/ 301 h 509"/>
                <a:gd name="T58" fmla="*/ 291 w 490"/>
                <a:gd name="T59" fmla="*/ 379 h 509"/>
                <a:gd name="T60" fmla="*/ 291 w 490"/>
                <a:gd name="T61" fmla="*/ 398 h 509"/>
                <a:gd name="T62" fmla="*/ 282 w 490"/>
                <a:gd name="T63" fmla="*/ 410 h 509"/>
                <a:gd name="T64" fmla="*/ 280 w 490"/>
                <a:gd name="T65" fmla="*/ 434 h 509"/>
                <a:gd name="T66" fmla="*/ 268 w 490"/>
                <a:gd name="T67" fmla="*/ 460 h 509"/>
                <a:gd name="T68" fmla="*/ 235 w 490"/>
                <a:gd name="T69" fmla="*/ 467 h 509"/>
                <a:gd name="T70" fmla="*/ 209 w 490"/>
                <a:gd name="T71" fmla="*/ 471 h 509"/>
                <a:gd name="T72" fmla="*/ 194 w 490"/>
                <a:gd name="T73" fmla="*/ 478 h 509"/>
                <a:gd name="T74" fmla="*/ 173 w 490"/>
                <a:gd name="T75" fmla="*/ 495 h 509"/>
                <a:gd name="T76" fmla="*/ 161 w 490"/>
                <a:gd name="T77" fmla="*/ 502 h 509"/>
                <a:gd name="T78" fmla="*/ 135 w 490"/>
                <a:gd name="T79" fmla="*/ 495 h 509"/>
                <a:gd name="T80" fmla="*/ 114 w 490"/>
                <a:gd name="T81" fmla="*/ 481 h 509"/>
                <a:gd name="T82" fmla="*/ 78 w 490"/>
                <a:gd name="T83" fmla="*/ 467 h 509"/>
                <a:gd name="T84" fmla="*/ 71 w 490"/>
                <a:gd name="T85" fmla="*/ 443 h 509"/>
                <a:gd name="T86" fmla="*/ 43 w 490"/>
                <a:gd name="T87" fmla="*/ 445 h 509"/>
                <a:gd name="T88" fmla="*/ 14 w 490"/>
                <a:gd name="T89" fmla="*/ 436 h 509"/>
                <a:gd name="T90" fmla="*/ 7 w 490"/>
                <a:gd name="T91" fmla="*/ 410 h 509"/>
                <a:gd name="T92" fmla="*/ 19 w 490"/>
                <a:gd name="T93" fmla="*/ 393 h 509"/>
                <a:gd name="T94" fmla="*/ 45 w 490"/>
                <a:gd name="T95" fmla="*/ 370 h 509"/>
                <a:gd name="T96" fmla="*/ 48 w 490"/>
                <a:gd name="T97" fmla="*/ 346 h 509"/>
                <a:gd name="T98" fmla="*/ 50 w 490"/>
                <a:gd name="T99" fmla="*/ 32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" h="509">
                  <a:moveTo>
                    <a:pt x="45" y="322"/>
                  </a:moveTo>
                  <a:lnTo>
                    <a:pt x="50" y="320"/>
                  </a:lnTo>
                  <a:lnTo>
                    <a:pt x="55" y="329"/>
                  </a:lnTo>
                  <a:lnTo>
                    <a:pt x="69" y="315"/>
                  </a:lnTo>
                  <a:lnTo>
                    <a:pt x="78" y="315"/>
                  </a:lnTo>
                  <a:lnTo>
                    <a:pt x="69" y="308"/>
                  </a:lnTo>
                  <a:lnTo>
                    <a:pt x="78" y="308"/>
                  </a:lnTo>
                  <a:lnTo>
                    <a:pt x="88" y="296"/>
                  </a:lnTo>
                  <a:lnTo>
                    <a:pt x="85" y="291"/>
                  </a:lnTo>
                  <a:lnTo>
                    <a:pt x="81" y="291"/>
                  </a:lnTo>
                  <a:lnTo>
                    <a:pt x="83" y="284"/>
                  </a:lnTo>
                  <a:lnTo>
                    <a:pt x="93" y="287"/>
                  </a:lnTo>
                  <a:lnTo>
                    <a:pt x="93" y="282"/>
                  </a:lnTo>
                  <a:lnTo>
                    <a:pt x="104" y="289"/>
                  </a:lnTo>
                  <a:lnTo>
                    <a:pt x="114" y="287"/>
                  </a:lnTo>
                  <a:lnTo>
                    <a:pt x="128" y="289"/>
                  </a:lnTo>
                  <a:lnTo>
                    <a:pt x="156" y="320"/>
                  </a:lnTo>
                  <a:lnTo>
                    <a:pt x="161" y="313"/>
                  </a:lnTo>
                  <a:lnTo>
                    <a:pt x="183" y="301"/>
                  </a:lnTo>
                  <a:lnTo>
                    <a:pt x="187" y="289"/>
                  </a:lnTo>
                  <a:lnTo>
                    <a:pt x="199" y="296"/>
                  </a:lnTo>
                  <a:lnTo>
                    <a:pt x="206" y="296"/>
                  </a:lnTo>
                  <a:lnTo>
                    <a:pt x="211" y="263"/>
                  </a:lnTo>
                  <a:lnTo>
                    <a:pt x="206" y="256"/>
                  </a:lnTo>
                  <a:lnTo>
                    <a:pt x="220" y="244"/>
                  </a:lnTo>
                  <a:lnTo>
                    <a:pt x="235" y="239"/>
                  </a:lnTo>
                  <a:lnTo>
                    <a:pt x="239" y="242"/>
                  </a:lnTo>
                  <a:lnTo>
                    <a:pt x="239" y="228"/>
                  </a:lnTo>
                  <a:lnTo>
                    <a:pt x="225" y="213"/>
                  </a:lnTo>
                  <a:lnTo>
                    <a:pt x="220" y="180"/>
                  </a:lnTo>
                  <a:lnTo>
                    <a:pt x="206" y="171"/>
                  </a:lnTo>
                  <a:lnTo>
                    <a:pt x="206" y="168"/>
                  </a:lnTo>
                  <a:lnTo>
                    <a:pt x="213" y="166"/>
                  </a:lnTo>
                  <a:lnTo>
                    <a:pt x="220" y="159"/>
                  </a:lnTo>
                  <a:lnTo>
                    <a:pt x="220" y="154"/>
                  </a:lnTo>
                  <a:lnTo>
                    <a:pt x="225" y="152"/>
                  </a:lnTo>
                  <a:lnTo>
                    <a:pt x="227" y="142"/>
                  </a:lnTo>
                  <a:lnTo>
                    <a:pt x="235" y="145"/>
                  </a:lnTo>
                  <a:lnTo>
                    <a:pt x="232" y="138"/>
                  </a:lnTo>
                  <a:lnTo>
                    <a:pt x="246" y="135"/>
                  </a:lnTo>
                  <a:lnTo>
                    <a:pt x="251" y="126"/>
                  </a:lnTo>
                  <a:lnTo>
                    <a:pt x="249" y="121"/>
                  </a:lnTo>
                  <a:lnTo>
                    <a:pt x="258" y="112"/>
                  </a:lnTo>
                  <a:lnTo>
                    <a:pt x="263" y="86"/>
                  </a:lnTo>
                  <a:lnTo>
                    <a:pt x="270" y="86"/>
                  </a:lnTo>
                  <a:lnTo>
                    <a:pt x="268" y="81"/>
                  </a:lnTo>
                  <a:lnTo>
                    <a:pt x="272" y="76"/>
                  </a:lnTo>
                  <a:lnTo>
                    <a:pt x="289" y="62"/>
                  </a:lnTo>
                  <a:lnTo>
                    <a:pt x="289" y="55"/>
                  </a:lnTo>
                  <a:lnTo>
                    <a:pt x="294" y="57"/>
                  </a:lnTo>
                  <a:lnTo>
                    <a:pt x="294" y="52"/>
                  </a:lnTo>
                  <a:lnTo>
                    <a:pt x="296" y="50"/>
                  </a:lnTo>
                  <a:lnTo>
                    <a:pt x="296" y="38"/>
                  </a:lnTo>
                  <a:lnTo>
                    <a:pt x="306" y="24"/>
                  </a:lnTo>
                  <a:lnTo>
                    <a:pt x="301" y="10"/>
                  </a:lnTo>
                  <a:lnTo>
                    <a:pt x="306" y="7"/>
                  </a:lnTo>
                  <a:lnTo>
                    <a:pt x="315" y="12"/>
                  </a:lnTo>
                  <a:lnTo>
                    <a:pt x="336" y="12"/>
                  </a:lnTo>
                  <a:lnTo>
                    <a:pt x="348" y="7"/>
                  </a:lnTo>
                  <a:lnTo>
                    <a:pt x="358" y="12"/>
                  </a:lnTo>
                  <a:lnTo>
                    <a:pt x="365" y="7"/>
                  </a:lnTo>
                  <a:lnTo>
                    <a:pt x="384" y="12"/>
                  </a:lnTo>
                  <a:lnTo>
                    <a:pt x="400" y="5"/>
                  </a:lnTo>
                  <a:lnTo>
                    <a:pt x="403" y="0"/>
                  </a:lnTo>
                  <a:lnTo>
                    <a:pt x="405" y="19"/>
                  </a:lnTo>
                  <a:lnTo>
                    <a:pt x="400" y="29"/>
                  </a:lnTo>
                  <a:lnTo>
                    <a:pt x="398" y="48"/>
                  </a:lnTo>
                  <a:lnTo>
                    <a:pt x="388" y="62"/>
                  </a:lnTo>
                  <a:lnTo>
                    <a:pt x="393" y="67"/>
                  </a:lnTo>
                  <a:lnTo>
                    <a:pt x="393" y="71"/>
                  </a:lnTo>
                  <a:lnTo>
                    <a:pt x="400" y="76"/>
                  </a:lnTo>
                  <a:lnTo>
                    <a:pt x="400" y="81"/>
                  </a:lnTo>
                  <a:lnTo>
                    <a:pt x="419" y="88"/>
                  </a:lnTo>
                  <a:lnTo>
                    <a:pt x="417" y="95"/>
                  </a:lnTo>
                  <a:lnTo>
                    <a:pt x="424" y="104"/>
                  </a:lnTo>
                  <a:lnTo>
                    <a:pt x="424" y="112"/>
                  </a:lnTo>
                  <a:lnTo>
                    <a:pt x="445" y="123"/>
                  </a:lnTo>
                  <a:lnTo>
                    <a:pt x="450" y="133"/>
                  </a:lnTo>
                  <a:lnTo>
                    <a:pt x="457" y="138"/>
                  </a:lnTo>
                  <a:lnTo>
                    <a:pt x="457" y="142"/>
                  </a:lnTo>
                  <a:lnTo>
                    <a:pt x="476" y="157"/>
                  </a:lnTo>
                  <a:lnTo>
                    <a:pt x="481" y="175"/>
                  </a:lnTo>
                  <a:lnTo>
                    <a:pt x="481" y="178"/>
                  </a:lnTo>
                  <a:lnTo>
                    <a:pt x="485" y="178"/>
                  </a:lnTo>
                  <a:lnTo>
                    <a:pt x="490" y="183"/>
                  </a:lnTo>
                  <a:lnTo>
                    <a:pt x="488" y="192"/>
                  </a:lnTo>
                  <a:lnTo>
                    <a:pt x="483" y="197"/>
                  </a:lnTo>
                  <a:lnTo>
                    <a:pt x="488" y="202"/>
                  </a:lnTo>
                  <a:lnTo>
                    <a:pt x="481" y="209"/>
                  </a:lnTo>
                  <a:lnTo>
                    <a:pt x="483" y="209"/>
                  </a:lnTo>
                  <a:lnTo>
                    <a:pt x="483" y="218"/>
                  </a:lnTo>
                  <a:lnTo>
                    <a:pt x="478" y="223"/>
                  </a:lnTo>
                  <a:lnTo>
                    <a:pt x="476" y="220"/>
                  </a:lnTo>
                  <a:lnTo>
                    <a:pt x="478" y="225"/>
                  </a:lnTo>
                  <a:lnTo>
                    <a:pt x="471" y="225"/>
                  </a:lnTo>
                  <a:lnTo>
                    <a:pt x="478" y="235"/>
                  </a:lnTo>
                  <a:lnTo>
                    <a:pt x="467" y="223"/>
                  </a:lnTo>
                  <a:lnTo>
                    <a:pt x="464" y="209"/>
                  </a:lnTo>
                  <a:lnTo>
                    <a:pt x="417" y="183"/>
                  </a:lnTo>
                  <a:lnTo>
                    <a:pt x="403" y="166"/>
                  </a:lnTo>
                  <a:lnTo>
                    <a:pt x="410" y="152"/>
                  </a:lnTo>
                  <a:lnTo>
                    <a:pt x="403" y="133"/>
                  </a:lnTo>
                  <a:lnTo>
                    <a:pt x="391" y="114"/>
                  </a:lnTo>
                  <a:lnTo>
                    <a:pt x="386" y="114"/>
                  </a:lnTo>
                  <a:lnTo>
                    <a:pt x="386" y="126"/>
                  </a:lnTo>
                  <a:lnTo>
                    <a:pt x="381" y="133"/>
                  </a:lnTo>
                  <a:lnTo>
                    <a:pt x="355" y="142"/>
                  </a:lnTo>
                  <a:lnTo>
                    <a:pt x="332" y="166"/>
                  </a:lnTo>
                  <a:lnTo>
                    <a:pt x="313" y="166"/>
                  </a:lnTo>
                  <a:lnTo>
                    <a:pt x="310" y="220"/>
                  </a:lnTo>
                  <a:lnTo>
                    <a:pt x="301" y="232"/>
                  </a:lnTo>
                  <a:lnTo>
                    <a:pt x="301" y="244"/>
                  </a:lnTo>
                  <a:lnTo>
                    <a:pt x="287" y="263"/>
                  </a:lnTo>
                  <a:lnTo>
                    <a:pt x="284" y="282"/>
                  </a:lnTo>
                  <a:lnTo>
                    <a:pt x="284" y="291"/>
                  </a:lnTo>
                  <a:lnTo>
                    <a:pt x="275" y="301"/>
                  </a:lnTo>
                  <a:lnTo>
                    <a:pt x="277" y="334"/>
                  </a:lnTo>
                  <a:lnTo>
                    <a:pt x="287" y="351"/>
                  </a:lnTo>
                  <a:lnTo>
                    <a:pt x="287" y="374"/>
                  </a:lnTo>
                  <a:lnTo>
                    <a:pt x="291" y="379"/>
                  </a:lnTo>
                  <a:lnTo>
                    <a:pt x="291" y="386"/>
                  </a:lnTo>
                  <a:lnTo>
                    <a:pt x="294" y="386"/>
                  </a:lnTo>
                  <a:lnTo>
                    <a:pt x="289" y="396"/>
                  </a:lnTo>
                  <a:lnTo>
                    <a:pt x="291" y="398"/>
                  </a:lnTo>
                  <a:lnTo>
                    <a:pt x="289" y="403"/>
                  </a:lnTo>
                  <a:lnTo>
                    <a:pt x="287" y="403"/>
                  </a:lnTo>
                  <a:lnTo>
                    <a:pt x="287" y="407"/>
                  </a:lnTo>
                  <a:lnTo>
                    <a:pt x="282" y="410"/>
                  </a:lnTo>
                  <a:lnTo>
                    <a:pt x="287" y="412"/>
                  </a:lnTo>
                  <a:lnTo>
                    <a:pt x="284" y="422"/>
                  </a:lnTo>
                  <a:lnTo>
                    <a:pt x="280" y="419"/>
                  </a:lnTo>
                  <a:lnTo>
                    <a:pt x="280" y="434"/>
                  </a:lnTo>
                  <a:lnTo>
                    <a:pt x="275" y="441"/>
                  </a:lnTo>
                  <a:lnTo>
                    <a:pt x="272" y="450"/>
                  </a:lnTo>
                  <a:lnTo>
                    <a:pt x="268" y="455"/>
                  </a:lnTo>
                  <a:lnTo>
                    <a:pt x="268" y="460"/>
                  </a:lnTo>
                  <a:lnTo>
                    <a:pt x="263" y="457"/>
                  </a:lnTo>
                  <a:lnTo>
                    <a:pt x="261" y="464"/>
                  </a:lnTo>
                  <a:lnTo>
                    <a:pt x="249" y="471"/>
                  </a:lnTo>
                  <a:lnTo>
                    <a:pt x="235" y="467"/>
                  </a:lnTo>
                  <a:lnTo>
                    <a:pt x="225" y="469"/>
                  </a:lnTo>
                  <a:lnTo>
                    <a:pt x="220" y="467"/>
                  </a:lnTo>
                  <a:lnTo>
                    <a:pt x="211" y="474"/>
                  </a:lnTo>
                  <a:lnTo>
                    <a:pt x="209" y="471"/>
                  </a:lnTo>
                  <a:lnTo>
                    <a:pt x="206" y="474"/>
                  </a:lnTo>
                  <a:lnTo>
                    <a:pt x="206" y="469"/>
                  </a:lnTo>
                  <a:lnTo>
                    <a:pt x="201" y="481"/>
                  </a:lnTo>
                  <a:lnTo>
                    <a:pt x="194" y="478"/>
                  </a:lnTo>
                  <a:lnTo>
                    <a:pt x="194" y="483"/>
                  </a:lnTo>
                  <a:lnTo>
                    <a:pt x="187" y="483"/>
                  </a:lnTo>
                  <a:lnTo>
                    <a:pt x="183" y="490"/>
                  </a:lnTo>
                  <a:lnTo>
                    <a:pt x="173" y="495"/>
                  </a:lnTo>
                  <a:lnTo>
                    <a:pt x="173" y="497"/>
                  </a:lnTo>
                  <a:lnTo>
                    <a:pt x="166" y="502"/>
                  </a:lnTo>
                  <a:lnTo>
                    <a:pt x="168" y="509"/>
                  </a:lnTo>
                  <a:lnTo>
                    <a:pt x="161" y="502"/>
                  </a:lnTo>
                  <a:lnTo>
                    <a:pt x="156" y="505"/>
                  </a:lnTo>
                  <a:lnTo>
                    <a:pt x="154" y="502"/>
                  </a:lnTo>
                  <a:lnTo>
                    <a:pt x="140" y="502"/>
                  </a:lnTo>
                  <a:lnTo>
                    <a:pt x="135" y="495"/>
                  </a:lnTo>
                  <a:lnTo>
                    <a:pt x="123" y="488"/>
                  </a:lnTo>
                  <a:lnTo>
                    <a:pt x="121" y="481"/>
                  </a:lnTo>
                  <a:lnTo>
                    <a:pt x="126" y="469"/>
                  </a:lnTo>
                  <a:lnTo>
                    <a:pt x="114" y="481"/>
                  </a:lnTo>
                  <a:lnTo>
                    <a:pt x="107" y="476"/>
                  </a:lnTo>
                  <a:lnTo>
                    <a:pt x="95" y="483"/>
                  </a:lnTo>
                  <a:lnTo>
                    <a:pt x="83" y="481"/>
                  </a:lnTo>
                  <a:lnTo>
                    <a:pt x="78" y="467"/>
                  </a:lnTo>
                  <a:lnTo>
                    <a:pt x="69" y="467"/>
                  </a:lnTo>
                  <a:lnTo>
                    <a:pt x="74" y="464"/>
                  </a:lnTo>
                  <a:lnTo>
                    <a:pt x="76" y="457"/>
                  </a:lnTo>
                  <a:lnTo>
                    <a:pt x="71" y="443"/>
                  </a:lnTo>
                  <a:lnTo>
                    <a:pt x="67" y="438"/>
                  </a:lnTo>
                  <a:lnTo>
                    <a:pt x="62" y="441"/>
                  </a:lnTo>
                  <a:lnTo>
                    <a:pt x="52" y="431"/>
                  </a:lnTo>
                  <a:lnTo>
                    <a:pt x="43" y="445"/>
                  </a:lnTo>
                  <a:lnTo>
                    <a:pt x="33" y="445"/>
                  </a:lnTo>
                  <a:lnTo>
                    <a:pt x="24" y="450"/>
                  </a:lnTo>
                  <a:lnTo>
                    <a:pt x="24" y="438"/>
                  </a:lnTo>
                  <a:lnTo>
                    <a:pt x="14" y="436"/>
                  </a:lnTo>
                  <a:lnTo>
                    <a:pt x="14" y="431"/>
                  </a:lnTo>
                  <a:lnTo>
                    <a:pt x="0" y="422"/>
                  </a:lnTo>
                  <a:lnTo>
                    <a:pt x="10" y="417"/>
                  </a:lnTo>
                  <a:lnTo>
                    <a:pt x="7" y="410"/>
                  </a:lnTo>
                  <a:lnTo>
                    <a:pt x="26" y="407"/>
                  </a:lnTo>
                  <a:lnTo>
                    <a:pt x="19" y="398"/>
                  </a:lnTo>
                  <a:lnTo>
                    <a:pt x="24" y="396"/>
                  </a:lnTo>
                  <a:lnTo>
                    <a:pt x="19" y="393"/>
                  </a:lnTo>
                  <a:lnTo>
                    <a:pt x="31" y="386"/>
                  </a:lnTo>
                  <a:lnTo>
                    <a:pt x="31" y="374"/>
                  </a:lnTo>
                  <a:lnTo>
                    <a:pt x="48" y="374"/>
                  </a:lnTo>
                  <a:lnTo>
                    <a:pt x="45" y="370"/>
                  </a:lnTo>
                  <a:lnTo>
                    <a:pt x="50" y="370"/>
                  </a:lnTo>
                  <a:lnTo>
                    <a:pt x="50" y="358"/>
                  </a:lnTo>
                  <a:lnTo>
                    <a:pt x="43" y="348"/>
                  </a:lnTo>
                  <a:lnTo>
                    <a:pt x="48" y="346"/>
                  </a:lnTo>
                  <a:lnTo>
                    <a:pt x="52" y="336"/>
                  </a:lnTo>
                  <a:lnTo>
                    <a:pt x="43" y="336"/>
                  </a:lnTo>
                  <a:lnTo>
                    <a:pt x="40" y="334"/>
                  </a:lnTo>
                  <a:lnTo>
                    <a:pt x="50" y="329"/>
                  </a:lnTo>
                  <a:lnTo>
                    <a:pt x="45" y="322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0" name="Freeform 207"/>
            <p:cNvSpPr>
              <a:spLocks/>
            </p:cNvSpPr>
            <p:nvPr/>
          </p:nvSpPr>
          <p:spPr bwMode="auto">
            <a:xfrm>
              <a:off x="5275263" y="3157115"/>
              <a:ext cx="506413" cy="415925"/>
            </a:xfrm>
            <a:custGeom>
              <a:avLst/>
              <a:gdLst>
                <a:gd name="T0" fmla="*/ 19 w 319"/>
                <a:gd name="T1" fmla="*/ 37 h 262"/>
                <a:gd name="T2" fmla="*/ 30 w 319"/>
                <a:gd name="T3" fmla="*/ 37 h 262"/>
                <a:gd name="T4" fmla="*/ 49 w 319"/>
                <a:gd name="T5" fmla="*/ 26 h 262"/>
                <a:gd name="T6" fmla="*/ 59 w 319"/>
                <a:gd name="T7" fmla="*/ 19 h 262"/>
                <a:gd name="T8" fmla="*/ 87 w 319"/>
                <a:gd name="T9" fmla="*/ 0 h 262"/>
                <a:gd name="T10" fmla="*/ 106 w 319"/>
                <a:gd name="T11" fmla="*/ 4 h 262"/>
                <a:gd name="T12" fmla="*/ 118 w 319"/>
                <a:gd name="T13" fmla="*/ 4 h 262"/>
                <a:gd name="T14" fmla="*/ 127 w 319"/>
                <a:gd name="T15" fmla="*/ 4 h 262"/>
                <a:gd name="T16" fmla="*/ 135 w 319"/>
                <a:gd name="T17" fmla="*/ 11 h 262"/>
                <a:gd name="T18" fmla="*/ 144 w 319"/>
                <a:gd name="T19" fmla="*/ 4 h 262"/>
                <a:gd name="T20" fmla="*/ 153 w 319"/>
                <a:gd name="T21" fmla="*/ 7 h 262"/>
                <a:gd name="T22" fmla="*/ 184 w 319"/>
                <a:gd name="T23" fmla="*/ 11 h 262"/>
                <a:gd name="T24" fmla="*/ 213 w 319"/>
                <a:gd name="T25" fmla="*/ 21 h 262"/>
                <a:gd name="T26" fmla="*/ 222 w 319"/>
                <a:gd name="T27" fmla="*/ 23 h 262"/>
                <a:gd name="T28" fmla="*/ 234 w 319"/>
                <a:gd name="T29" fmla="*/ 28 h 262"/>
                <a:gd name="T30" fmla="*/ 277 w 319"/>
                <a:gd name="T31" fmla="*/ 56 h 262"/>
                <a:gd name="T32" fmla="*/ 277 w 319"/>
                <a:gd name="T33" fmla="*/ 68 h 262"/>
                <a:gd name="T34" fmla="*/ 286 w 319"/>
                <a:gd name="T35" fmla="*/ 82 h 262"/>
                <a:gd name="T36" fmla="*/ 298 w 319"/>
                <a:gd name="T37" fmla="*/ 111 h 262"/>
                <a:gd name="T38" fmla="*/ 305 w 319"/>
                <a:gd name="T39" fmla="*/ 163 h 262"/>
                <a:gd name="T40" fmla="*/ 288 w 319"/>
                <a:gd name="T41" fmla="*/ 165 h 262"/>
                <a:gd name="T42" fmla="*/ 272 w 319"/>
                <a:gd name="T43" fmla="*/ 172 h 262"/>
                <a:gd name="T44" fmla="*/ 191 w 319"/>
                <a:gd name="T45" fmla="*/ 189 h 262"/>
                <a:gd name="T46" fmla="*/ 175 w 319"/>
                <a:gd name="T47" fmla="*/ 253 h 262"/>
                <a:gd name="T48" fmla="*/ 165 w 319"/>
                <a:gd name="T49" fmla="*/ 258 h 262"/>
                <a:gd name="T50" fmla="*/ 123 w 319"/>
                <a:gd name="T51" fmla="*/ 251 h 262"/>
                <a:gd name="T52" fmla="*/ 106 w 319"/>
                <a:gd name="T53" fmla="*/ 241 h 262"/>
                <a:gd name="T54" fmla="*/ 92 w 319"/>
                <a:gd name="T55" fmla="*/ 260 h 262"/>
                <a:gd name="T56" fmla="*/ 40 w 319"/>
                <a:gd name="T57" fmla="*/ 239 h 262"/>
                <a:gd name="T58" fmla="*/ 26 w 319"/>
                <a:gd name="T59" fmla="*/ 229 h 262"/>
                <a:gd name="T60" fmla="*/ 14 w 319"/>
                <a:gd name="T61" fmla="*/ 215 h 262"/>
                <a:gd name="T62" fmla="*/ 7 w 319"/>
                <a:gd name="T63" fmla="*/ 206 h 262"/>
                <a:gd name="T64" fmla="*/ 26 w 319"/>
                <a:gd name="T65" fmla="*/ 175 h 262"/>
                <a:gd name="T66" fmla="*/ 21 w 319"/>
                <a:gd name="T67" fmla="*/ 161 h 262"/>
                <a:gd name="T68" fmla="*/ 26 w 319"/>
                <a:gd name="T69" fmla="*/ 151 h 262"/>
                <a:gd name="T70" fmla="*/ 21 w 319"/>
                <a:gd name="T71" fmla="*/ 142 h 262"/>
                <a:gd name="T72" fmla="*/ 14 w 319"/>
                <a:gd name="T73" fmla="*/ 132 h 262"/>
                <a:gd name="T74" fmla="*/ 19 w 319"/>
                <a:gd name="T75" fmla="*/ 125 h 262"/>
                <a:gd name="T76" fmla="*/ 19 w 319"/>
                <a:gd name="T77" fmla="*/ 111 h 262"/>
                <a:gd name="T78" fmla="*/ 11 w 319"/>
                <a:gd name="T79" fmla="*/ 101 h 262"/>
                <a:gd name="T80" fmla="*/ 9 w 319"/>
                <a:gd name="T81" fmla="*/ 92 h 262"/>
                <a:gd name="T82" fmla="*/ 19 w 319"/>
                <a:gd name="T83" fmla="*/ 82 h 262"/>
                <a:gd name="T84" fmla="*/ 23 w 319"/>
                <a:gd name="T85" fmla="*/ 68 h 262"/>
                <a:gd name="T86" fmla="*/ 14 w 319"/>
                <a:gd name="T87" fmla="*/ 61 h 262"/>
                <a:gd name="T88" fmla="*/ 2 w 319"/>
                <a:gd name="T89" fmla="*/ 3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262">
                  <a:moveTo>
                    <a:pt x="2" y="30"/>
                  </a:moveTo>
                  <a:lnTo>
                    <a:pt x="11" y="30"/>
                  </a:lnTo>
                  <a:lnTo>
                    <a:pt x="19" y="37"/>
                  </a:lnTo>
                  <a:lnTo>
                    <a:pt x="21" y="33"/>
                  </a:lnTo>
                  <a:lnTo>
                    <a:pt x="28" y="40"/>
                  </a:lnTo>
                  <a:lnTo>
                    <a:pt x="30" y="37"/>
                  </a:lnTo>
                  <a:lnTo>
                    <a:pt x="33" y="40"/>
                  </a:lnTo>
                  <a:lnTo>
                    <a:pt x="54" y="30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59" y="14"/>
                  </a:lnTo>
                  <a:lnTo>
                    <a:pt x="85" y="4"/>
                  </a:lnTo>
                  <a:lnTo>
                    <a:pt x="87" y="0"/>
                  </a:lnTo>
                  <a:lnTo>
                    <a:pt x="97" y="9"/>
                  </a:lnTo>
                  <a:lnTo>
                    <a:pt x="99" y="4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6" y="0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18" y="9"/>
                  </a:lnTo>
                  <a:lnTo>
                    <a:pt x="127" y="4"/>
                  </a:lnTo>
                  <a:lnTo>
                    <a:pt x="127" y="9"/>
                  </a:lnTo>
                  <a:lnTo>
                    <a:pt x="132" y="7"/>
                  </a:lnTo>
                  <a:lnTo>
                    <a:pt x="135" y="11"/>
                  </a:lnTo>
                  <a:lnTo>
                    <a:pt x="137" y="7"/>
                  </a:lnTo>
                  <a:lnTo>
                    <a:pt x="142" y="11"/>
                  </a:lnTo>
                  <a:lnTo>
                    <a:pt x="144" y="4"/>
                  </a:lnTo>
                  <a:lnTo>
                    <a:pt x="151" y="11"/>
                  </a:lnTo>
                  <a:lnTo>
                    <a:pt x="151" y="7"/>
                  </a:lnTo>
                  <a:lnTo>
                    <a:pt x="153" y="7"/>
                  </a:lnTo>
                  <a:lnTo>
                    <a:pt x="161" y="14"/>
                  </a:lnTo>
                  <a:lnTo>
                    <a:pt x="175" y="19"/>
                  </a:lnTo>
                  <a:lnTo>
                    <a:pt x="184" y="11"/>
                  </a:lnTo>
                  <a:lnTo>
                    <a:pt x="184" y="16"/>
                  </a:lnTo>
                  <a:lnTo>
                    <a:pt x="208" y="26"/>
                  </a:lnTo>
                  <a:lnTo>
                    <a:pt x="213" y="21"/>
                  </a:lnTo>
                  <a:lnTo>
                    <a:pt x="215" y="26"/>
                  </a:lnTo>
                  <a:lnTo>
                    <a:pt x="217" y="21"/>
                  </a:lnTo>
                  <a:lnTo>
                    <a:pt x="222" y="23"/>
                  </a:lnTo>
                  <a:lnTo>
                    <a:pt x="227" y="23"/>
                  </a:lnTo>
                  <a:lnTo>
                    <a:pt x="229" y="30"/>
                  </a:lnTo>
                  <a:lnTo>
                    <a:pt x="234" y="28"/>
                  </a:lnTo>
                  <a:lnTo>
                    <a:pt x="241" y="37"/>
                  </a:lnTo>
                  <a:lnTo>
                    <a:pt x="246" y="49"/>
                  </a:lnTo>
                  <a:lnTo>
                    <a:pt x="277" y="56"/>
                  </a:lnTo>
                  <a:lnTo>
                    <a:pt x="274" y="56"/>
                  </a:lnTo>
                  <a:lnTo>
                    <a:pt x="277" y="64"/>
                  </a:lnTo>
                  <a:lnTo>
                    <a:pt x="277" y="68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86" y="82"/>
                  </a:lnTo>
                  <a:lnTo>
                    <a:pt x="286" y="85"/>
                  </a:lnTo>
                  <a:lnTo>
                    <a:pt x="295" y="90"/>
                  </a:lnTo>
                  <a:lnTo>
                    <a:pt x="298" y="111"/>
                  </a:lnTo>
                  <a:lnTo>
                    <a:pt x="319" y="125"/>
                  </a:lnTo>
                  <a:lnTo>
                    <a:pt x="305" y="146"/>
                  </a:lnTo>
                  <a:lnTo>
                    <a:pt x="305" y="163"/>
                  </a:lnTo>
                  <a:lnTo>
                    <a:pt x="298" y="165"/>
                  </a:lnTo>
                  <a:lnTo>
                    <a:pt x="295" y="163"/>
                  </a:lnTo>
                  <a:lnTo>
                    <a:pt x="288" y="165"/>
                  </a:lnTo>
                  <a:lnTo>
                    <a:pt x="288" y="168"/>
                  </a:lnTo>
                  <a:lnTo>
                    <a:pt x="281" y="168"/>
                  </a:lnTo>
                  <a:lnTo>
                    <a:pt x="272" y="172"/>
                  </a:lnTo>
                  <a:lnTo>
                    <a:pt x="262" y="172"/>
                  </a:lnTo>
                  <a:lnTo>
                    <a:pt x="258" y="189"/>
                  </a:lnTo>
                  <a:lnTo>
                    <a:pt x="191" y="189"/>
                  </a:lnTo>
                  <a:lnTo>
                    <a:pt x="191" y="246"/>
                  </a:lnTo>
                  <a:lnTo>
                    <a:pt x="182" y="246"/>
                  </a:lnTo>
                  <a:lnTo>
                    <a:pt x="175" y="253"/>
                  </a:lnTo>
                  <a:lnTo>
                    <a:pt x="175" y="262"/>
                  </a:lnTo>
                  <a:lnTo>
                    <a:pt x="168" y="262"/>
                  </a:lnTo>
                  <a:lnTo>
                    <a:pt x="165" y="258"/>
                  </a:lnTo>
                  <a:lnTo>
                    <a:pt x="151" y="253"/>
                  </a:lnTo>
                  <a:lnTo>
                    <a:pt x="142" y="246"/>
                  </a:lnTo>
                  <a:lnTo>
                    <a:pt x="123" y="251"/>
                  </a:lnTo>
                  <a:lnTo>
                    <a:pt x="123" y="253"/>
                  </a:lnTo>
                  <a:lnTo>
                    <a:pt x="116" y="243"/>
                  </a:lnTo>
                  <a:lnTo>
                    <a:pt x="106" y="241"/>
                  </a:lnTo>
                  <a:lnTo>
                    <a:pt x="101" y="255"/>
                  </a:lnTo>
                  <a:lnTo>
                    <a:pt x="99" y="260"/>
                  </a:lnTo>
                  <a:lnTo>
                    <a:pt x="92" y="260"/>
                  </a:lnTo>
                  <a:lnTo>
                    <a:pt x="63" y="246"/>
                  </a:lnTo>
                  <a:lnTo>
                    <a:pt x="40" y="241"/>
                  </a:lnTo>
                  <a:lnTo>
                    <a:pt x="40" y="239"/>
                  </a:lnTo>
                  <a:lnTo>
                    <a:pt x="30" y="239"/>
                  </a:lnTo>
                  <a:lnTo>
                    <a:pt x="30" y="227"/>
                  </a:lnTo>
                  <a:lnTo>
                    <a:pt x="26" y="229"/>
                  </a:lnTo>
                  <a:lnTo>
                    <a:pt x="23" y="225"/>
                  </a:lnTo>
                  <a:lnTo>
                    <a:pt x="23" y="222"/>
                  </a:lnTo>
                  <a:lnTo>
                    <a:pt x="14" y="215"/>
                  </a:lnTo>
                  <a:lnTo>
                    <a:pt x="14" y="206"/>
                  </a:lnTo>
                  <a:lnTo>
                    <a:pt x="9" y="208"/>
                  </a:lnTo>
                  <a:lnTo>
                    <a:pt x="7" y="206"/>
                  </a:lnTo>
                  <a:lnTo>
                    <a:pt x="16" y="194"/>
                  </a:lnTo>
                  <a:lnTo>
                    <a:pt x="16" y="182"/>
                  </a:lnTo>
                  <a:lnTo>
                    <a:pt x="26" y="175"/>
                  </a:lnTo>
                  <a:lnTo>
                    <a:pt x="28" y="170"/>
                  </a:lnTo>
                  <a:lnTo>
                    <a:pt x="21" y="165"/>
                  </a:lnTo>
                  <a:lnTo>
                    <a:pt x="21" y="161"/>
                  </a:lnTo>
                  <a:lnTo>
                    <a:pt x="23" y="158"/>
                  </a:lnTo>
                  <a:lnTo>
                    <a:pt x="23" y="153"/>
                  </a:lnTo>
                  <a:lnTo>
                    <a:pt x="26" y="151"/>
                  </a:lnTo>
                  <a:lnTo>
                    <a:pt x="23" y="149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3" y="137"/>
                  </a:lnTo>
                  <a:lnTo>
                    <a:pt x="19" y="132"/>
                  </a:lnTo>
                  <a:lnTo>
                    <a:pt x="14" y="132"/>
                  </a:lnTo>
                  <a:lnTo>
                    <a:pt x="9" y="127"/>
                  </a:lnTo>
                  <a:lnTo>
                    <a:pt x="14" y="123"/>
                  </a:lnTo>
                  <a:lnTo>
                    <a:pt x="19" y="125"/>
                  </a:lnTo>
                  <a:lnTo>
                    <a:pt x="16" y="116"/>
                  </a:lnTo>
                  <a:lnTo>
                    <a:pt x="11" y="116"/>
                  </a:lnTo>
                  <a:lnTo>
                    <a:pt x="19" y="111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11" y="97"/>
                  </a:lnTo>
                  <a:lnTo>
                    <a:pt x="9" y="92"/>
                  </a:lnTo>
                  <a:lnTo>
                    <a:pt x="19" y="87"/>
                  </a:lnTo>
                  <a:lnTo>
                    <a:pt x="14" y="82"/>
                  </a:lnTo>
                  <a:lnTo>
                    <a:pt x="19" y="82"/>
                  </a:lnTo>
                  <a:lnTo>
                    <a:pt x="21" y="78"/>
                  </a:lnTo>
                  <a:lnTo>
                    <a:pt x="21" y="73"/>
                  </a:lnTo>
                  <a:lnTo>
                    <a:pt x="23" y="68"/>
                  </a:lnTo>
                  <a:lnTo>
                    <a:pt x="14" y="64"/>
                  </a:lnTo>
                  <a:lnTo>
                    <a:pt x="16" y="59"/>
                  </a:lnTo>
                  <a:lnTo>
                    <a:pt x="14" y="61"/>
                  </a:lnTo>
                  <a:lnTo>
                    <a:pt x="11" y="49"/>
                  </a:lnTo>
                  <a:lnTo>
                    <a:pt x="0" y="4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1" name="Freeform 208"/>
            <p:cNvSpPr>
              <a:spLocks/>
            </p:cNvSpPr>
            <p:nvPr/>
          </p:nvSpPr>
          <p:spPr bwMode="auto">
            <a:xfrm>
              <a:off x="5368925" y="4358852"/>
              <a:ext cx="412750" cy="420688"/>
            </a:xfrm>
            <a:custGeom>
              <a:avLst/>
              <a:gdLst>
                <a:gd name="T0" fmla="*/ 113 w 260"/>
                <a:gd name="T1" fmla="*/ 3 h 265"/>
                <a:gd name="T2" fmla="*/ 128 w 260"/>
                <a:gd name="T3" fmla="*/ 0 h 265"/>
                <a:gd name="T4" fmla="*/ 144 w 260"/>
                <a:gd name="T5" fmla="*/ 0 h 265"/>
                <a:gd name="T6" fmla="*/ 154 w 260"/>
                <a:gd name="T7" fmla="*/ 0 h 265"/>
                <a:gd name="T8" fmla="*/ 165 w 260"/>
                <a:gd name="T9" fmla="*/ 5 h 265"/>
                <a:gd name="T10" fmla="*/ 177 w 260"/>
                <a:gd name="T11" fmla="*/ 14 h 265"/>
                <a:gd name="T12" fmla="*/ 182 w 260"/>
                <a:gd name="T13" fmla="*/ 17 h 265"/>
                <a:gd name="T14" fmla="*/ 184 w 260"/>
                <a:gd name="T15" fmla="*/ 45 h 265"/>
                <a:gd name="T16" fmla="*/ 182 w 260"/>
                <a:gd name="T17" fmla="*/ 57 h 265"/>
                <a:gd name="T18" fmla="*/ 182 w 260"/>
                <a:gd name="T19" fmla="*/ 74 h 265"/>
                <a:gd name="T20" fmla="*/ 187 w 260"/>
                <a:gd name="T21" fmla="*/ 90 h 265"/>
                <a:gd name="T22" fmla="*/ 208 w 260"/>
                <a:gd name="T23" fmla="*/ 88 h 265"/>
                <a:gd name="T24" fmla="*/ 222 w 260"/>
                <a:gd name="T25" fmla="*/ 95 h 265"/>
                <a:gd name="T26" fmla="*/ 260 w 260"/>
                <a:gd name="T27" fmla="*/ 126 h 265"/>
                <a:gd name="T28" fmla="*/ 258 w 260"/>
                <a:gd name="T29" fmla="*/ 135 h 265"/>
                <a:gd name="T30" fmla="*/ 253 w 260"/>
                <a:gd name="T31" fmla="*/ 140 h 265"/>
                <a:gd name="T32" fmla="*/ 234 w 260"/>
                <a:gd name="T33" fmla="*/ 164 h 265"/>
                <a:gd name="T34" fmla="*/ 222 w 260"/>
                <a:gd name="T35" fmla="*/ 190 h 265"/>
                <a:gd name="T36" fmla="*/ 215 w 260"/>
                <a:gd name="T37" fmla="*/ 204 h 265"/>
                <a:gd name="T38" fmla="*/ 196 w 260"/>
                <a:gd name="T39" fmla="*/ 216 h 265"/>
                <a:gd name="T40" fmla="*/ 191 w 260"/>
                <a:gd name="T41" fmla="*/ 220 h 265"/>
                <a:gd name="T42" fmla="*/ 184 w 260"/>
                <a:gd name="T43" fmla="*/ 232 h 265"/>
                <a:gd name="T44" fmla="*/ 177 w 260"/>
                <a:gd name="T45" fmla="*/ 244 h 265"/>
                <a:gd name="T46" fmla="*/ 168 w 260"/>
                <a:gd name="T47" fmla="*/ 251 h 265"/>
                <a:gd name="T48" fmla="*/ 156 w 260"/>
                <a:gd name="T49" fmla="*/ 258 h 265"/>
                <a:gd name="T50" fmla="*/ 132 w 260"/>
                <a:gd name="T51" fmla="*/ 261 h 265"/>
                <a:gd name="T52" fmla="*/ 128 w 260"/>
                <a:gd name="T53" fmla="*/ 256 h 265"/>
                <a:gd name="T54" fmla="*/ 132 w 260"/>
                <a:gd name="T55" fmla="*/ 242 h 265"/>
                <a:gd name="T56" fmla="*/ 123 w 260"/>
                <a:gd name="T57" fmla="*/ 218 h 265"/>
                <a:gd name="T58" fmla="*/ 99 w 260"/>
                <a:gd name="T59" fmla="*/ 208 h 265"/>
                <a:gd name="T60" fmla="*/ 73 w 260"/>
                <a:gd name="T61" fmla="*/ 194 h 265"/>
                <a:gd name="T62" fmla="*/ 0 w 260"/>
                <a:gd name="T63" fmla="*/ 123 h 265"/>
                <a:gd name="T64" fmla="*/ 7 w 260"/>
                <a:gd name="T65" fmla="*/ 100 h 265"/>
                <a:gd name="T66" fmla="*/ 33 w 260"/>
                <a:gd name="T67" fmla="*/ 95 h 265"/>
                <a:gd name="T68" fmla="*/ 54 w 260"/>
                <a:gd name="T69" fmla="*/ 83 h 265"/>
                <a:gd name="T70" fmla="*/ 66 w 260"/>
                <a:gd name="T71" fmla="*/ 62 h 265"/>
                <a:gd name="T72" fmla="*/ 85 w 260"/>
                <a:gd name="T73" fmla="*/ 36 h 265"/>
                <a:gd name="T74" fmla="*/ 106 w 260"/>
                <a:gd name="T75" fmla="*/ 19 h 265"/>
                <a:gd name="T76" fmla="*/ 104 w 260"/>
                <a:gd name="T77" fmla="*/ 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65">
                  <a:moveTo>
                    <a:pt x="104" y="3"/>
                  </a:moveTo>
                  <a:lnTo>
                    <a:pt x="113" y="3"/>
                  </a:lnTo>
                  <a:lnTo>
                    <a:pt x="120" y="5"/>
                  </a:lnTo>
                  <a:lnTo>
                    <a:pt x="128" y="0"/>
                  </a:lnTo>
                  <a:lnTo>
                    <a:pt x="139" y="3"/>
                  </a:lnTo>
                  <a:lnTo>
                    <a:pt x="144" y="0"/>
                  </a:lnTo>
                  <a:lnTo>
                    <a:pt x="151" y="3"/>
                  </a:lnTo>
                  <a:lnTo>
                    <a:pt x="154" y="0"/>
                  </a:lnTo>
                  <a:lnTo>
                    <a:pt x="156" y="5"/>
                  </a:lnTo>
                  <a:lnTo>
                    <a:pt x="165" y="5"/>
                  </a:lnTo>
                  <a:lnTo>
                    <a:pt x="175" y="7"/>
                  </a:lnTo>
                  <a:lnTo>
                    <a:pt x="177" y="14"/>
                  </a:lnTo>
                  <a:lnTo>
                    <a:pt x="175" y="17"/>
                  </a:lnTo>
                  <a:lnTo>
                    <a:pt x="182" y="17"/>
                  </a:lnTo>
                  <a:lnTo>
                    <a:pt x="189" y="31"/>
                  </a:lnTo>
                  <a:lnTo>
                    <a:pt x="184" y="45"/>
                  </a:lnTo>
                  <a:lnTo>
                    <a:pt x="187" y="52"/>
                  </a:lnTo>
                  <a:lnTo>
                    <a:pt x="182" y="57"/>
                  </a:lnTo>
                  <a:lnTo>
                    <a:pt x="187" y="69"/>
                  </a:lnTo>
                  <a:lnTo>
                    <a:pt x="182" y="74"/>
                  </a:lnTo>
                  <a:lnTo>
                    <a:pt x="187" y="81"/>
                  </a:lnTo>
                  <a:lnTo>
                    <a:pt x="187" y="90"/>
                  </a:lnTo>
                  <a:lnTo>
                    <a:pt x="194" y="92"/>
                  </a:lnTo>
                  <a:lnTo>
                    <a:pt x="208" y="88"/>
                  </a:lnTo>
                  <a:lnTo>
                    <a:pt x="215" y="90"/>
                  </a:lnTo>
                  <a:lnTo>
                    <a:pt x="222" y="95"/>
                  </a:lnTo>
                  <a:lnTo>
                    <a:pt x="225" y="102"/>
                  </a:lnTo>
                  <a:lnTo>
                    <a:pt x="260" y="126"/>
                  </a:lnTo>
                  <a:lnTo>
                    <a:pt x="258" y="130"/>
                  </a:lnTo>
                  <a:lnTo>
                    <a:pt x="258" y="135"/>
                  </a:lnTo>
                  <a:lnTo>
                    <a:pt x="253" y="133"/>
                  </a:lnTo>
                  <a:lnTo>
                    <a:pt x="253" y="140"/>
                  </a:lnTo>
                  <a:lnTo>
                    <a:pt x="234" y="156"/>
                  </a:lnTo>
                  <a:lnTo>
                    <a:pt x="234" y="164"/>
                  </a:lnTo>
                  <a:lnTo>
                    <a:pt x="227" y="164"/>
                  </a:lnTo>
                  <a:lnTo>
                    <a:pt x="222" y="190"/>
                  </a:lnTo>
                  <a:lnTo>
                    <a:pt x="213" y="199"/>
                  </a:lnTo>
                  <a:lnTo>
                    <a:pt x="215" y="204"/>
                  </a:lnTo>
                  <a:lnTo>
                    <a:pt x="210" y="213"/>
                  </a:lnTo>
                  <a:lnTo>
                    <a:pt x="196" y="216"/>
                  </a:lnTo>
                  <a:lnTo>
                    <a:pt x="199" y="223"/>
                  </a:lnTo>
                  <a:lnTo>
                    <a:pt x="191" y="220"/>
                  </a:lnTo>
                  <a:lnTo>
                    <a:pt x="189" y="230"/>
                  </a:lnTo>
                  <a:lnTo>
                    <a:pt x="184" y="232"/>
                  </a:lnTo>
                  <a:lnTo>
                    <a:pt x="184" y="237"/>
                  </a:lnTo>
                  <a:lnTo>
                    <a:pt x="177" y="244"/>
                  </a:lnTo>
                  <a:lnTo>
                    <a:pt x="170" y="246"/>
                  </a:lnTo>
                  <a:lnTo>
                    <a:pt x="168" y="251"/>
                  </a:lnTo>
                  <a:lnTo>
                    <a:pt x="161" y="251"/>
                  </a:lnTo>
                  <a:lnTo>
                    <a:pt x="156" y="258"/>
                  </a:lnTo>
                  <a:lnTo>
                    <a:pt x="132" y="265"/>
                  </a:lnTo>
                  <a:lnTo>
                    <a:pt x="132" y="261"/>
                  </a:lnTo>
                  <a:lnTo>
                    <a:pt x="130" y="263"/>
                  </a:lnTo>
                  <a:lnTo>
                    <a:pt x="128" y="256"/>
                  </a:lnTo>
                  <a:lnTo>
                    <a:pt x="137" y="249"/>
                  </a:lnTo>
                  <a:lnTo>
                    <a:pt x="132" y="242"/>
                  </a:lnTo>
                  <a:lnTo>
                    <a:pt x="125" y="237"/>
                  </a:lnTo>
                  <a:lnTo>
                    <a:pt x="123" y="218"/>
                  </a:lnTo>
                  <a:lnTo>
                    <a:pt x="116" y="208"/>
                  </a:lnTo>
                  <a:lnTo>
                    <a:pt x="99" y="208"/>
                  </a:lnTo>
                  <a:lnTo>
                    <a:pt x="92" y="201"/>
                  </a:lnTo>
                  <a:lnTo>
                    <a:pt x="73" y="194"/>
                  </a:lnTo>
                  <a:lnTo>
                    <a:pt x="64" y="180"/>
                  </a:lnTo>
                  <a:lnTo>
                    <a:pt x="0" y="123"/>
                  </a:lnTo>
                  <a:lnTo>
                    <a:pt x="7" y="114"/>
                  </a:lnTo>
                  <a:lnTo>
                    <a:pt x="7" y="100"/>
                  </a:lnTo>
                  <a:lnTo>
                    <a:pt x="14" y="92"/>
                  </a:lnTo>
                  <a:lnTo>
                    <a:pt x="33" y="95"/>
                  </a:lnTo>
                  <a:lnTo>
                    <a:pt x="40" y="85"/>
                  </a:lnTo>
                  <a:lnTo>
                    <a:pt x="54" y="83"/>
                  </a:lnTo>
                  <a:lnTo>
                    <a:pt x="57" y="74"/>
                  </a:lnTo>
                  <a:lnTo>
                    <a:pt x="66" y="62"/>
                  </a:lnTo>
                  <a:lnTo>
                    <a:pt x="83" y="48"/>
                  </a:lnTo>
                  <a:lnTo>
                    <a:pt x="85" y="36"/>
                  </a:lnTo>
                  <a:lnTo>
                    <a:pt x="102" y="29"/>
                  </a:lnTo>
                  <a:lnTo>
                    <a:pt x="106" y="19"/>
                  </a:lnTo>
                  <a:lnTo>
                    <a:pt x="102" y="10"/>
                  </a:lnTo>
                  <a:lnTo>
                    <a:pt x="104" y="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2" name="Freeform 209"/>
            <p:cNvSpPr>
              <a:spLocks/>
            </p:cNvSpPr>
            <p:nvPr/>
          </p:nvSpPr>
          <p:spPr bwMode="auto">
            <a:xfrm>
              <a:off x="5402263" y="4731915"/>
              <a:ext cx="52388" cy="96838"/>
            </a:xfrm>
            <a:custGeom>
              <a:avLst/>
              <a:gdLst>
                <a:gd name="T0" fmla="*/ 17 w 33"/>
                <a:gd name="T1" fmla="*/ 0 h 61"/>
                <a:gd name="T2" fmla="*/ 31 w 33"/>
                <a:gd name="T3" fmla="*/ 11 h 61"/>
                <a:gd name="T4" fmla="*/ 31 w 33"/>
                <a:gd name="T5" fmla="*/ 18 h 61"/>
                <a:gd name="T6" fmla="*/ 28 w 33"/>
                <a:gd name="T7" fmla="*/ 28 h 61"/>
                <a:gd name="T8" fmla="*/ 33 w 33"/>
                <a:gd name="T9" fmla="*/ 37 h 61"/>
                <a:gd name="T10" fmla="*/ 31 w 33"/>
                <a:gd name="T11" fmla="*/ 56 h 61"/>
                <a:gd name="T12" fmla="*/ 26 w 33"/>
                <a:gd name="T13" fmla="*/ 61 h 61"/>
                <a:gd name="T14" fmla="*/ 21 w 33"/>
                <a:gd name="T15" fmla="*/ 49 h 61"/>
                <a:gd name="T16" fmla="*/ 7 w 33"/>
                <a:gd name="T17" fmla="*/ 47 h 61"/>
                <a:gd name="T18" fmla="*/ 0 w 33"/>
                <a:gd name="T19" fmla="*/ 40 h 61"/>
                <a:gd name="T20" fmla="*/ 7 w 33"/>
                <a:gd name="T21" fmla="*/ 35 h 61"/>
                <a:gd name="T22" fmla="*/ 17 w 33"/>
                <a:gd name="T23" fmla="*/ 18 h 61"/>
                <a:gd name="T24" fmla="*/ 7 w 33"/>
                <a:gd name="T25" fmla="*/ 9 h 61"/>
                <a:gd name="T26" fmla="*/ 17 w 33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31" y="11"/>
                  </a:lnTo>
                  <a:lnTo>
                    <a:pt x="31" y="18"/>
                  </a:lnTo>
                  <a:lnTo>
                    <a:pt x="28" y="28"/>
                  </a:lnTo>
                  <a:lnTo>
                    <a:pt x="33" y="37"/>
                  </a:lnTo>
                  <a:lnTo>
                    <a:pt x="31" y="56"/>
                  </a:lnTo>
                  <a:lnTo>
                    <a:pt x="26" y="61"/>
                  </a:lnTo>
                  <a:lnTo>
                    <a:pt x="21" y="49"/>
                  </a:lnTo>
                  <a:lnTo>
                    <a:pt x="7" y="47"/>
                  </a:lnTo>
                  <a:lnTo>
                    <a:pt x="0" y="40"/>
                  </a:lnTo>
                  <a:lnTo>
                    <a:pt x="7" y="35"/>
                  </a:lnTo>
                  <a:lnTo>
                    <a:pt x="17" y="18"/>
                  </a:lnTo>
                  <a:lnTo>
                    <a:pt x="7" y="9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3" name="Freeform 210"/>
            <p:cNvSpPr>
              <a:spLocks/>
            </p:cNvSpPr>
            <p:nvPr/>
          </p:nvSpPr>
          <p:spPr bwMode="auto">
            <a:xfrm>
              <a:off x="5432425" y="5227215"/>
              <a:ext cx="142875" cy="241300"/>
            </a:xfrm>
            <a:custGeom>
              <a:avLst/>
              <a:gdLst>
                <a:gd name="T0" fmla="*/ 38 w 90"/>
                <a:gd name="T1" fmla="*/ 12 h 152"/>
                <a:gd name="T2" fmla="*/ 50 w 90"/>
                <a:gd name="T3" fmla="*/ 0 h 152"/>
                <a:gd name="T4" fmla="*/ 45 w 90"/>
                <a:gd name="T5" fmla="*/ 12 h 152"/>
                <a:gd name="T6" fmla="*/ 47 w 90"/>
                <a:gd name="T7" fmla="*/ 19 h 152"/>
                <a:gd name="T8" fmla="*/ 59 w 90"/>
                <a:gd name="T9" fmla="*/ 26 h 152"/>
                <a:gd name="T10" fmla="*/ 64 w 90"/>
                <a:gd name="T11" fmla="*/ 33 h 152"/>
                <a:gd name="T12" fmla="*/ 78 w 90"/>
                <a:gd name="T13" fmla="*/ 33 h 152"/>
                <a:gd name="T14" fmla="*/ 80 w 90"/>
                <a:gd name="T15" fmla="*/ 36 h 152"/>
                <a:gd name="T16" fmla="*/ 85 w 90"/>
                <a:gd name="T17" fmla="*/ 33 h 152"/>
                <a:gd name="T18" fmla="*/ 90 w 90"/>
                <a:gd name="T19" fmla="*/ 38 h 152"/>
                <a:gd name="T20" fmla="*/ 88 w 90"/>
                <a:gd name="T21" fmla="*/ 43 h 152"/>
                <a:gd name="T22" fmla="*/ 90 w 90"/>
                <a:gd name="T23" fmla="*/ 45 h 152"/>
                <a:gd name="T24" fmla="*/ 85 w 90"/>
                <a:gd name="T25" fmla="*/ 45 h 152"/>
                <a:gd name="T26" fmla="*/ 76 w 90"/>
                <a:gd name="T27" fmla="*/ 52 h 152"/>
                <a:gd name="T28" fmla="*/ 80 w 90"/>
                <a:gd name="T29" fmla="*/ 54 h 152"/>
                <a:gd name="T30" fmla="*/ 88 w 90"/>
                <a:gd name="T31" fmla="*/ 69 h 152"/>
                <a:gd name="T32" fmla="*/ 83 w 90"/>
                <a:gd name="T33" fmla="*/ 76 h 152"/>
                <a:gd name="T34" fmla="*/ 76 w 90"/>
                <a:gd name="T35" fmla="*/ 76 h 152"/>
                <a:gd name="T36" fmla="*/ 76 w 90"/>
                <a:gd name="T37" fmla="*/ 92 h 152"/>
                <a:gd name="T38" fmla="*/ 71 w 90"/>
                <a:gd name="T39" fmla="*/ 95 h 152"/>
                <a:gd name="T40" fmla="*/ 69 w 90"/>
                <a:gd name="T41" fmla="*/ 90 h 152"/>
                <a:gd name="T42" fmla="*/ 64 w 90"/>
                <a:gd name="T43" fmla="*/ 95 h 152"/>
                <a:gd name="T44" fmla="*/ 62 w 90"/>
                <a:gd name="T45" fmla="*/ 102 h 152"/>
                <a:gd name="T46" fmla="*/ 57 w 90"/>
                <a:gd name="T47" fmla="*/ 104 h 152"/>
                <a:gd name="T48" fmla="*/ 57 w 90"/>
                <a:gd name="T49" fmla="*/ 121 h 152"/>
                <a:gd name="T50" fmla="*/ 62 w 90"/>
                <a:gd name="T51" fmla="*/ 125 h 152"/>
                <a:gd name="T52" fmla="*/ 59 w 90"/>
                <a:gd name="T53" fmla="*/ 128 h 152"/>
                <a:gd name="T54" fmla="*/ 64 w 90"/>
                <a:gd name="T55" fmla="*/ 133 h 152"/>
                <a:gd name="T56" fmla="*/ 59 w 90"/>
                <a:gd name="T57" fmla="*/ 133 h 152"/>
                <a:gd name="T58" fmla="*/ 62 w 90"/>
                <a:gd name="T59" fmla="*/ 137 h 152"/>
                <a:gd name="T60" fmla="*/ 54 w 90"/>
                <a:gd name="T61" fmla="*/ 142 h 152"/>
                <a:gd name="T62" fmla="*/ 57 w 90"/>
                <a:gd name="T63" fmla="*/ 144 h 152"/>
                <a:gd name="T64" fmla="*/ 50 w 90"/>
                <a:gd name="T65" fmla="*/ 142 h 152"/>
                <a:gd name="T66" fmla="*/ 52 w 90"/>
                <a:gd name="T67" fmla="*/ 149 h 152"/>
                <a:gd name="T68" fmla="*/ 45 w 90"/>
                <a:gd name="T69" fmla="*/ 147 h 152"/>
                <a:gd name="T70" fmla="*/ 38 w 90"/>
                <a:gd name="T71" fmla="*/ 152 h 152"/>
                <a:gd name="T72" fmla="*/ 31 w 90"/>
                <a:gd name="T73" fmla="*/ 130 h 152"/>
                <a:gd name="T74" fmla="*/ 12 w 90"/>
                <a:gd name="T75" fmla="*/ 107 h 152"/>
                <a:gd name="T76" fmla="*/ 2 w 90"/>
                <a:gd name="T77" fmla="*/ 102 h 152"/>
                <a:gd name="T78" fmla="*/ 0 w 90"/>
                <a:gd name="T79" fmla="*/ 97 h 152"/>
                <a:gd name="T80" fmla="*/ 7 w 90"/>
                <a:gd name="T81" fmla="*/ 88 h 152"/>
                <a:gd name="T82" fmla="*/ 14 w 90"/>
                <a:gd name="T83" fmla="*/ 88 h 152"/>
                <a:gd name="T84" fmla="*/ 14 w 90"/>
                <a:gd name="T85" fmla="*/ 78 h 152"/>
                <a:gd name="T86" fmla="*/ 28 w 90"/>
                <a:gd name="T87" fmla="*/ 76 h 152"/>
                <a:gd name="T88" fmla="*/ 33 w 90"/>
                <a:gd name="T89" fmla="*/ 71 h 152"/>
                <a:gd name="T90" fmla="*/ 36 w 90"/>
                <a:gd name="T91" fmla="*/ 62 h 152"/>
                <a:gd name="T92" fmla="*/ 43 w 90"/>
                <a:gd name="T93" fmla="*/ 59 h 152"/>
                <a:gd name="T94" fmla="*/ 47 w 90"/>
                <a:gd name="T95" fmla="*/ 52 h 152"/>
                <a:gd name="T96" fmla="*/ 36 w 90"/>
                <a:gd name="T97" fmla="*/ 31 h 152"/>
                <a:gd name="T98" fmla="*/ 43 w 90"/>
                <a:gd name="T99" fmla="*/ 21 h 152"/>
                <a:gd name="T100" fmla="*/ 38 w 90"/>
                <a:gd name="T101" fmla="*/ 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52">
                  <a:moveTo>
                    <a:pt x="38" y="12"/>
                  </a:moveTo>
                  <a:lnTo>
                    <a:pt x="50" y="0"/>
                  </a:lnTo>
                  <a:lnTo>
                    <a:pt x="45" y="12"/>
                  </a:lnTo>
                  <a:lnTo>
                    <a:pt x="47" y="19"/>
                  </a:lnTo>
                  <a:lnTo>
                    <a:pt x="59" y="26"/>
                  </a:lnTo>
                  <a:lnTo>
                    <a:pt x="64" y="33"/>
                  </a:lnTo>
                  <a:lnTo>
                    <a:pt x="78" y="33"/>
                  </a:lnTo>
                  <a:lnTo>
                    <a:pt x="80" y="36"/>
                  </a:lnTo>
                  <a:lnTo>
                    <a:pt x="85" y="33"/>
                  </a:lnTo>
                  <a:lnTo>
                    <a:pt x="90" y="38"/>
                  </a:lnTo>
                  <a:lnTo>
                    <a:pt x="88" y="43"/>
                  </a:lnTo>
                  <a:lnTo>
                    <a:pt x="90" y="45"/>
                  </a:lnTo>
                  <a:lnTo>
                    <a:pt x="85" y="45"/>
                  </a:lnTo>
                  <a:lnTo>
                    <a:pt x="76" y="52"/>
                  </a:lnTo>
                  <a:lnTo>
                    <a:pt x="80" y="54"/>
                  </a:lnTo>
                  <a:lnTo>
                    <a:pt x="88" y="69"/>
                  </a:lnTo>
                  <a:lnTo>
                    <a:pt x="83" y="76"/>
                  </a:lnTo>
                  <a:lnTo>
                    <a:pt x="76" y="76"/>
                  </a:lnTo>
                  <a:lnTo>
                    <a:pt x="76" y="92"/>
                  </a:lnTo>
                  <a:lnTo>
                    <a:pt x="71" y="95"/>
                  </a:lnTo>
                  <a:lnTo>
                    <a:pt x="69" y="90"/>
                  </a:lnTo>
                  <a:lnTo>
                    <a:pt x="64" y="95"/>
                  </a:lnTo>
                  <a:lnTo>
                    <a:pt x="62" y="102"/>
                  </a:lnTo>
                  <a:lnTo>
                    <a:pt x="57" y="104"/>
                  </a:lnTo>
                  <a:lnTo>
                    <a:pt x="57" y="121"/>
                  </a:lnTo>
                  <a:lnTo>
                    <a:pt x="62" y="125"/>
                  </a:lnTo>
                  <a:lnTo>
                    <a:pt x="59" y="128"/>
                  </a:lnTo>
                  <a:lnTo>
                    <a:pt x="64" y="133"/>
                  </a:lnTo>
                  <a:lnTo>
                    <a:pt x="59" y="133"/>
                  </a:lnTo>
                  <a:lnTo>
                    <a:pt x="62" y="137"/>
                  </a:lnTo>
                  <a:lnTo>
                    <a:pt x="54" y="142"/>
                  </a:lnTo>
                  <a:lnTo>
                    <a:pt x="57" y="144"/>
                  </a:lnTo>
                  <a:lnTo>
                    <a:pt x="50" y="142"/>
                  </a:lnTo>
                  <a:lnTo>
                    <a:pt x="52" y="149"/>
                  </a:lnTo>
                  <a:lnTo>
                    <a:pt x="45" y="147"/>
                  </a:lnTo>
                  <a:lnTo>
                    <a:pt x="38" y="152"/>
                  </a:lnTo>
                  <a:lnTo>
                    <a:pt x="31" y="130"/>
                  </a:lnTo>
                  <a:lnTo>
                    <a:pt x="12" y="107"/>
                  </a:lnTo>
                  <a:lnTo>
                    <a:pt x="2" y="102"/>
                  </a:lnTo>
                  <a:lnTo>
                    <a:pt x="0" y="97"/>
                  </a:lnTo>
                  <a:lnTo>
                    <a:pt x="7" y="88"/>
                  </a:lnTo>
                  <a:lnTo>
                    <a:pt x="14" y="88"/>
                  </a:lnTo>
                  <a:lnTo>
                    <a:pt x="14" y="78"/>
                  </a:lnTo>
                  <a:lnTo>
                    <a:pt x="28" y="76"/>
                  </a:lnTo>
                  <a:lnTo>
                    <a:pt x="33" y="71"/>
                  </a:lnTo>
                  <a:lnTo>
                    <a:pt x="36" y="62"/>
                  </a:lnTo>
                  <a:lnTo>
                    <a:pt x="43" y="59"/>
                  </a:lnTo>
                  <a:lnTo>
                    <a:pt x="47" y="52"/>
                  </a:lnTo>
                  <a:lnTo>
                    <a:pt x="36" y="31"/>
                  </a:lnTo>
                  <a:lnTo>
                    <a:pt x="43" y="21"/>
                  </a:lnTo>
                  <a:lnTo>
                    <a:pt x="38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4" name="Freeform 211"/>
            <p:cNvSpPr>
              <a:spLocks/>
            </p:cNvSpPr>
            <p:nvPr/>
          </p:nvSpPr>
          <p:spPr bwMode="auto">
            <a:xfrm>
              <a:off x="5462588" y="5430415"/>
              <a:ext cx="307975" cy="173038"/>
            </a:xfrm>
            <a:custGeom>
              <a:avLst/>
              <a:gdLst>
                <a:gd name="T0" fmla="*/ 26 w 194"/>
                <a:gd name="T1" fmla="*/ 19 h 109"/>
                <a:gd name="T2" fmla="*/ 31 w 194"/>
                <a:gd name="T3" fmla="*/ 14 h 109"/>
                <a:gd name="T4" fmla="*/ 35 w 194"/>
                <a:gd name="T5" fmla="*/ 16 h 109"/>
                <a:gd name="T6" fmla="*/ 43 w 194"/>
                <a:gd name="T7" fmla="*/ 12 h 109"/>
                <a:gd name="T8" fmla="*/ 83 w 194"/>
                <a:gd name="T9" fmla="*/ 12 h 109"/>
                <a:gd name="T10" fmla="*/ 99 w 194"/>
                <a:gd name="T11" fmla="*/ 12 h 109"/>
                <a:gd name="T12" fmla="*/ 144 w 194"/>
                <a:gd name="T13" fmla="*/ 38 h 109"/>
                <a:gd name="T14" fmla="*/ 154 w 194"/>
                <a:gd name="T15" fmla="*/ 47 h 109"/>
                <a:gd name="T16" fmla="*/ 182 w 194"/>
                <a:gd name="T17" fmla="*/ 54 h 109"/>
                <a:gd name="T18" fmla="*/ 194 w 194"/>
                <a:gd name="T19" fmla="*/ 71 h 109"/>
                <a:gd name="T20" fmla="*/ 192 w 194"/>
                <a:gd name="T21" fmla="*/ 85 h 109"/>
                <a:gd name="T22" fmla="*/ 173 w 194"/>
                <a:gd name="T23" fmla="*/ 97 h 109"/>
                <a:gd name="T24" fmla="*/ 154 w 194"/>
                <a:gd name="T25" fmla="*/ 104 h 109"/>
                <a:gd name="T26" fmla="*/ 147 w 194"/>
                <a:gd name="T27" fmla="*/ 109 h 109"/>
                <a:gd name="T28" fmla="*/ 130 w 194"/>
                <a:gd name="T29" fmla="*/ 106 h 109"/>
                <a:gd name="T30" fmla="*/ 97 w 194"/>
                <a:gd name="T31" fmla="*/ 97 h 109"/>
                <a:gd name="T32" fmla="*/ 85 w 194"/>
                <a:gd name="T33" fmla="*/ 83 h 109"/>
                <a:gd name="T34" fmla="*/ 61 w 194"/>
                <a:gd name="T35" fmla="*/ 69 h 109"/>
                <a:gd name="T36" fmla="*/ 71 w 194"/>
                <a:gd name="T37" fmla="*/ 66 h 109"/>
                <a:gd name="T38" fmla="*/ 85 w 194"/>
                <a:gd name="T39" fmla="*/ 59 h 109"/>
                <a:gd name="T40" fmla="*/ 80 w 194"/>
                <a:gd name="T41" fmla="*/ 50 h 109"/>
                <a:gd name="T42" fmla="*/ 64 w 194"/>
                <a:gd name="T43" fmla="*/ 38 h 109"/>
                <a:gd name="T44" fmla="*/ 45 w 194"/>
                <a:gd name="T45" fmla="*/ 42 h 109"/>
                <a:gd name="T46" fmla="*/ 19 w 194"/>
                <a:gd name="T47" fmla="*/ 78 h 109"/>
                <a:gd name="T48" fmla="*/ 24 w 194"/>
                <a:gd name="T49" fmla="*/ 85 h 109"/>
                <a:gd name="T50" fmla="*/ 7 w 194"/>
                <a:gd name="T51" fmla="*/ 80 h 109"/>
                <a:gd name="T52" fmla="*/ 7 w 194"/>
                <a:gd name="T53" fmla="*/ 73 h 109"/>
                <a:gd name="T54" fmla="*/ 2 w 194"/>
                <a:gd name="T55" fmla="*/ 66 h 109"/>
                <a:gd name="T56" fmla="*/ 2 w 194"/>
                <a:gd name="T57" fmla="*/ 54 h 109"/>
                <a:gd name="T58" fmla="*/ 9 w 194"/>
                <a:gd name="T59" fmla="*/ 52 h 109"/>
                <a:gd name="T60" fmla="*/ 17 w 194"/>
                <a:gd name="T61" fmla="*/ 47 h 109"/>
                <a:gd name="T62" fmla="*/ 26 w 194"/>
                <a:gd name="T63" fmla="*/ 38 h 109"/>
                <a:gd name="T64" fmla="*/ 24 w 194"/>
                <a:gd name="T65" fmla="*/ 35 h 109"/>
                <a:gd name="T66" fmla="*/ 24 w 194"/>
                <a:gd name="T67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109">
                  <a:moveTo>
                    <a:pt x="19" y="24"/>
                  </a:moveTo>
                  <a:lnTo>
                    <a:pt x="26" y="19"/>
                  </a:lnTo>
                  <a:lnTo>
                    <a:pt x="33" y="21"/>
                  </a:lnTo>
                  <a:lnTo>
                    <a:pt x="31" y="14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8" y="9"/>
                  </a:lnTo>
                  <a:lnTo>
                    <a:pt x="43" y="12"/>
                  </a:lnTo>
                  <a:lnTo>
                    <a:pt x="61" y="0"/>
                  </a:lnTo>
                  <a:lnTo>
                    <a:pt x="83" y="12"/>
                  </a:lnTo>
                  <a:lnTo>
                    <a:pt x="90" y="14"/>
                  </a:lnTo>
                  <a:lnTo>
                    <a:pt x="99" y="12"/>
                  </a:lnTo>
                  <a:lnTo>
                    <a:pt x="140" y="28"/>
                  </a:lnTo>
                  <a:lnTo>
                    <a:pt x="144" y="38"/>
                  </a:lnTo>
                  <a:lnTo>
                    <a:pt x="156" y="40"/>
                  </a:lnTo>
                  <a:lnTo>
                    <a:pt x="154" y="47"/>
                  </a:lnTo>
                  <a:lnTo>
                    <a:pt x="180" y="47"/>
                  </a:lnTo>
                  <a:lnTo>
                    <a:pt x="182" y="54"/>
                  </a:lnTo>
                  <a:lnTo>
                    <a:pt x="194" y="61"/>
                  </a:lnTo>
                  <a:lnTo>
                    <a:pt x="194" y="71"/>
                  </a:lnTo>
                  <a:lnTo>
                    <a:pt x="189" y="78"/>
                  </a:lnTo>
                  <a:lnTo>
                    <a:pt x="192" y="85"/>
                  </a:lnTo>
                  <a:lnTo>
                    <a:pt x="175" y="85"/>
                  </a:lnTo>
                  <a:lnTo>
                    <a:pt x="173" y="97"/>
                  </a:lnTo>
                  <a:lnTo>
                    <a:pt x="166" y="95"/>
                  </a:lnTo>
                  <a:lnTo>
                    <a:pt x="154" y="104"/>
                  </a:lnTo>
                  <a:lnTo>
                    <a:pt x="151" y="109"/>
                  </a:lnTo>
                  <a:lnTo>
                    <a:pt x="147" y="109"/>
                  </a:lnTo>
                  <a:lnTo>
                    <a:pt x="140" y="99"/>
                  </a:lnTo>
                  <a:lnTo>
                    <a:pt x="130" y="106"/>
                  </a:lnTo>
                  <a:lnTo>
                    <a:pt x="114" y="106"/>
                  </a:lnTo>
                  <a:lnTo>
                    <a:pt x="97" y="97"/>
                  </a:lnTo>
                  <a:lnTo>
                    <a:pt x="90" y="80"/>
                  </a:lnTo>
                  <a:lnTo>
                    <a:pt x="85" y="83"/>
                  </a:lnTo>
                  <a:lnTo>
                    <a:pt x="61" y="73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71" y="66"/>
                  </a:lnTo>
                  <a:lnTo>
                    <a:pt x="71" y="61"/>
                  </a:lnTo>
                  <a:lnTo>
                    <a:pt x="85" y="59"/>
                  </a:lnTo>
                  <a:lnTo>
                    <a:pt x="88" y="54"/>
                  </a:lnTo>
                  <a:lnTo>
                    <a:pt x="80" y="50"/>
                  </a:lnTo>
                  <a:lnTo>
                    <a:pt x="76" y="38"/>
                  </a:lnTo>
                  <a:lnTo>
                    <a:pt x="64" y="38"/>
                  </a:lnTo>
                  <a:lnTo>
                    <a:pt x="61" y="33"/>
                  </a:lnTo>
                  <a:lnTo>
                    <a:pt x="45" y="42"/>
                  </a:lnTo>
                  <a:lnTo>
                    <a:pt x="40" y="61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24" y="85"/>
                  </a:lnTo>
                  <a:lnTo>
                    <a:pt x="17" y="85"/>
                  </a:lnTo>
                  <a:lnTo>
                    <a:pt x="7" y="80"/>
                  </a:lnTo>
                  <a:lnTo>
                    <a:pt x="14" y="73"/>
                  </a:lnTo>
                  <a:lnTo>
                    <a:pt x="7" y="73"/>
                  </a:lnTo>
                  <a:lnTo>
                    <a:pt x="7" y="66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2" y="54"/>
                  </a:lnTo>
                  <a:lnTo>
                    <a:pt x="9" y="59"/>
                  </a:lnTo>
                  <a:lnTo>
                    <a:pt x="9" y="52"/>
                  </a:lnTo>
                  <a:lnTo>
                    <a:pt x="14" y="52"/>
                  </a:lnTo>
                  <a:lnTo>
                    <a:pt x="17" y="47"/>
                  </a:lnTo>
                  <a:lnTo>
                    <a:pt x="12" y="40"/>
                  </a:lnTo>
                  <a:lnTo>
                    <a:pt x="26" y="38"/>
                  </a:lnTo>
                  <a:lnTo>
                    <a:pt x="26" y="33"/>
                  </a:lnTo>
                  <a:lnTo>
                    <a:pt x="24" y="35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19" y="2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5" name="Freeform 212"/>
            <p:cNvSpPr>
              <a:spLocks/>
            </p:cNvSpPr>
            <p:nvPr/>
          </p:nvSpPr>
          <p:spPr bwMode="auto">
            <a:xfrm>
              <a:off x="5446713" y="4754140"/>
              <a:ext cx="244475" cy="236538"/>
            </a:xfrm>
            <a:custGeom>
              <a:avLst/>
              <a:gdLst>
                <a:gd name="T0" fmla="*/ 83 w 154"/>
                <a:gd name="T1" fmla="*/ 16 h 149"/>
                <a:gd name="T2" fmla="*/ 121 w 154"/>
                <a:gd name="T3" fmla="*/ 0 h 149"/>
                <a:gd name="T4" fmla="*/ 133 w 154"/>
                <a:gd name="T5" fmla="*/ 9 h 149"/>
                <a:gd name="T6" fmla="*/ 140 w 154"/>
                <a:gd name="T7" fmla="*/ 42 h 149"/>
                <a:gd name="T8" fmla="*/ 154 w 154"/>
                <a:gd name="T9" fmla="*/ 57 h 149"/>
                <a:gd name="T10" fmla="*/ 154 w 154"/>
                <a:gd name="T11" fmla="*/ 71 h 149"/>
                <a:gd name="T12" fmla="*/ 150 w 154"/>
                <a:gd name="T13" fmla="*/ 68 h 149"/>
                <a:gd name="T14" fmla="*/ 135 w 154"/>
                <a:gd name="T15" fmla="*/ 73 h 149"/>
                <a:gd name="T16" fmla="*/ 121 w 154"/>
                <a:gd name="T17" fmla="*/ 85 h 149"/>
                <a:gd name="T18" fmla="*/ 126 w 154"/>
                <a:gd name="T19" fmla="*/ 92 h 149"/>
                <a:gd name="T20" fmla="*/ 121 w 154"/>
                <a:gd name="T21" fmla="*/ 125 h 149"/>
                <a:gd name="T22" fmla="*/ 114 w 154"/>
                <a:gd name="T23" fmla="*/ 125 h 149"/>
                <a:gd name="T24" fmla="*/ 102 w 154"/>
                <a:gd name="T25" fmla="*/ 118 h 149"/>
                <a:gd name="T26" fmla="*/ 98 w 154"/>
                <a:gd name="T27" fmla="*/ 130 h 149"/>
                <a:gd name="T28" fmla="*/ 76 w 154"/>
                <a:gd name="T29" fmla="*/ 142 h 149"/>
                <a:gd name="T30" fmla="*/ 71 w 154"/>
                <a:gd name="T31" fmla="*/ 149 h 149"/>
                <a:gd name="T32" fmla="*/ 43 w 154"/>
                <a:gd name="T33" fmla="*/ 118 h 149"/>
                <a:gd name="T34" fmla="*/ 29 w 154"/>
                <a:gd name="T35" fmla="*/ 116 h 149"/>
                <a:gd name="T36" fmla="*/ 19 w 154"/>
                <a:gd name="T37" fmla="*/ 118 h 149"/>
                <a:gd name="T38" fmla="*/ 0 w 154"/>
                <a:gd name="T39" fmla="*/ 106 h 149"/>
                <a:gd name="T40" fmla="*/ 8 w 154"/>
                <a:gd name="T41" fmla="*/ 90 h 149"/>
                <a:gd name="T42" fmla="*/ 12 w 154"/>
                <a:gd name="T43" fmla="*/ 83 h 149"/>
                <a:gd name="T44" fmla="*/ 24 w 154"/>
                <a:gd name="T45" fmla="*/ 80 h 149"/>
                <a:gd name="T46" fmla="*/ 29 w 154"/>
                <a:gd name="T47" fmla="*/ 83 h 149"/>
                <a:gd name="T48" fmla="*/ 34 w 154"/>
                <a:gd name="T49" fmla="*/ 80 h 149"/>
                <a:gd name="T50" fmla="*/ 36 w 154"/>
                <a:gd name="T51" fmla="*/ 73 h 149"/>
                <a:gd name="T52" fmla="*/ 43 w 154"/>
                <a:gd name="T53" fmla="*/ 73 h 149"/>
                <a:gd name="T54" fmla="*/ 43 w 154"/>
                <a:gd name="T55" fmla="*/ 64 h 149"/>
                <a:gd name="T56" fmla="*/ 48 w 154"/>
                <a:gd name="T57" fmla="*/ 64 h 149"/>
                <a:gd name="T58" fmla="*/ 48 w 154"/>
                <a:gd name="T59" fmla="*/ 57 h 149"/>
                <a:gd name="T60" fmla="*/ 53 w 154"/>
                <a:gd name="T61" fmla="*/ 57 h 149"/>
                <a:gd name="T62" fmla="*/ 53 w 154"/>
                <a:gd name="T63" fmla="*/ 49 h 149"/>
                <a:gd name="T64" fmla="*/ 57 w 154"/>
                <a:gd name="T65" fmla="*/ 40 h 149"/>
                <a:gd name="T66" fmla="*/ 62 w 154"/>
                <a:gd name="T67" fmla="*/ 42 h 149"/>
                <a:gd name="T68" fmla="*/ 64 w 154"/>
                <a:gd name="T69" fmla="*/ 26 h 149"/>
                <a:gd name="T70" fmla="*/ 81 w 154"/>
                <a:gd name="T71" fmla="*/ 26 h 149"/>
                <a:gd name="T72" fmla="*/ 83 w 154"/>
                <a:gd name="T73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149">
                  <a:moveTo>
                    <a:pt x="83" y="16"/>
                  </a:moveTo>
                  <a:lnTo>
                    <a:pt x="121" y="0"/>
                  </a:lnTo>
                  <a:lnTo>
                    <a:pt x="133" y="9"/>
                  </a:lnTo>
                  <a:lnTo>
                    <a:pt x="140" y="42"/>
                  </a:lnTo>
                  <a:lnTo>
                    <a:pt x="154" y="57"/>
                  </a:lnTo>
                  <a:lnTo>
                    <a:pt x="154" y="71"/>
                  </a:lnTo>
                  <a:lnTo>
                    <a:pt x="150" y="68"/>
                  </a:lnTo>
                  <a:lnTo>
                    <a:pt x="135" y="73"/>
                  </a:lnTo>
                  <a:lnTo>
                    <a:pt x="121" y="85"/>
                  </a:lnTo>
                  <a:lnTo>
                    <a:pt x="126" y="92"/>
                  </a:lnTo>
                  <a:lnTo>
                    <a:pt x="121" y="125"/>
                  </a:lnTo>
                  <a:lnTo>
                    <a:pt x="114" y="125"/>
                  </a:lnTo>
                  <a:lnTo>
                    <a:pt x="102" y="118"/>
                  </a:lnTo>
                  <a:lnTo>
                    <a:pt x="98" y="130"/>
                  </a:lnTo>
                  <a:lnTo>
                    <a:pt x="76" y="142"/>
                  </a:lnTo>
                  <a:lnTo>
                    <a:pt x="71" y="149"/>
                  </a:lnTo>
                  <a:lnTo>
                    <a:pt x="43" y="118"/>
                  </a:lnTo>
                  <a:lnTo>
                    <a:pt x="29" y="116"/>
                  </a:lnTo>
                  <a:lnTo>
                    <a:pt x="19" y="118"/>
                  </a:lnTo>
                  <a:lnTo>
                    <a:pt x="0" y="106"/>
                  </a:lnTo>
                  <a:lnTo>
                    <a:pt x="8" y="90"/>
                  </a:lnTo>
                  <a:lnTo>
                    <a:pt x="12" y="83"/>
                  </a:lnTo>
                  <a:lnTo>
                    <a:pt x="24" y="80"/>
                  </a:lnTo>
                  <a:lnTo>
                    <a:pt x="29" y="83"/>
                  </a:lnTo>
                  <a:lnTo>
                    <a:pt x="34" y="80"/>
                  </a:lnTo>
                  <a:lnTo>
                    <a:pt x="36" y="73"/>
                  </a:lnTo>
                  <a:lnTo>
                    <a:pt x="43" y="73"/>
                  </a:lnTo>
                  <a:lnTo>
                    <a:pt x="43" y="64"/>
                  </a:lnTo>
                  <a:lnTo>
                    <a:pt x="48" y="64"/>
                  </a:lnTo>
                  <a:lnTo>
                    <a:pt x="48" y="57"/>
                  </a:lnTo>
                  <a:lnTo>
                    <a:pt x="53" y="57"/>
                  </a:lnTo>
                  <a:lnTo>
                    <a:pt x="53" y="49"/>
                  </a:lnTo>
                  <a:lnTo>
                    <a:pt x="57" y="40"/>
                  </a:lnTo>
                  <a:lnTo>
                    <a:pt x="62" y="42"/>
                  </a:lnTo>
                  <a:lnTo>
                    <a:pt x="64" y="26"/>
                  </a:lnTo>
                  <a:lnTo>
                    <a:pt x="81" y="26"/>
                  </a:lnTo>
                  <a:lnTo>
                    <a:pt x="83" y="1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6" name="Freeform 213"/>
            <p:cNvSpPr>
              <a:spLocks/>
            </p:cNvSpPr>
            <p:nvPr/>
          </p:nvSpPr>
          <p:spPr bwMode="auto">
            <a:xfrm>
              <a:off x="5413375" y="3693690"/>
              <a:ext cx="247650" cy="368300"/>
            </a:xfrm>
            <a:custGeom>
              <a:avLst/>
              <a:gdLst>
                <a:gd name="T0" fmla="*/ 3 w 156"/>
                <a:gd name="T1" fmla="*/ 43 h 232"/>
                <a:gd name="T2" fmla="*/ 21 w 156"/>
                <a:gd name="T3" fmla="*/ 0 h 232"/>
                <a:gd name="T4" fmla="*/ 40 w 156"/>
                <a:gd name="T5" fmla="*/ 0 h 232"/>
                <a:gd name="T6" fmla="*/ 48 w 156"/>
                <a:gd name="T7" fmla="*/ 5 h 232"/>
                <a:gd name="T8" fmla="*/ 52 w 156"/>
                <a:gd name="T9" fmla="*/ 0 h 232"/>
                <a:gd name="T10" fmla="*/ 62 w 156"/>
                <a:gd name="T11" fmla="*/ 3 h 232"/>
                <a:gd name="T12" fmla="*/ 66 w 156"/>
                <a:gd name="T13" fmla="*/ 3 h 232"/>
                <a:gd name="T14" fmla="*/ 64 w 156"/>
                <a:gd name="T15" fmla="*/ 10 h 232"/>
                <a:gd name="T16" fmla="*/ 71 w 156"/>
                <a:gd name="T17" fmla="*/ 29 h 232"/>
                <a:gd name="T18" fmla="*/ 69 w 156"/>
                <a:gd name="T19" fmla="*/ 50 h 232"/>
                <a:gd name="T20" fmla="*/ 76 w 156"/>
                <a:gd name="T21" fmla="*/ 50 h 232"/>
                <a:gd name="T22" fmla="*/ 81 w 156"/>
                <a:gd name="T23" fmla="*/ 57 h 232"/>
                <a:gd name="T24" fmla="*/ 71 w 156"/>
                <a:gd name="T25" fmla="*/ 85 h 232"/>
                <a:gd name="T26" fmla="*/ 66 w 156"/>
                <a:gd name="T27" fmla="*/ 107 h 232"/>
                <a:gd name="T28" fmla="*/ 156 w 156"/>
                <a:gd name="T29" fmla="*/ 107 h 232"/>
                <a:gd name="T30" fmla="*/ 149 w 156"/>
                <a:gd name="T31" fmla="*/ 114 h 232"/>
                <a:gd name="T32" fmla="*/ 130 w 156"/>
                <a:gd name="T33" fmla="*/ 123 h 232"/>
                <a:gd name="T34" fmla="*/ 126 w 156"/>
                <a:gd name="T35" fmla="*/ 130 h 232"/>
                <a:gd name="T36" fmla="*/ 130 w 156"/>
                <a:gd name="T37" fmla="*/ 161 h 232"/>
                <a:gd name="T38" fmla="*/ 116 w 156"/>
                <a:gd name="T39" fmla="*/ 180 h 232"/>
                <a:gd name="T40" fmla="*/ 114 w 156"/>
                <a:gd name="T41" fmla="*/ 192 h 232"/>
                <a:gd name="T42" fmla="*/ 109 w 156"/>
                <a:gd name="T43" fmla="*/ 197 h 232"/>
                <a:gd name="T44" fmla="*/ 107 w 156"/>
                <a:gd name="T45" fmla="*/ 211 h 232"/>
                <a:gd name="T46" fmla="*/ 102 w 156"/>
                <a:gd name="T47" fmla="*/ 218 h 232"/>
                <a:gd name="T48" fmla="*/ 104 w 156"/>
                <a:gd name="T49" fmla="*/ 225 h 232"/>
                <a:gd name="T50" fmla="*/ 95 w 156"/>
                <a:gd name="T51" fmla="*/ 230 h 232"/>
                <a:gd name="T52" fmla="*/ 85 w 156"/>
                <a:gd name="T53" fmla="*/ 232 h 232"/>
                <a:gd name="T54" fmla="*/ 81 w 156"/>
                <a:gd name="T55" fmla="*/ 227 h 232"/>
                <a:gd name="T56" fmla="*/ 74 w 156"/>
                <a:gd name="T57" fmla="*/ 232 h 232"/>
                <a:gd name="T58" fmla="*/ 59 w 156"/>
                <a:gd name="T59" fmla="*/ 225 h 232"/>
                <a:gd name="T60" fmla="*/ 55 w 156"/>
                <a:gd name="T61" fmla="*/ 230 h 232"/>
                <a:gd name="T62" fmla="*/ 48 w 156"/>
                <a:gd name="T63" fmla="*/ 227 h 232"/>
                <a:gd name="T64" fmla="*/ 48 w 156"/>
                <a:gd name="T65" fmla="*/ 220 h 232"/>
                <a:gd name="T66" fmla="*/ 45 w 156"/>
                <a:gd name="T67" fmla="*/ 204 h 232"/>
                <a:gd name="T68" fmla="*/ 36 w 156"/>
                <a:gd name="T69" fmla="*/ 194 h 232"/>
                <a:gd name="T70" fmla="*/ 29 w 156"/>
                <a:gd name="T71" fmla="*/ 194 h 232"/>
                <a:gd name="T72" fmla="*/ 24 w 156"/>
                <a:gd name="T73" fmla="*/ 182 h 232"/>
                <a:gd name="T74" fmla="*/ 26 w 156"/>
                <a:gd name="T75" fmla="*/ 171 h 232"/>
                <a:gd name="T76" fmla="*/ 33 w 156"/>
                <a:gd name="T77" fmla="*/ 168 h 232"/>
                <a:gd name="T78" fmla="*/ 33 w 156"/>
                <a:gd name="T79" fmla="*/ 133 h 232"/>
                <a:gd name="T80" fmla="*/ 26 w 156"/>
                <a:gd name="T81" fmla="*/ 119 h 232"/>
                <a:gd name="T82" fmla="*/ 26 w 156"/>
                <a:gd name="T83" fmla="*/ 90 h 232"/>
                <a:gd name="T84" fmla="*/ 24 w 156"/>
                <a:gd name="T85" fmla="*/ 81 h 232"/>
                <a:gd name="T86" fmla="*/ 5 w 156"/>
                <a:gd name="T87" fmla="*/ 69 h 232"/>
                <a:gd name="T88" fmla="*/ 0 w 156"/>
                <a:gd name="T89" fmla="*/ 59 h 232"/>
                <a:gd name="T90" fmla="*/ 3 w 156"/>
                <a:gd name="T91" fmla="*/ 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6" h="232">
                  <a:moveTo>
                    <a:pt x="3" y="43"/>
                  </a:moveTo>
                  <a:lnTo>
                    <a:pt x="21" y="0"/>
                  </a:lnTo>
                  <a:lnTo>
                    <a:pt x="40" y="0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62" y="3"/>
                  </a:lnTo>
                  <a:lnTo>
                    <a:pt x="66" y="3"/>
                  </a:lnTo>
                  <a:lnTo>
                    <a:pt x="64" y="10"/>
                  </a:lnTo>
                  <a:lnTo>
                    <a:pt x="71" y="29"/>
                  </a:lnTo>
                  <a:lnTo>
                    <a:pt x="69" y="50"/>
                  </a:lnTo>
                  <a:lnTo>
                    <a:pt x="76" y="50"/>
                  </a:lnTo>
                  <a:lnTo>
                    <a:pt x="81" y="57"/>
                  </a:lnTo>
                  <a:lnTo>
                    <a:pt x="71" y="85"/>
                  </a:lnTo>
                  <a:lnTo>
                    <a:pt x="66" y="107"/>
                  </a:lnTo>
                  <a:lnTo>
                    <a:pt x="156" y="107"/>
                  </a:lnTo>
                  <a:lnTo>
                    <a:pt x="149" y="114"/>
                  </a:lnTo>
                  <a:lnTo>
                    <a:pt x="130" y="123"/>
                  </a:lnTo>
                  <a:lnTo>
                    <a:pt x="126" y="130"/>
                  </a:lnTo>
                  <a:lnTo>
                    <a:pt x="130" y="161"/>
                  </a:lnTo>
                  <a:lnTo>
                    <a:pt x="116" y="180"/>
                  </a:lnTo>
                  <a:lnTo>
                    <a:pt x="114" y="192"/>
                  </a:lnTo>
                  <a:lnTo>
                    <a:pt x="109" y="197"/>
                  </a:lnTo>
                  <a:lnTo>
                    <a:pt x="107" y="211"/>
                  </a:lnTo>
                  <a:lnTo>
                    <a:pt x="102" y="218"/>
                  </a:lnTo>
                  <a:lnTo>
                    <a:pt x="104" y="225"/>
                  </a:lnTo>
                  <a:lnTo>
                    <a:pt x="95" y="230"/>
                  </a:lnTo>
                  <a:lnTo>
                    <a:pt x="85" y="232"/>
                  </a:lnTo>
                  <a:lnTo>
                    <a:pt x="81" y="227"/>
                  </a:lnTo>
                  <a:lnTo>
                    <a:pt x="74" y="232"/>
                  </a:lnTo>
                  <a:lnTo>
                    <a:pt x="59" y="225"/>
                  </a:lnTo>
                  <a:lnTo>
                    <a:pt x="55" y="230"/>
                  </a:lnTo>
                  <a:lnTo>
                    <a:pt x="48" y="227"/>
                  </a:lnTo>
                  <a:lnTo>
                    <a:pt x="48" y="220"/>
                  </a:lnTo>
                  <a:lnTo>
                    <a:pt x="45" y="204"/>
                  </a:lnTo>
                  <a:lnTo>
                    <a:pt x="36" y="194"/>
                  </a:lnTo>
                  <a:lnTo>
                    <a:pt x="29" y="194"/>
                  </a:lnTo>
                  <a:lnTo>
                    <a:pt x="24" y="182"/>
                  </a:lnTo>
                  <a:lnTo>
                    <a:pt x="26" y="171"/>
                  </a:lnTo>
                  <a:lnTo>
                    <a:pt x="33" y="168"/>
                  </a:lnTo>
                  <a:lnTo>
                    <a:pt x="33" y="133"/>
                  </a:lnTo>
                  <a:lnTo>
                    <a:pt x="26" y="119"/>
                  </a:lnTo>
                  <a:lnTo>
                    <a:pt x="26" y="90"/>
                  </a:lnTo>
                  <a:lnTo>
                    <a:pt x="24" y="81"/>
                  </a:lnTo>
                  <a:lnTo>
                    <a:pt x="5" y="69"/>
                  </a:lnTo>
                  <a:lnTo>
                    <a:pt x="0" y="59"/>
                  </a:lnTo>
                  <a:lnTo>
                    <a:pt x="3" y="4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7" name="Freeform 214"/>
            <p:cNvSpPr>
              <a:spLocks/>
            </p:cNvSpPr>
            <p:nvPr/>
          </p:nvSpPr>
          <p:spPr bwMode="auto">
            <a:xfrm>
              <a:off x="5432425" y="3900065"/>
              <a:ext cx="555625" cy="658813"/>
            </a:xfrm>
            <a:custGeom>
              <a:avLst/>
              <a:gdLst>
                <a:gd name="T0" fmla="*/ 19 w 350"/>
                <a:gd name="T1" fmla="*/ 97 h 415"/>
                <a:gd name="T2" fmla="*/ 36 w 350"/>
                <a:gd name="T3" fmla="*/ 97 h 415"/>
                <a:gd name="T4" fmla="*/ 62 w 350"/>
                <a:gd name="T5" fmla="*/ 102 h 415"/>
                <a:gd name="T6" fmla="*/ 83 w 350"/>
                <a:gd name="T7" fmla="*/ 100 h 415"/>
                <a:gd name="T8" fmla="*/ 95 w 350"/>
                <a:gd name="T9" fmla="*/ 81 h 415"/>
                <a:gd name="T10" fmla="*/ 104 w 350"/>
                <a:gd name="T11" fmla="*/ 50 h 415"/>
                <a:gd name="T12" fmla="*/ 185 w 350"/>
                <a:gd name="T13" fmla="*/ 12 h 415"/>
                <a:gd name="T14" fmla="*/ 201 w 350"/>
                <a:gd name="T15" fmla="*/ 0 h 415"/>
                <a:gd name="T16" fmla="*/ 234 w 350"/>
                <a:gd name="T17" fmla="*/ 22 h 415"/>
                <a:gd name="T18" fmla="*/ 258 w 350"/>
                <a:gd name="T19" fmla="*/ 57 h 415"/>
                <a:gd name="T20" fmla="*/ 284 w 350"/>
                <a:gd name="T21" fmla="*/ 64 h 415"/>
                <a:gd name="T22" fmla="*/ 301 w 350"/>
                <a:gd name="T23" fmla="*/ 45 h 415"/>
                <a:gd name="T24" fmla="*/ 343 w 350"/>
                <a:gd name="T25" fmla="*/ 52 h 415"/>
                <a:gd name="T26" fmla="*/ 343 w 350"/>
                <a:gd name="T27" fmla="*/ 102 h 415"/>
                <a:gd name="T28" fmla="*/ 315 w 350"/>
                <a:gd name="T29" fmla="*/ 192 h 415"/>
                <a:gd name="T30" fmla="*/ 291 w 350"/>
                <a:gd name="T31" fmla="*/ 213 h 415"/>
                <a:gd name="T32" fmla="*/ 279 w 350"/>
                <a:gd name="T33" fmla="*/ 192 h 415"/>
                <a:gd name="T34" fmla="*/ 275 w 350"/>
                <a:gd name="T35" fmla="*/ 199 h 415"/>
                <a:gd name="T36" fmla="*/ 275 w 350"/>
                <a:gd name="T37" fmla="*/ 209 h 415"/>
                <a:gd name="T38" fmla="*/ 272 w 350"/>
                <a:gd name="T39" fmla="*/ 221 h 415"/>
                <a:gd name="T40" fmla="*/ 267 w 350"/>
                <a:gd name="T41" fmla="*/ 244 h 415"/>
                <a:gd name="T42" fmla="*/ 239 w 350"/>
                <a:gd name="T43" fmla="*/ 275 h 415"/>
                <a:gd name="T44" fmla="*/ 237 w 350"/>
                <a:gd name="T45" fmla="*/ 287 h 415"/>
                <a:gd name="T46" fmla="*/ 237 w 350"/>
                <a:gd name="T47" fmla="*/ 299 h 415"/>
                <a:gd name="T48" fmla="*/ 239 w 350"/>
                <a:gd name="T49" fmla="*/ 320 h 415"/>
                <a:gd name="T50" fmla="*/ 234 w 350"/>
                <a:gd name="T51" fmla="*/ 329 h 415"/>
                <a:gd name="T52" fmla="*/ 239 w 350"/>
                <a:gd name="T53" fmla="*/ 341 h 415"/>
                <a:gd name="T54" fmla="*/ 234 w 350"/>
                <a:gd name="T55" fmla="*/ 355 h 415"/>
                <a:gd name="T56" fmla="*/ 232 w 350"/>
                <a:gd name="T57" fmla="*/ 365 h 415"/>
                <a:gd name="T58" fmla="*/ 230 w 350"/>
                <a:gd name="T59" fmla="*/ 374 h 415"/>
                <a:gd name="T60" fmla="*/ 220 w 350"/>
                <a:gd name="T61" fmla="*/ 405 h 415"/>
                <a:gd name="T62" fmla="*/ 182 w 350"/>
                <a:gd name="T63" fmla="*/ 384 h 415"/>
                <a:gd name="T64" fmla="*/ 154 w 350"/>
                <a:gd name="T65" fmla="*/ 381 h 415"/>
                <a:gd name="T66" fmla="*/ 142 w 350"/>
                <a:gd name="T67" fmla="*/ 363 h 415"/>
                <a:gd name="T68" fmla="*/ 147 w 350"/>
                <a:gd name="T69" fmla="*/ 341 h 415"/>
                <a:gd name="T70" fmla="*/ 147 w 350"/>
                <a:gd name="T71" fmla="*/ 313 h 415"/>
                <a:gd name="T72" fmla="*/ 137 w 350"/>
                <a:gd name="T73" fmla="*/ 303 h 415"/>
                <a:gd name="T74" fmla="*/ 116 w 350"/>
                <a:gd name="T75" fmla="*/ 294 h 415"/>
                <a:gd name="T76" fmla="*/ 104 w 350"/>
                <a:gd name="T77" fmla="*/ 289 h 415"/>
                <a:gd name="T78" fmla="*/ 97 w 350"/>
                <a:gd name="T79" fmla="*/ 251 h 415"/>
                <a:gd name="T80" fmla="*/ 47 w 350"/>
                <a:gd name="T81" fmla="*/ 171 h 415"/>
                <a:gd name="T82" fmla="*/ 26 w 350"/>
                <a:gd name="T83" fmla="*/ 157 h 415"/>
                <a:gd name="T84" fmla="*/ 0 w 350"/>
                <a:gd name="T85" fmla="*/ 12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415">
                  <a:moveTo>
                    <a:pt x="12" y="95"/>
                  </a:moveTo>
                  <a:lnTo>
                    <a:pt x="17" y="100"/>
                  </a:lnTo>
                  <a:lnTo>
                    <a:pt x="19" y="97"/>
                  </a:lnTo>
                  <a:lnTo>
                    <a:pt x="28" y="97"/>
                  </a:lnTo>
                  <a:lnTo>
                    <a:pt x="33" y="102"/>
                  </a:lnTo>
                  <a:lnTo>
                    <a:pt x="36" y="97"/>
                  </a:lnTo>
                  <a:lnTo>
                    <a:pt x="43" y="100"/>
                  </a:lnTo>
                  <a:lnTo>
                    <a:pt x="47" y="95"/>
                  </a:lnTo>
                  <a:lnTo>
                    <a:pt x="62" y="102"/>
                  </a:lnTo>
                  <a:lnTo>
                    <a:pt x="69" y="97"/>
                  </a:lnTo>
                  <a:lnTo>
                    <a:pt x="73" y="102"/>
                  </a:lnTo>
                  <a:lnTo>
                    <a:pt x="83" y="100"/>
                  </a:lnTo>
                  <a:lnTo>
                    <a:pt x="92" y="95"/>
                  </a:lnTo>
                  <a:lnTo>
                    <a:pt x="90" y="88"/>
                  </a:lnTo>
                  <a:lnTo>
                    <a:pt x="95" y="81"/>
                  </a:lnTo>
                  <a:lnTo>
                    <a:pt x="97" y="67"/>
                  </a:lnTo>
                  <a:lnTo>
                    <a:pt x="102" y="62"/>
                  </a:lnTo>
                  <a:lnTo>
                    <a:pt x="104" y="50"/>
                  </a:lnTo>
                  <a:lnTo>
                    <a:pt x="118" y="31"/>
                  </a:lnTo>
                  <a:lnTo>
                    <a:pt x="170" y="45"/>
                  </a:lnTo>
                  <a:lnTo>
                    <a:pt x="185" y="12"/>
                  </a:lnTo>
                  <a:lnTo>
                    <a:pt x="201" y="7"/>
                  </a:lnTo>
                  <a:lnTo>
                    <a:pt x="199" y="3"/>
                  </a:lnTo>
                  <a:lnTo>
                    <a:pt x="201" y="0"/>
                  </a:lnTo>
                  <a:lnTo>
                    <a:pt x="211" y="12"/>
                  </a:lnTo>
                  <a:lnTo>
                    <a:pt x="218" y="12"/>
                  </a:lnTo>
                  <a:lnTo>
                    <a:pt x="234" y="22"/>
                  </a:lnTo>
                  <a:lnTo>
                    <a:pt x="246" y="24"/>
                  </a:lnTo>
                  <a:lnTo>
                    <a:pt x="251" y="48"/>
                  </a:lnTo>
                  <a:lnTo>
                    <a:pt x="258" y="57"/>
                  </a:lnTo>
                  <a:lnTo>
                    <a:pt x="267" y="67"/>
                  </a:lnTo>
                  <a:lnTo>
                    <a:pt x="282" y="71"/>
                  </a:lnTo>
                  <a:lnTo>
                    <a:pt x="284" y="64"/>
                  </a:lnTo>
                  <a:lnTo>
                    <a:pt x="282" y="57"/>
                  </a:lnTo>
                  <a:lnTo>
                    <a:pt x="286" y="60"/>
                  </a:lnTo>
                  <a:lnTo>
                    <a:pt x="301" y="45"/>
                  </a:lnTo>
                  <a:lnTo>
                    <a:pt x="308" y="29"/>
                  </a:lnTo>
                  <a:lnTo>
                    <a:pt x="341" y="29"/>
                  </a:lnTo>
                  <a:lnTo>
                    <a:pt x="343" y="52"/>
                  </a:lnTo>
                  <a:lnTo>
                    <a:pt x="338" y="64"/>
                  </a:lnTo>
                  <a:lnTo>
                    <a:pt x="350" y="83"/>
                  </a:lnTo>
                  <a:lnTo>
                    <a:pt x="343" y="102"/>
                  </a:lnTo>
                  <a:lnTo>
                    <a:pt x="346" y="128"/>
                  </a:lnTo>
                  <a:lnTo>
                    <a:pt x="312" y="168"/>
                  </a:lnTo>
                  <a:lnTo>
                    <a:pt x="315" y="192"/>
                  </a:lnTo>
                  <a:lnTo>
                    <a:pt x="310" y="204"/>
                  </a:lnTo>
                  <a:lnTo>
                    <a:pt x="294" y="211"/>
                  </a:lnTo>
                  <a:lnTo>
                    <a:pt x="291" y="213"/>
                  </a:lnTo>
                  <a:lnTo>
                    <a:pt x="286" y="211"/>
                  </a:lnTo>
                  <a:lnTo>
                    <a:pt x="286" y="197"/>
                  </a:lnTo>
                  <a:lnTo>
                    <a:pt x="279" y="192"/>
                  </a:lnTo>
                  <a:lnTo>
                    <a:pt x="275" y="197"/>
                  </a:lnTo>
                  <a:lnTo>
                    <a:pt x="279" y="197"/>
                  </a:lnTo>
                  <a:lnTo>
                    <a:pt x="275" y="199"/>
                  </a:lnTo>
                  <a:lnTo>
                    <a:pt x="277" y="204"/>
                  </a:lnTo>
                  <a:lnTo>
                    <a:pt x="272" y="204"/>
                  </a:lnTo>
                  <a:lnTo>
                    <a:pt x="275" y="209"/>
                  </a:lnTo>
                  <a:lnTo>
                    <a:pt x="272" y="209"/>
                  </a:lnTo>
                  <a:lnTo>
                    <a:pt x="275" y="211"/>
                  </a:lnTo>
                  <a:lnTo>
                    <a:pt x="272" y="221"/>
                  </a:lnTo>
                  <a:lnTo>
                    <a:pt x="275" y="228"/>
                  </a:lnTo>
                  <a:lnTo>
                    <a:pt x="265" y="235"/>
                  </a:lnTo>
                  <a:lnTo>
                    <a:pt x="267" y="244"/>
                  </a:lnTo>
                  <a:lnTo>
                    <a:pt x="260" y="249"/>
                  </a:lnTo>
                  <a:lnTo>
                    <a:pt x="258" y="249"/>
                  </a:lnTo>
                  <a:lnTo>
                    <a:pt x="239" y="275"/>
                  </a:lnTo>
                  <a:lnTo>
                    <a:pt x="239" y="282"/>
                  </a:lnTo>
                  <a:lnTo>
                    <a:pt x="241" y="282"/>
                  </a:lnTo>
                  <a:lnTo>
                    <a:pt x="237" y="287"/>
                  </a:lnTo>
                  <a:lnTo>
                    <a:pt x="234" y="294"/>
                  </a:lnTo>
                  <a:lnTo>
                    <a:pt x="237" y="296"/>
                  </a:lnTo>
                  <a:lnTo>
                    <a:pt x="237" y="299"/>
                  </a:lnTo>
                  <a:lnTo>
                    <a:pt x="239" y="313"/>
                  </a:lnTo>
                  <a:lnTo>
                    <a:pt x="237" y="315"/>
                  </a:lnTo>
                  <a:lnTo>
                    <a:pt x="239" y="320"/>
                  </a:lnTo>
                  <a:lnTo>
                    <a:pt x="230" y="322"/>
                  </a:lnTo>
                  <a:lnTo>
                    <a:pt x="227" y="327"/>
                  </a:lnTo>
                  <a:lnTo>
                    <a:pt x="234" y="329"/>
                  </a:lnTo>
                  <a:lnTo>
                    <a:pt x="230" y="334"/>
                  </a:lnTo>
                  <a:lnTo>
                    <a:pt x="232" y="339"/>
                  </a:lnTo>
                  <a:lnTo>
                    <a:pt x="239" y="341"/>
                  </a:lnTo>
                  <a:lnTo>
                    <a:pt x="234" y="341"/>
                  </a:lnTo>
                  <a:lnTo>
                    <a:pt x="232" y="348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37" y="360"/>
                  </a:lnTo>
                  <a:lnTo>
                    <a:pt x="232" y="365"/>
                  </a:lnTo>
                  <a:lnTo>
                    <a:pt x="237" y="370"/>
                  </a:lnTo>
                  <a:lnTo>
                    <a:pt x="232" y="374"/>
                  </a:lnTo>
                  <a:lnTo>
                    <a:pt x="230" y="374"/>
                  </a:lnTo>
                  <a:lnTo>
                    <a:pt x="225" y="377"/>
                  </a:lnTo>
                  <a:lnTo>
                    <a:pt x="230" y="391"/>
                  </a:lnTo>
                  <a:lnTo>
                    <a:pt x="220" y="405"/>
                  </a:lnTo>
                  <a:lnTo>
                    <a:pt x="220" y="415"/>
                  </a:lnTo>
                  <a:lnTo>
                    <a:pt x="185" y="391"/>
                  </a:lnTo>
                  <a:lnTo>
                    <a:pt x="182" y="384"/>
                  </a:lnTo>
                  <a:lnTo>
                    <a:pt x="175" y="379"/>
                  </a:lnTo>
                  <a:lnTo>
                    <a:pt x="168" y="377"/>
                  </a:lnTo>
                  <a:lnTo>
                    <a:pt x="154" y="381"/>
                  </a:lnTo>
                  <a:lnTo>
                    <a:pt x="147" y="379"/>
                  </a:lnTo>
                  <a:lnTo>
                    <a:pt x="147" y="370"/>
                  </a:lnTo>
                  <a:lnTo>
                    <a:pt x="142" y="363"/>
                  </a:lnTo>
                  <a:lnTo>
                    <a:pt x="147" y="358"/>
                  </a:lnTo>
                  <a:lnTo>
                    <a:pt x="142" y="346"/>
                  </a:lnTo>
                  <a:lnTo>
                    <a:pt x="147" y="341"/>
                  </a:lnTo>
                  <a:lnTo>
                    <a:pt x="144" y="334"/>
                  </a:lnTo>
                  <a:lnTo>
                    <a:pt x="149" y="322"/>
                  </a:lnTo>
                  <a:lnTo>
                    <a:pt x="147" y="313"/>
                  </a:lnTo>
                  <a:lnTo>
                    <a:pt x="142" y="306"/>
                  </a:lnTo>
                  <a:lnTo>
                    <a:pt x="135" y="306"/>
                  </a:lnTo>
                  <a:lnTo>
                    <a:pt x="137" y="303"/>
                  </a:lnTo>
                  <a:lnTo>
                    <a:pt x="135" y="296"/>
                  </a:lnTo>
                  <a:lnTo>
                    <a:pt x="125" y="294"/>
                  </a:lnTo>
                  <a:lnTo>
                    <a:pt x="116" y="294"/>
                  </a:lnTo>
                  <a:lnTo>
                    <a:pt x="114" y="289"/>
                  </a:lnTo>
                  <a:lnTo>
                    <a:pt x="111" y="292"/>
                  </a:lnTo>
                  <a:lnTo>
                    <a:pt x="104" y="289"/>
                  </a:lnTo>
                  <a:lnTo>
                    <a:pt x="99" y="292"/>
                  </a:lnTo>
                  <a:lnTo>
                    <a:pt x="95" y="292"/>
                  </a:lnTo>
                  <a:lnTo>
                    <a:pt x="97" y="251"/>
                  </a:lnTo>
                  <a:lnTo>
                    <a:pt x="78" y="230"/>
                  </a:lnTo>
                  <a:lnTo>
                    <a:pt x="62" y="180"/>
                  </a:lnTo>
                  <a:lnTo>
                    <a:pt x="47" y="171"/>
                  </a:lnTo>
                  <a:lnTo>
                    <a:pt x="43" y="161"/>
                  </a:lnTo>
                  <a:lnTo>
                    <a:pt x="33" y="161"/>
                  </a:lnTo>
                  <a:lnTo>
                    <a:pt x="26" y="157"/>
                  </a:lnTo>
                  <a:lnTo>
                    <a:pt x="19" y="138"/>
                  </a:lnTo>
                  <a:lnTo>
                    <a:pt x="12" y="135"/>
                  </a:lnTo>
                  <a:lnTo>
                    <a:pt x="0" y="128"/>
                  </a:lnTo>
                  <a:lnTo>
                    <a:pt x="0" y="102"/>
                  </a:lnTo>
                  <a:lnTo>
                    <a:pt x="12" y="9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8" name="Freeform 215"/>
            <p:cNvSpPr>
              <a:spLocks/>
            </p:cNvSpPr>
            <p:nvPr/>
          </p:nvSpPr>
          <p:spPr bwMode="auto">
            <a:xfrm>
              <a:off x="5446713" y="3573040"/>
              <a:ext cx="128588" cy="128588"/>
            </a:xfrm>
            <a:custGeom>
              <a:avLst/>
              <a:gdLst>
                <a:gd name="T0" fmla="*/ 0 w 81"/>
                <a:gd name="T1" fmla="*/ 76 h 81"/>
                <a:gd name="T2" fmla="*/ 5 w 81"/>
                <a:gd name="T3" fmla="*/ 67 h 81"/>
                <a:gd name="T4" fmla="*/ 12 w 81"/>
                <a:gd name="T5" fmla="*/ 62 h 81"/>
                <a:gd name="T6" fmla="*/ 10 w 81"/>
                <a:gd name="T7" fmla="*/ 55 h 81"/>
                <a:gd name="T8" fmla="*/ 15 w 81"/>
                <a:gd name="T9" fmla="*/ 31 h 81"/>
                <a:gd name="T10" fmla="*/ 24 w 81"/>
                <a:gd name="T11" fmla="*/ 26 h 81"/>
                <a:gd name="T12" fmla="*/ 29 w 81"/>
                <a:gd name="T13" fmla="*/ 29 h 81"/>
                <a:gd name="T14" fmla="*/ 34 w 81"/>
                <a:gd name="T15" fmla="*/ 22 h 81"/>
                <a:gd name="T16" fmla="*/ 38 w 81"/>
                <a:gd name="T17" fmla="*/ 24 h 81"/>
                <a:gd name="T18" fmla="*/ 60 w 81"/>
                <a:gd name="T19" fmla="*/ 0 h 81"/>
                <a:gd name="T20" fmla="*/ 67 w 81"/>
                <a:gd name="T21" fmla="*/ 0 h 81"/>
                <a:gd name="T22" fmla="*/ 64 w 81"/>
                <a:gd name="T23" fmla="*/ 22 h 81"/>
                <a:gd name="T24" fmla="*/ 74 w 81"/>
                <a:gd name="T25" fmla="*/ 24 h 81"/>
                <a:gd name="T26" fmla="*/ 81 w 81"/>
                <a:gd name="T27" fmla="*/ 34 h 81"/>
                <a:gd name="T28" fmla="*/ 76 w 81"/>
                <a:gd name="T29" fmla="*/ 48 h 81"/>
                <a:gd name="T30" fmla="*/ 64 w 81"/>
                <a:gd name="T31" fmla="*/ 60 h 81"/>
                <a:gd name="T32" fmla="*/ 64 w 81"/>
                <a:gd name="T33" fmla="*/ 64 h 81"/>
                <a:gd name="T34" fmla="*/ 53 w 81"/>
                <a:gd name="T35" fmla="*/ 69 h 81"/>
                <a:gd name="T36" fmla="*/ 45 w 81"/>
                <a:gd name="T37" fmla="*/ 79 h 81"/>
                <a:gd name="T38" fmla="*/ 31 w 81"/>
                <a:gd name="T39" fmla="*/ 76 h 81"/>
                <a:gd name="T40" fmla="*/ 27 w 81"/>
                <a:gd name="T41" fmla="*/ 81 h 81"/>
                <a:gd name="T42" fmla="*/ 19 w 81"/>
                <a:gd name="T43" fmla="*/ 76 h 81"/>
                <a:gd name="T44" fmla="*/ 0 w 81"/>
                <a:gd name="T45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1">
                  <a:moveTo>
                    <a:pt x="0" y="76"/>
                  </a:moveTo>
                  <a:lnTo>
                    <a:pt x="5" y="67"/>
                  </a:lnTo>
                  <a:lnTo>
                    <a:pt x="12" y="62"/>
                  </a:lnTo>
                  <a:lnTo>
                    <a:pt x="10" y="55"/>
                  </a:lnTo>
                  <a:lnTo>
                    <a:pt x="15" y="31"/>
                  </a:lnTo>
                  <a:lnTo>
                    <a:pt x="24" y="26"/>
                  </a:lnTo>
                  <a:lnTo>
                    <a:pt x="29" y="29"/>
                  </a:lnTo>
                  <a:lnTo>
                    <a:pt x="34" y="22"/>
                  </a:lnTo>
                  <a:lnTo>
                    <a:pt x="38" y="24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4" y="22"/>
                  </a:lnTo>
                  <a:lnTo>
                    <a:pt x="74" y="24"/>
                  </a:lnTo>
                  <a:lnTo>
                    <a:pt x="81" y="34"/>
                  </a:lnTo>
                  <a:lnTo>
                    <a:pt x="76" y="48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53" y="69"/>
                  </a:lnTo>
                  <a:lnTo>
                    <a:pt x="45" y="79"/>
                  </a:lnTo>
                  <a:lnTo>
                    <a:pt x="31" y="76"/>
                  </a:lnTo>
                  <a:lnTo>
                    <a:pt x="27" y="81"/>
                  </a:lnTo>
                  <a:lnTo>
                    <a:pt x="19" y="76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89" name="Freeform 216"/>
            <p:cNvSpPr>
              <a:spLocks/>
            </p:cNvSpPr>
            <p:nvPr/>
          </p:nvSpPr>
          <p:spPr bwMode="auto">
            <a:xfrm>
              <a:off x="5526088" y="5482802"/>
              <a:ext cx="76200" cy="57150"/>
            </a:xfrm>
            <a:custGeom>
              <a:avLst/>
              <a:gdLst>
                <a:gd name="T0" fmla="*/ 21 w 48"/>
                <a:gd name="T1" fmla="*/ 36 h 36"/>
                <a:gd name="T2" fmla="*/ 7 w 48"/>
                <a:gd name="T3" fmla="*/ 36 h 36"/>
                <a:gd name="T4" fmla="*/ 5 w 48"/>
                <a:gd name="T5" fmla="*/ 28 h 36"/>
                <a:gd name="T6" fmla="*/ 0 w 48"/>
                <a:gd name="T7" fmla="*/ 28 h 36"/>
                <a:gd name="T8" fmla="*/ 5 w 48"/>
                <a:gd name="T9" fmla="*/ 9 h 36"/>
                <a:gd name="T10" fmla="*/ 21 w 48"/>
                <a:gd name="T11" fmla="*/ 0 h 36"/>
                <a:gd name="T12" fmla="*/ 24 w 48"/>
                <a:gd name="T13" fmla="*/ 5 h 36"/>
                <a:gd name="T14" fmla="*/ 36 w 48"/>
                <a:gd name="T15" fmla="*/ 5 h 36"/>
                <a:gd name="T16" fmla="*/ 40 w 48"/>
                <a:gd name="T17" fmla="*/ 17 h 36"/>
                <a:gd name="T18" fmla="*/ 48 w 48"/>
                <a:gd name="T19" fmla="*/ 21 h 36"/>
                <a:gd name="T20" fmla="*/ 45 w 48"/>
                <a:gd name="T21" fmla="*/ 26 h 36"/>
                <a:gd name="T22" fmla="*/ 31 w 48"/>
                <a:gd name="T23" fmla="*/ 28 h 36"/>
                <a:gd name="T24" fmla="*/ 31 w 48"/>
                <a:gd name="T25" fmla="*/ 33 h 36"/>
                <a:gd name="T26" fmla="*/ 29 w 48"/>
                <a:gd name="T27" fmla="*/ 31 h 36"/>
                <a:gd name="T28" fmla="*/ 21 w 48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36">
                  <a:moveTo>
                    <a:pt x="21" y="36"/>
                  </a:moveTo>
                  <a:lnTo>
                    <a:pt x="7" y="36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5" y="9"/>
                  </a:lnTo>
                  <a:lnTo>
                    <a:pt x="21" y="0"/>
                  </a:lnTo>
                  <a:lnTo>
                    <a:pt x="24" y="5"/>
                  </a:lnTo>
                  <a:lnTo>
                    <a:pt x="36" y="5"/>
                  </a:lnTo>
                  <a:lnTo>
                    <a:pt x="40" y="17"/>
                  </a:lnTo>
                  <a:lnTo>
                    <a:pt x="48" y="21"/>
                  </a:lnTo>
                  <a:lnTo>
                    <a:pt x="45" y="26"/>
                  </a:lnTo>
                  <a:lnTo>
                    <a:pt x="31" y="28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1" y="3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0" name="Freeform 217"/>
            <p:cNvSpPr>
              <a:spLocks/>
            </p:cNvSpPr>
            <p:nvPr/>
          </p:nvSpPr>
          <p:spPr bwMode="auto">
            <a:xfrm>
              <a:off x="5522913" y="5265315"/>
              <a:ext cx="195263" cy="209550"/>
            </a:xfrm>
            <a:custGeom>
              <a:avLst/>
              <a:gdLst>
                <a:gd name="T0" fmla="*/ 31 w 123"/>
                <a:gd name="T1" fmla="*/ 12 h 132"/>
                <a:gd name="T2" fmla="*/ 35 w 123"/>
                <a:gd name="T3" fmla="*/ 14 h 132"/>
                <a:gd name="T4" fmla="*/ 33 w 123"/>
                <a:gd name="T5" fmla="*/ 9 h 132"/>
                <a:gd name="T6" fmla="*/ 40 w 123"/>
                <a:gd name="T7" fmla="*/ 4 h 132"/>
                <a:gd name="T8" fmla="*/ 40 w 123"/>
                <a:gd name="T9" fmla="*/ 2 h 132"/>
                <a:gd name="T10" fmla="*/ 47 w 123"/>
                <a:gd name="T11" fmla="*/ 0 h 132"/>
                <a:gd name="T12" fmla="*/ 54 w 123"/>
                <a:gd name="T13" fmla="*/ 4 h 132"/>
                <a:gd name="T14" fmla="*/ 68 w 123"/>
                <a:gd name="T15" fmla="*/ 2 h 132"/>
                <a:gd name="T16" fmla="*/ 73 w 123"/>
                <a:gd name="T17" fmla="*/ 7 h 132"/>
                <a:gd name="T18" fmla="*/ 83 w 123"/>
                <a:gd name="T19" fmla="*/ 9 h 132"/>
                <a:gd name="T20" fmla="*/ 83 w 123"/>
                <a:gd name="T21" fmla="*/ 14 h 132"/>
                <a:gd name="T22" fmla="*/ 85 w 123"/>
                <a:gd name="T23" fmla="*/ 21 h 132"/>
                <a:gd name="T24" fmla="*/ 90 w 123"/>
                <a:gd name="T25" fmla="*/ 23 h 132"/>
                <a:gd name="T26" fmla="*/ 85 w 123"/>
                <a:gd name="T27" fmla="*/ 28 h 132"/>
                <a:gd name="T28" fmla="*/ 92 w 123"/>
                <a:gd name="T29" fmla="*/ 28 h 132"/>
                <a:gd name="T30" fmla="*/ 92 w 123"/>
                <a:gd name="T31" fmla="*/ 35 h 132"/>
                <a:gd name="T32" fmla="*/ 94 w 123"/>
                <a:gd name="T33" fmla="*/ 33 h 132"/>
                <a:gd name="T34" fmla="*/ 102 w 123"/>
                <a:gd name="T35" fmla="*/ 40 h 132"/>
                <a:gd name="T36" fmla="*/ 113 w 123"/>
                <a:gd name="T37" fmla="*/ 42 h 132"/>
                <a:gd name="T38" fmla="*/ 116 w 123"/>
                <a:gd name="T39" fmla="*/ 57 h 132"/>
                <a:gd name="T40" fmla="*/ 116 w 123"/>
                <a:gd name="T41" fmla="*/ 71 h 132"/>
                <a:gd name="T42" fmla="*/ 113 w 123"/>
                <a:gd name="T43" fmla="*/ 75 h 132"/>
                <a:gd name="T44" fmla="*/ 104 w 123"/>
                <a:gd name="T45" fmla="*/ 80 h 132"/>
                <a:gd name="T46" fmla="*/ 116 w 123"/>
                <a:gd name="T47" fmla="*/ 90 h 132"/>
                <a:gd name="T48" fmla="*/ 118 w 123"/>
                <a:gd name="T49" fmla="*/ 87 h 132"/>
                <a:gd name="T50" fmla="*/ 123 w 123"/>
                <a:gd name="T51" fmla="*/ 94 h 132"/>
                <a:gd name="T52" fmla="*/ 106 w 123"/>
                <a:gd name="T53" fmla="*/ 116 h 132"/>
                <a:gd name="T54" fmla="*/ 104 w 123"/>
                <a:gd name="T55" fmla="*/ 120 h 132"/>
                <a:gd name="T56" fmla="*/ 106 w 123"/>
                <a:gd name="T57" fmla="*/ 125 h 132"/>
                <a:gd name="T58" fmla="*/ 102 w 123"/>
                <a:gd name="T59" fmla="*/ 132 h 132"/>
                <a:gd name="T60" fmla="*/ 61 w 123"/>
                <a:gd name="T61" fmla="*/ 116 h 132"/>
                <a:gd name="T62" fmla="*/ 52 w 123"/>
                <a:gd name="T63" fmla="*/ 118 h 132"/>
                <a:gd name="T64" fmla="*/ 40 w 123"/>
                <a:gd name="T65" fmla="*/ 113 h 132"/>
                <a:gd name="T66" fmla="*/ 23 w 123"/>
                <a:gd name="T67" fmla="*/ 104 h 132"/>
                <a:gd name="T68" fmla="*/ 16 w 123"/>
                <a:gd name="T69" fmla="*/ 106 h 132"/>
                <a:gd name="T70" fmla="*/ 16 w 123"/>
                <a:gd name="T71" fmla="*/ 109 h 132"/>
                <a:gd name="T72" fmla="*/ 7 w 123"/>
                <a:gd name="T73" fmla="*/ 113 h 132"/>
                <a:gd name="T74" fmla="*/ 5 w 123"/>
                <a:gd name="T75" fmla="*/ 116 h 132"/>
                <a:gd name="T76" fmla="*/ 2 w 123"/>
                <a:gd name="T77" fmla="*/ 111 h 132"/>
                <a:gd name="T78" fmla="*/ 2 w 123"/>
                <a:gd name="T79" fmla="*/ 109 h 132"/>
                <a:gd name="T80" fmla="*/ 7 w 123"/>
                <a:gd name="T81" fmla="*/ 109 h 132"/>
                <a:gd name="T82" fmla="*/ 2 w 123"/>
                <a:gd name="T83" fmla="*/ 104 h 132"/>
                <a:gd name="T84" fmla="*/ 5 w 123"/>
                <a:gd name="T85" fmla="*/ 101 h 132"/>
                <a:gd name="T86" fmla="*/ 0 w 123"/>
                <a:gd name="T87" fmla="*/ 97 h 132"/>
                <a:gd name="T88" fmla="*/ 0 w 123"/>
                <a:gd name="T89" fmla="*/ 80 h 132"/>
                <a:gd name="T90" fmla="*/ 5 w 123"/>
                <a:gd name="T91" fmla="*/ 78 h 132"/>
                <a:gd name="T92" fmla="*/ 7 w 123"/>
                <a:gd name="T93" fmla="*/ 71 h 132"/>
                <a:gd name="T94" fmla="*/ 12 w 123"/>
                <a:gd name="T95" fmla="*/ 66 h 132"/>
                <a:gd name="T96" fmla="*/ 14 w 123"/>
                <a:gd name="T97" fmla="*/ 71 h 132"/>
                <a:gd name="T98" fmla="*/ 19 w 123"/>
                <a:gd name="T99" fmla="*/ 68 h 132"/>
                <a:gd name="T100" fmla="*/ 19 w 123"/>
                <a:gd name="T101" fmla="*/ 52 h 132"/>
                <a:gd name="T102" fmla="*/ 26 w 123"/>
                <a:gd name="T103" fmla="*/ 52 h 132"/>
                <a:gd name="T104" fmla="*/ 31 w 123"/>
                <a:gd name="T105" fmla="*/ 45 h 132"/>
                <a:gd name="T106" fmla="*/ 23 w 123"/>
                <a:gd name="T107" fmla="*/ 30 h 132"/>
                <a:gd name="T108" fmla="*/ 19 w 123"/>
                <a:gd name="T109" fmla="*/ 28 h 132"/>
                <a:gd name="T110" fmla="*/ 28 w 123"/>
                <a:gd name="T111" fmla="*/ 21 h 132"/>
                <a:gd name="T112" fmla="*/ 33 w 123"/>
                <a:gd name="T113" fmla="*/ 21 h 132"/>
                <a:gd name="T114" fmla="*/ 31 w 123"/>
                <a:gd name="T115" fmla="*/ 19 h 132"/>
                <a:gd name="T116" fmla="*/ 31 w 123"/>
                <a:gd name="T117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32">
                  <a:moveTo>
                    <a:pt x="31" y="12"/>
                  </a:moveTo>
                  <a:lnTo>
                    <a:pt x="35" y="14"/>
                  </a:lnTo>
                  <a:lnTo>
                    <a:pt x="33" y="9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7" y="0"/>
                  </a:lnTo>
                  <a:lnTo>
                    <a:pt x="54" y="4"/>
                  </a:lnTo>
                  <a:lnTo>
                    <a:pt x="68" y="2"/>
                  </a:lnTo>
                  <a:lnTo>
                    <a:pt x="73" y="7"/>
                  </a:lnTo>
                  <a:lnTo>
                    <a:pt x="83" y="9"/>
                  </a:lnTo>
                  <a:lnTo>
                    <a:pt x="83" y="14"/>
                  </a:lnTo>
                  <a:lnTo>
                    <a:pt x="85" y="21"/>
                  </a:lnTo>
                  <a:lnTo>
                    <a:pt x="90" y="23"/>
                  </a:lnTo>
                  <a:lnTo>
                    <a:pt x="85" y="28"/>
                  </a:lnTo>
                  <a:lnTo>
                    <a:pt x="92" y="28"/>
                  </a:lnTo>
                  <a:lnTo>
                    <a:pt x="92" y="35"/>
                  </a:lnTo>
                  <a:lnTo>
                    <a:pt x="94" y="33"/>
                  </a:lnTo>
                  <a:lnTo>
                    <a:pt x="102" y="40"/>
                  </a:lnTo>
                  <a:lnTo>
                    <a:pt x="113" y="42"/>
                  </a:lnTo>
                  <a:lnTo>
                    <a:pt x="116" y="57"/>
                  </a:lnTo>
                  <a:lnTo>
                    <a:pt x="116" y="71"/>
                  </a:lnTo>
                  <a:lnTo>
                    <a:pt x="113" y="75"/>
                  </a:lnTo>
                  <a:lnTo>
                    <a:pt x="104" y="80"/>
                  </a:lnTo>
                  <a:lnTo>
                    <a:pt x="116" y="90"/>
                  </a:lnTo>
                  <a:lnTo>
                    <a:pt x="118" y="87"/>
                  </a:lnTo>
                  <a:lnTo>
                    <a:pt x="123" y="94"/>
                  </a:lnTo>
                  <a:lnTo>
                    <a:pt x="106" y="116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2" y="132"/>
                  </a:lnTo>
                  <a:lnTo>
                    <a:pt x="61" y="116"/>
                  </a:lnTo>
                  <a:lnTo>
                    <a:pt x="52" y="118"/>
                  </a:lnTo>
                  <a:lnTo>
                    <a:pt x="40" y="113"/>
                  </a:lnTo>
                  <a:lnTo>
                    <a:pt x="23" y="104"/>
                  </a:lnTo>
                  <a:lnTo>
                    <a:pt x="16" y="106"/>
                  </a:lnTo>
                  <a:lnTo>
                    <a:pt x="16" y="109"/>
                  </a:lnTo>
                  <a:lnTo>
                    <a:pt x="7" y="11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7" y="109"/>
                  </a:lnTo>
                  <a:lnTo>
                    <a:pt x="2" y="104"/>
                  </a:lnTo>
                  <a:lnTo>
                    <a:pt x="5" y="101"/>
                  </a:lnTo>
                  <a:lnTo>
                    <a:pt x="0" y="97"/>
                  </a:lnTo>
                  <a:lnTo>
                    <a:pt x="0" y="80"/>
                  </a:lnTo>
                  <a:lnTo>
                    <a:pt x="5" y="78"/>
                  </a:lnTo>
                  <a:lnTo>
                    <a:pt x="7" y="71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9" y="68"/>
                  </a:lnTo>
                  <a:lnTo>
                    <a:pt x="19" y="52"/>
                  </a:lnTo>
                  <a:lnTo>
                    <a:pt x="26" y="52"/>
                  </a:lnTo>
                  <a:lnTo>
                    <a:pt x="31" y="45"/>
                  </a:lnTo>
                  <a:lnTo>
                    <a:pt x="23" y="30"/>
                  </a:lnTo>
                  <a:lnTo>
                    <a:pt x="19" y="28"/>
                  </a:lnTo>
                  <a:lnTo>
                    <a:pt x="28" y="21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1" y="1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1" name="Freeform 218"/>
            <p:cNvSpPr>
              <a:spLocks/>
            </p:cNvSpPr>
            <p:nvPr/>
          </p:nvSpPr>
          <p:spPr bwMode="auto">
            <a:xfrm>
              <a:off x="5470525" y="2088727"/>
              <a:ext cx="371475" cy="530225"/>
            </a:xfrm>
            <a:custGeom>
              <a:avLst/>
              <a:gdLst>
                <a:gd name="T0" fmla="*/ 7 w 234"/>
                <a:gd name="T1" fmla="*/ 97 h 334"/>
                <a:gd name="T2" fmla="*/ 21 w 234"/>
                <a:gd name="T3" fmla="*/ 95 h 334"/>
                <a:gd name="T4" fmla="*/ 47 w 234"/>
                <a:gd name="T5" fmla="*/ 107 h 334"/>
                <a:gd name="T6" fmla="*/ 73 w 234"/>
                <a:gd name="T7" fmla="*/ 71 h 334"/>
                <a:gd name="T8" fmla="*/ 83 w 234"/>
                <a:gd name="T9" fmla="*/ 67 h 334"/>
                <a:gd name="T10" fmla="*/ 97 w 234"/>
                <a:gd name="T11" fmla="*/ 59 h 334"/>
                <a:gd name="T12" fmla="*/ 94 w 234"/>
                <a:gd name="T13" fmla="*/ 12 h 334"/>
                <a:gd name="T14" fmla="*/ 109 w 234"/>
                <a:gd name="T15" fmla="*/ 3 h 334"/>
                <a:gd name="T16" fmla="*/ 116 w 234"/>
                <a:gd name="T17" fmla="*/ 26 h 334"/>
                <a:gd name="T18" fmla="*/ 132 w 234"/>
                <a:gd name="T19" fmla="*/ 33 h 334"/>
                <a:gd name="T20" fmla="*/ 132 w 234"/>
                <a:gd name="T21" fmla="*/ 50 h 334"/>
                <a:gd name="T22" fmla="*/ 139 w 234"/>
                <a:gd name="T23" fmla="*/ 50 h 334"/>
                <a:gd name="T24" fmla="*/ 149 w 234"/>
                <a:gd name="T25" fmla="*/ 52 h 334"/>
                <a:gd name="T26" fmla="*/ 151 w 234"/>
                <a:gd name="T27" fmla="*/ 50 h 334"/>
                <a:gd name="T28" fmla="*/ 149 w 234"/>
                <a:gd name="T29" fmla="*/ 62 h 334"/>
                <a:gd name="T30" fmla="*/ 146 w 234"/>
                <a:gd name="T31" fmla="*/ 67 h 334"/>
                <a:gd name="T32" fmla="*/ 149 w 234"/>
                <a:gd name="T33" fmla="*/ 67 h 334"/>
                <a:gd name="T34" fmla="*/ 146 w 234"/>
                <a:gd name="T35" fmla="*/ 88 h 334"/>
                <a:gd name="T36" fmla="*/ 161 w 234"/>
                <a:gd name="T37" fmla="*/ 95 h 334"/>
                <a:gd name="T38" fmla="*/ 182 w 234"/>
                <a:gd name="T39" fmla="*/ 107 h 334"/>
                <a:gd name="T40" fmla="*/ 180 w 234"/>
                <a:gd name="T41" fmla="*/ 126 h 334"/>
                <a:gd name="T42" fmla="*/ 180 w 234"/>
                <a:gd name="T43" fmla="*/ 133 h 334"/>
                <a:gd name="T44" fmla="*/ 180 w 234"/>
                <a:gd name="T45" fmla="*/ 145 h 334"/>
                <a:gd name="T46" fmla="*/ 191 w 234"/>
                <a:gd name="T47" fmla="*/ 152 h 334"/>
                <a:gd name="T48" fmla="*/ 196 w 234"/>
                <a:gd name="T49" fmla="*/ 159 h 334"/>
                <a:gd name="T50" fmla="*/ 194 w 234"/>
                <a:gd name="T51" fmla="*/ 168 h 334"/>
                <a:gd name="T52" fmla="*/ 196 w 234"/>
                <a:gd name="T53" fmla="*/ 183 h 334"/>
                <a:gd name="T54" fmla="*/ 201 w 234"/>
                <a:gd name="T55" fmla="*/ 194 h 334"/>
                <a:gd name="T56" fmla="*/ 206 w 234"/>
                <a:gd name="T57" fmla="*/ 194 h 334"/>
                <a:gd name="T58" fmla="*/ 210 w 234"/>
                <a:gd name="T59" fmla="*/ 211 h 334"/>
                <a:gd name="T60" fmla="*/ 196 w 234"/>
                <a:gd name="T61" fmla="*/ 218 h 334"/>
                <a:gd name="T62" fmla="*/ 201 w 234"/>
                <a:gd name="T63" fmla="*/ 228 h 334"/>
                <a:gd name="T64" fmla="*/ 198 w 234"/>
                <a:gd name="T65" fmla="*/ 242 h 334"/>
                <a:gd name="T66" fmla="*/ 191 w 234"/>
                <a:gd name="T67" fmla="*/ 254 h 334"/>
                <a:gd name="T68" fmla="*/ 222 w 234"/>
                <a:gd name="T69" fmla="*/ 327 h 334"/>
                <a:gd name="T70" fmla="*/ 220 w 234"/>
                <a:gd name="T71" fmla="*/ 334 h 334"/>
                <a:gd name="T72" fmla="*/ 203 w 234"/>
                <a:gd name="T73" fmla="*/ 327 h 334"/>
                <a:gd name="T74" fmla="*/ 201 w 234"/>
                <a:gd name="T75" fmla="*/ 308 h 334"/>
                <a:gd name="T76" fmla="*/ 196 w 234"/>
                <a:gd name="T77" fmla="*/ 299 h 334"/>
                <a:gd name="T78" fmla="*/ 175 w 234"/>
                <a:gd name="T79" fmla="*/ 291 h 334"/>
                <a:gd name="T80" fmla="*/ 168 w 234"/>
                <a:gd name="T81" fmla="*/ 289 h 334"/>
                <a:gd name="T82" fmla="*/ 158 w 234"/>
                <a:gd name="T83" fmla="*/ 294 h 334"/>
                <a:gd name="T84" fmla="*/ 151 w 234"/>
                <a:gd name="T85" fmla="*/ 284 h 334"/>
                <a:gd name="T86" fmla="*/ 139 w 234"/>
                <a:gd name="T87" fmla="*/ 280 h 334"/>
                <a:gd name="T88" fmla="*/ 137 w 234"/>
                <a:gd name="T89" fmla="*/ 270 h 334"/>
                <a:gd name="T90" fmla="*/ 120 w 234"/>
                <a:gd name="T91" fmla="*/ 261 h 334"/>
                <a:gd name="T92" fmla="*/ 101 w 234"/>
                <a:gd name="T93" fmla="*/ 249 h 334"/>
                <a:gd name="T94" fmla="*/ 97 w 234"/>
                <a:gd name="T95" fmla="*/ 237 h 334"/>
                <a:gd name="T96" fmla="*/ 87 w 234"/>
                <a:gd name="T97" fmla="*/ 230 h 334"/>
                <a:gd name="T98" fmla="*/ 87 w 234"/>
                <a:gd name="T99" fmla="*/ 223 h 334"/>
                <a:gd name="T100" fmla="*/ 80 w 234"/>
                <a:gd name="T101" fmla="*/ 213 h 334"/>
                <a:gd name="T102" fmla="*/ 75 w 234"/>
                <a:gd name="T103" fmla="*/ 199 h 334"/>
                <a:gd name="T104" fmla="*/ 71 w 234"/>
                <a:gd name="T105" fmla="*/ 185 h 334"/>
                <a:gd name="T106" fmla="*/ 64 w 234"/>
                <a:gd name="T107" fmla="*/ 183 h 334"/>
                <a:gd name="T108" fmla="*/ 61 w 234"/>
                <a:gd name="T109" fmla="*/ 173 h 334"/>
                <a:gd name="T110" fmla="*/ 42 w 234"/>
                <a:gd name="T111" fmla="*/ 164 h 334"/>
                <a:gd name="T112" fmla="*/ 45 w 234"/>
                <a:gd name="T113" fmla="*/ 152 h 334"/>
                <a:gd name="T114" fmla="*/ 30 w 234"/>
                <a:gd name="T115" fmla="*/ 145 h 334"/>
                <a:gd name="T116" fmla="*/ 21 w 234"/>
                <a:gd name="T117" fmla="*/ 142 h 334"/>
                <a:gd name="T118" fmla="*/ 14 w 234"/>
                <a:gd name="T119" fmla="*/ 145 h 334"/>
                <a:gd name="T120" fmla="*/ 9 w 234"/>
                <a:gd name="T121" fmla="*/ 128 h 334"/>
                <a:gd name="T122" fmla="*/ 0 w 234"/>
                <a:gd name="T123" fmla="*/ 10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334">
                  <a:moveTo>
                    <a:pt x="0" y="109"/>
                  </a:moveTo>
                  <a:lnTo>
                    <a:pt x="7" y="97"/>
                  </a:lnTo>
                  <a:lnTo>
                    <a:pt x="14" y="102"/>
                  </a:lnTo>
                  <a:lnTo>
                    <a:pt x="21" y="95"/>
                  </a:lnTo>
                  <a:lnTo>
                    <a:pt x="30" y="95"/>
                  </a:lnTo>
                  <a:lnTo>
                    <a:pt x="47" y="107"/>
                  </a:lnTo>
                  <a:lnTo>
                    <a:pt x="64" y="90"/>
                  </a:lnTo>
                  <a:lnTo>
                    <a:pt x="73" y="71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90" y="67"/>
                  </a:lnTo>
                  <a:lnTo>
                    <a:pt x="97" y="59"/>
                  </a:lnTo>
                  <a:lnTo>
                    <a:pt x="92" y="38"/>
                  </a:lnTo>
                  <a:lnTo>
                    <a:pt x="94" y="12"/>
                  </a:lnTo>
                  <a:lnTo>
                    <a:pt x="104" y="0"/>
                  </a:lnTo>
                  <a:lnTo>
                    <a:pt x="109" y="3"/>
                  </a:lnTo>
                  <a:lnTo>
                    <a:pt x="116" y="12"/>
                  </a:lnTo>
                  <a:lnTo>
                    <a:pt x="116" y="26"/>
                  </a:lnTo>
                  <a:lnTo>
                    <a:pt x="123" y="24"/>
                  </a:lnTo>
                  <a:lnTo>
                    <a:pt x="132" y="33"/>
                  </a:lnTo>
                  <a:lnTo>
                    <a:pt x="137" y="43"/>
                  </a:lnTo>
                  <a:lnTo>
                    <a:pt x="132" y="50"/>
                  </a:lnTo>
                  <a:lnTo>
                    <a:pt x="139" y="52"/>
                  </a:lnTo>
                  <a:lnTo>
                    <a:pt x="139" y="50"/>
                  </a:lnTo>
                  <a:lnTo>
                    <a:pt x="142" y="55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51" y="50"/>
                  </a:lnTo>
                  <a:lnTo>
                    <a:pt x="146" y="57"/>
                  </a:lnTo>
                  <a:lnTo>
                    <a:pt x="149" y="62"/>
                  </a:lnTo>
                  <a:lnTo>
                    <a:pt x="144" y="64"/>
                  </a:lnTo>
                  <a:lnTo>
                    <a:pt x="146" y="67"/>
                  </a:lnTo>
                  <a:lnTo>
                    <a:pt x="146" y="69"/>
                  </a:lnTo>
                  <a:lnTo>
                    <a:pt x="149" y="67"/>
                  </a:lnTo>
                  <a:lnTo>
                    <a:pt x="154" y="71"/>
                  </a:lnTo>
                  <a:lnTo>
                    <a:pt x="146" y="88"/>
                  </a:lnTo>
                  <a:lnTo>
                    <a:pt x="156" y="88"/>
                  </a:lnTo>
                  <a:lnTo>
                    <a:pt x="161" y="95"/>
                  </a:lnTo>
                  <a:lnTo>
                    <a:pt x="170" y="97"/>
                  </a:lnTo>
                  <a:lnTo>
                    <a:pt x="182" y="107"/>
                  </a:lnTo>
                  <a:lnTo>
                    <a:pt x="184" y="119"/>
                  </a:lnTo>
                  <a:lnTo>
                    <a:pt x="180" y="126"/>
                  </a:lnTo>
                  <a:lnTo>
                    <a:pt x="177" y="126"/>
                  </a:lnTo>
                  <a:lnTo>
                    <a:pt x="180" y="133"/>
                  </a:lnTo>
                  <a:lnTo>
                    <a:pt x="177" y="138"/>
                  </a:lnTo>
                  <a:lnTo>
                    <a:pt x="180" y="145"/>
                  </a:lnTo>
                  <a:lnTo>
                    <a:pt x="187" y="145"/>
                  </a:lnTo>
                  <a:lnTo>
                    <a:pt x="191" y="152"/>
                  </a:lnTo>
                  <a:lnTo>
                    <a:pt x="191" y="157"/>
                  </a:lnTo>
                  <a:lnTo>
                    <a:pt x="196" y="159"/>
                  </a:lnTo>
                  <a:lnTo>
                    <a:pt x="196" y="164"/>
                  </a:lnTo>
                  <a:lnTo>
                    <a:pt x="194" y="168"/>
                  </a:lnTo>
                  <a:lnTo>
                    <a:pt x="203" y="178"/>
                  </a:lnTo>
                  <a:lnTo>
                    <a:pt x="196" y="183"/>
                  </a:lnTo>
                  <a:lnTo>
                    <a:pt x="194" y="190"/>
                  </a:lnTo>
                  <a:lnTo>
                    <a:pt x="201" y="194"/>
                  </a:lnTo>
                  <a:lnTo>
                    <a:pt x="203" y="190"/>
                  </a:lnTo>
                  <a:lnTo>
                    <a:pt x="206" y="194"/>
                  </a:lnTo>
                  <a:lnTo>
                    <a:pt x="206" y="209"/>
                  </a:lnTo>
                  <a:lnTo>
                    <a:pt x="210" y="211"/>
                  </a:lnTo>
                  <a:lnTo>
                    <a:pt x="208" y="216"/>
                  </a:lnTo>
                  <a:lnTo>
                    <a:pt x="196" y="218"/>
                  </a:lnTo>
                  <a:lnTo>
                    <a:pt x="206" y="223"/>
                  </a:lnTo>
                  <a:lnTo>
                    <a:pt x="201" y="228"/>
                  </a:lnTo>
                  <a:lnTo>
                    <a:pt x="201" y="232"/>
                  </a:lnTo>
                  <a:lnTo>
                    <a:pt x="198" y="242"/>
                  </a:lnTo>
                  <a:lnTo>
                    <a:pt x="208" y="249"/>
                  </a:lnTo>
                  <a:lnTo>
                    <a:pt x="191" y="254"/>
                  </a:lnTo>
                  <a:lnTo>
                    <a:pt x="234" y="327"/>
                  </a:lnTo>
                  <a:lnTo>
                    <a:pt x="222" y="327"/>
                  </a:lnTo>
                  <a:lnTo>
                    <a:pt x="222" y="332"/>
                  </a:lnTo>
                  <a:lnTo>
                    <a:pt x="220" y="334"/>
                  </a:lnTo>
                  <a:lnTo>
                    <a:pt x="210" y="327"/>
                  </a:lnTo>
                  <a:lnTo>
                    <a:pt x="203" y="327"/>
                  </a:lnTo>
                  <a:lnTo>
                    <a:pt x="194" y="310"/>
                  </a:lnTo>
                  <a:lnTo>
                    <a:pt x="201" y="308"/>
                  </a:lnTo>
                  <a:lnTo>
                    <a:pt x="201" y="301"/>
                  </a:lnTo>
                  <a:lnTo>
                    <a:pt x="196" y="299"/>
                  </a:lnTo>
                  <a:lnTo>
                    <a:pt x="182" y="303"/>
                  </a:lnTo>
                  <a:lnTo>
                    <a:pt x="175" y="291"/>
                  </a:lnTo>
                  <a:lnTo>
                    <a:pt x="170" y="294"/>
                  </a:lnTo>
                  <a:lnTo>
                    <a:pt x="168" y="289"/>
                  </a:lnTo>
                  <a:lnTo>
                    <a:pt x="163" y="291"/>
                  </a:lnTo>
                  <a:lnTo>
                    <a:pt x="158" y="294"/>
                  </a:lnTo>
                  <a:lnTo>
                    <a:pt x="158" y="284"/>
                  </a:lnTo>
                  <a:lnTo>
                    <a:pt x="151" y="284"/>
                  </a:lnTo>
                  <a:lnTo>
                    <a:pt x="146" y="280"/>
                  </a:lnTo>
                  <a:lnTo>
                    <a:pt x="139" y="280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0" y="270"/>
                  </a:lnTo>
                  <a:lnTo>
                    <a:pt x="120" y="261"/>
                  </a:lnTo>
                  <a:lnTo>
                    <a:pt x="101" y="251"/>
                  </a:lnTo>
                  <a:lnTo>
                    <a:pt x="101" y="249"/>
                  </a:lnTo>
                  <a:lnTo>
                    <a:pt x="106" y="244"/>
                  </a:lnTo>
                  <a:lnTo>
                    <a:pt x="97" y="237"/>
                  </a:lnTo>
                  <a:lnTo>
                    <a:pt x="97" y="230"/>
                  </a:lnTo>
                  <a:lnTo>
                    <a:pt x="87" y="230"/>
                  </a:lnTo>
                  <a:lnTo>
                    <a:pt x="85" y="225"/>
                  </a:lnTo>
                  <a:lnTo>
                    <a:pt x="87" y="223"/>
                  </a:lnTo>
                  <a:lnTo>
                    <a:pt x="83" y="220"/>
                  </a:lnTo>
                  <a:lnTo>
                    <a:pt x="80" y="213"/>
                  </a:lnTo>
                  <a:lnTo>
                    <a:pt x="83" y="204"/>
                  </a:lnTo>
                  <a:lnTo>
                    <a:pt x="75" y="199"/>
                  </a:lnTo>
                  <a:lnTo>
                    <a:pt x="78" y="194"/>
                  </a:lnTo>
                  <a:lnTo>
                    <a:pt x="71" y="185"/>
                  </a:lnTo>
                  <a:lnTo>
                    <a:pt x="71" y="183"/>
                  </a:lnTo>
                  <a:lnTo>
                    <a:pt x="64" y="183"/>
                  </a:lnTo>
                  <a:lnTo>
                    <a:pt x="59" y="180"/>
                  </a:lnTo>
                  <a:lnTo>
                    <a:pt x="61" y="173"/>
                  </a:lnTo>
                  <a:lnTo>
                    <a:pt x="47" y="168"/>
                  </a:lnTo>
                  <a:lnTo>
                    <a:pt x="42" y="164"/>
                  </a:lnTo>
                  <a:lnTo>
                    <a:pt x="47" y="157"/>
                  </a:lnTo>
                  <a:lnTo>
                    <a:pt x="45" y="152"/>
                  </a:lnTo>
                  <a:lnTo>
                    <a:pt x="33" y="149"/>
                  </a:lnTo>
                  <a:lnTo>
                    <a:pt x="30" y="145"/>
                  </a:lnTo>
                  <a:lnTo>
                    <a:pt x="26" y="147"/>
                  </a:lnTo>
                  <a:lnTo>
                    <a:pt x="21" y="142"/>
                  </a:lnTo>
                  <a:lnTo>
                    <a:pt x="16" y="147"/>
                  </a:lnTo>
                  <a:lnTo>
                    <a:pt x="14" y="145"/>
                  </a:lnTo>
                  <a:lnTo>
                    <a:pt x="9" y="138"/>
                  </a:lnTo>
                  <a:lnTo>
                    <a:pt x="9" y="128"/>
                  </a:lnTo>
                  <a:lnTo>
                    <a:pt x="4" y="121"/>
                  </a:lnTo>
                  <a:lnTo>
                    <a:pt x="0" y="10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2" name="Freeform 219"/>
            <p:cNvSpPr>
              <a:spLocks/>
            </p:cNvSpPr>
            <p:nvPr/>
          </p:nvSpPr>
          <p:spPr bwMode="auto">
            <a:xfrm>
              <a:off x="5597525" y="4889077"/>
              <a:ext cx="665163" cy="763588"/>
            </a:xfrm>
            <a:custGeom>
              <a:avLst/>
              <a:gdLst>
                <a:gd name="T0" fmla="*/ 14 w 419"/>
                <a:gd name="T1" fmla="*/ 222 h 481"/>
                <a:gd name="T2" fmla="*/ 29 w 419"/>
                <a:gd name="T3" fmla="*/ 215 h 481"/>
                <a:gd name="T4" fmla="*/ 55 w 419"/>
                <a:gd name="T5" fmla="*/ 211 h 481"/>
                <a:gd name="T6" fmla="*/ 107 w 419"/>
                <a:gd name="T7" fmla="*/ 201 h 481"/>
                <a:gd name="T8" fmla="*/ 152 w 419"/>
                <a:gd name="T9" fmla="*/ 199 h 481"/>
                <a:gd name="T10" fmla="*/ 185 w 419"/>
                <a:gd name="T11" fmla="*/ 173 h 481"/>
                <a:gd name="T12" fmla="*/ 192 w 419"/>
                <a:gd name="T13" fmla="*/ 149 h 481"/>
                <a:gd name="T14" fmla="*/ 230 w 419"/>
                <a:gd name="T15" fmla="*/ 175 h 481"/>
                <a:gd name="T16" fmla="*/ 244 w 419"/>
                <a:gd name="T17" fmla="*/ 166 h 481"/>
                <a:gd name="T18" fmla="*/ 244 w 419"/>
                <a:gd name="T19" fmla="*/ 149 h 481"/>
                <a:gd name="T20" fmla="*/ 249 w 419"/>
                <a:gd name="T21" fmla="*/ 144 h 481"/>
                <a:gd name="T22" fmla="*/ 253 w 419"/>
                <a:gd name="T23" fmla="*/ 121 h 481"/>
                <a:gd name="T24" fmla="*/ 251 w 419"/>
                <a:gd name="T25" fmla="*/ 90 h 481"/>
                <a:gd name="T26" fmla="*/ 249 w 419"/>
                <a:gd name="T27" fmla="*/ 73 h 481"/>
                <a:gd name="T28" fmla="*/ 270 w 419"/>
                <a:gd name="T29" fmla="*/ 62 h 481"/>
                <a:gd name="T30" fmla="*/ 270 w 419"/>
                <a:gd name="T31" fmla="*/ 47 h 481"/>
                <a:gd name="T32" fmla="*/ 284 w 419"/>
                <a:gd name="T33" fmla="*/ 33 h 481"/>
                <a:gd name="T34" fmla="*/ 287 w 419"/>
                <a:gd name="T35" fmla="*/ 19 h 481"/>
                <a:gd name="T36" fmla="*/ 294 w 419"/>
                <a:gd name="T37" fmla="*/ 0 h 481"/>
                <a:gd name="T38" fmla="*/ 313 w 419"/>
                <a:gd name="T39" fmla="*/ 33 h 481"/>
                <a:gd name="T40" fmla="*/ 358 w 419"/>
                <a:gd name="T41" fmla="*/ 26 h 481"/>
                <a:gd name="T42" fmla="*/ 419 w 419"/>
                <a:gd name="T43" fmla="*/ 71 h 481"/>
                <a:gd name="T44" fmla="*/ 403 w 419"/>
                <a:gd name="T45" fmla="*/ 104 h 481"/>
                <a:gd name="T46" fmla="*/ 384 w 419"/>
                <a:gd name="T47" fmla="*/ 133 h 481"/>
                <a:gd name="T48" fmla="*/ 376 w 419"/>
                <a:gd name="T49" fmla="*/ 161 h 481"/>
                <a:gd name="T50" fmla="*/ 376 w 419"/>
                <a:gd name="T51" fmla="*/ 192 h 481"/>
                <a:gd name="T52" fmla="*/ 381 w 419"/>
                <a:gd name="T53" fmla="*/ 213 h 481"/>
                <a:gd name="T54" fmla="*/ 395 w 419"/>
                <a:gd name="T55" fmla="*/ 234 h 481"/>
                <a:gd name="T56" fmla="*/ 398 w 419"/>
                <a:gd name="T57" fmla="*/ 253 h 481"/>
                <a:gd name="T58" fmla="*/ 410 w 419"/>
                <a:gd name="T59" fmla="*/ 270 h 481"/>
                <a:gd name="T60" fmla="*/ 391 w 419"/>
                <a:gd name="T61" fmla="*/ 282 h 481"/>
                <a:gd name="T62" fmla="*/ 376 w 419"/>
                <a:gd name="T63" fmla="*/ 296 h 481"/>
                <a:gd name="T64" fmla="*/ 358 w 419"/>
                <a:gd name="T65" fmla="*/ 308 h 481"/>
                <a:gd name="T66" fmla="*/ 336 w 419"/>
                <a:gd name="T67" fmla="*/ 296 h 481"/>
                <a:gd name="T68" fmla="*/ 279 w 419"/>
                <a:gd name="T69" fmla="*/ 241 h 481"/>
                <a:gd name="T70" fmla="*/ 256 w 419"/>
                <a:gd name="T71" fmla="*/ 265 h 481"/>
                <a:gd name="T72" fmla="*/ 230 w 419"/>
                <a:gd name="T73" fmla="*/ 272 h 481"/>
                <a:gd name="T74" fmla="*/ 230 w 419"/>
                <a:gd name="T75" fmla="*/ 291 h 481"/>
                <a:gd name="T76" fmla="*/ 220 w 419"/>
                <a:gd name="T77" fmla="*/ 308 h 481"/>
                <a:gd name="T78" fmla="*/ 204 w 419"/>
                <a:gd name="T79" fmla="*/ 310 h 481"/>
                <a:gd name="T80" fmla="*/ 163 w 419"/>
                <a:gd name="T81" fmla="*/ 315 h 481"/>
                <a:gd name="T82" fmla="*/ 142 w 419"/>
                <a:gd name="T83" fmla="*/ 350 h 481"/>
                <a:gd name="T84" fmla="*/ 137 w 419"/>
                <a:gd name="T85" fmla="*/ 367 h 481"/>
                <a:gd name="T86" fmla="*/ 140 w 419"/>
                <a:gd name="T87" fmla="*/ 410 h 481"/>
                <a:gd name="T88" fmla="*/ 145 w 419"/>
                <a:gd name="T89" fmla="*/ 431 h 481"/>
                <a:gd name="T90" fmla="*/ 137 w 419"/>
                <a:gd name="T91" fmla="*/ 462 h 481"/>
                <a:gd name="T92" fmla="*/ 130 w 419"/>
                <a:gd name="T93" fmla="*/ 469 h 481"/>
                <a:gd name="T94" fmla="*/ 100 w 419"/>
                <a:gd name="T95" fmla="*/ 481 h 481"/>
                <a:gd name="T96" fmla="*/ 81 w 419"/>
                <a:gd name="T97" fmla="*/ 459 h 481"/>
                <a:gd name="T98" fmla="*/ 81 w 419"/>
                <a:gd name="T99" fmla="*/ 436 h 481"/>
                <a:gd name="T100" fmla="*/ 104 w 419"/>
                <a:gd name="T101" fmla="*/ 419 h 481"/>
                <a:gd name="T102" fmla="*/ 95 w 419"/>
                <a:gd name="T103" fmla="*/ 388 h 481"/>
                <a:gd name="T104" fmla="*/ 59 w 419"/>
                <a:gd name="T105" fmla="*/ 374 h 481"/>
                <a:gd name="T106" fmla="*/ 59 w 419"/>
                <a:gd name="T107" fmla="*/ 353 h 481"/>
                <a:gd name="T108" fmla="*/ 57 w 419"/>
                <a:gd name="T109" fmla="*/ 317 h 481"/>
                <a:gd name="T110" fmla="*/ 66 w 419"/>
                <a:gd name="T111" fmla="*/ 279 h 481"/>
                <a:gd name="T112" fmla="*/ 45 w 419"/>
                <a:gd name="T113" fmla="*/ 265 h 481"/>
                <a:gd name="T114" fmla="*/ 36 w 419"/>
                <a:gd name="T115" fmla="*/ 251 h 481"/>
                <a:gd name="T116" fmla="*/ 7 w 419"/>
                <a:gd name="T117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9" h="481">
                  <a:moveTo>
                    <a:pt x="0" y="237"/>
                  </a:moveTo>
                  <a:lnTo>
                    <a:pt x="7" y="227"/>
                  </a:lnTo>
                  <a:lnTo>
                    <a:pt x="14" y="227"/>
                  </a:lnTo>
                  <a:lnTo>
                    <a:pt x="14" y="222"/>
                  </a:lnTo>
                  <a:lnTo>
                    <a:pt x="21" y="225"/>
                  </a:lnTo>
                  <a:lnTo>
                    <a:pt x="26" y="213"/>
                  </a:lnTo>
                  <a:lnTo>
                    <a:pt x="26" y="218"/>
                  </a:lnTo>
                  <a:lnTo>
                    <a:pt x="29" y="215"/>
                  </a:lnTo>
                  <a:lnTo>
                    <a:pt x="31" y="218"/>
                  </a:lnTo>
                  <a:lnTo>
                    <a:pt x="40" y="211"/>
                  </a:lnTo>
                  <a:lnTo>
                    <a:pt x="45" y="213"/>
                  </a:lnTo>
                  <a:lnTo>
                    <a:pt x="55" y="211"/>
                  </a:lnTo>
                  <a:lnTo>
                    <a:pt x="69" y="215"/>
                  </a:lnTo>
                  <a:lnTo>
                    <a:pt x="85" y="201"/>
                  </a:lnTo>
                  <a:lnTo>
                    <a:pt x="92" y="206"/>
                  </a:lnTo>
                  <a:lnTo>
                    <a:pt x="107" y="201"/>
                  </a:lnTo>
                  <a:lnTo>
                    <a:pt x="118" y="211"/>
                  </a:lnTo>
                  <a:lnTo>
                    <a:pt x="130" y="208"/>
                  </a:lnTo>
                  <a:lnTo>
                    <a:pt x="142" y="213"/>
                  </a:lnTo>
                  <a:lnTo>
                    <a:pt x="152" y="199"/>
                  </a:lnTo>
                  <a:lnTo>
                    <a:pt x="173" y="192"/>
                  </a:lnTo>
                  <a:lnTo>
                    <a:pt x="163" y="178"/>
                  </a:lnTo>
                  <a:lnTo>
                    <a:pt x="178" y="178"/>
                  </a:lnTo>
                  <a:lnTo>
                    <a:pt x="185" y="173"/>
                  </a:lnTo>
                  <a:lnTo>
                    <a:pt x="182" y="168"/>
                  </a:lnTo>
                  <a:lnTo>
                    <a:pt x="190" y="166"/>
                  </a:lnTo>
                  <a:lnTo>
                    <a:pt x="187" y="161"/>
                  </a:lnTo>
                  <a:lnTo>
                    <a:pt x="192" y="149"/>
                  </a:lnTo>
                  <a:lnTo>
                    <a:pt x="197" y="170"/>
                  </a:lnTo>
                  <a:lnTo>
                    <a:pt x="204" y="178"/>
                  </a:lnTo>
                  <a:lnTo>
                    <a:pt x="232" y="178"/>
                  </a:lnTo>
                  <a:lnTo>
                    <a:pt x="230" y="175"/>
                  </a:lnTo>
                  <a:lnTo>
                    <a:pt x="239" y="175"/>
                  </a:lnTo>
                  <a:lnTo>
                    <a:pt x="239" y="170"/>
                  </a:lnTo>
                  <a:lnTo>
                    <a:pt x="234" y="168"/>
                  </a:lnTo>
                  <a:lnTo>
                    <a:pt x="244" y="166"/>
                  </a:lnTo>
                  <a:lnTo>
                    <a:pt x="242" y="163"/>
                  </a:lnTo>
                  <a:lnTo>
                    <a:pt x="244" y="156"/>
                  </a:lnTo>
                  <a:lnTo>
                    <a:pt x="242" y="154"/>
                  </a:lnTo>
                  <a:lnTo>
                    <a:pt x="244" y="149"/>
                  </a:lnTo>
                  <a:lnTo>
                    <a:pt x="249" y="154"/>
                  </a:lnTo>
                  <a:lnTo>
                    <a:pt x="253" y="151"/>
                  </a:lnTo>
                  <a:lnTo>
                    <a:pt x="249" y="149"/>
                  </a:lnTo>
                  <a:lnTo>
                    <a:pt x="249" y="144"/>
                  </a:lnTo>
                  <a:lnTo>
                    <a:pt x="253" y="144"/>
                  </a:lnTo>
                  <a:lnTo>
                    <a:pt x="251" y="137"/>
                  </a:lnTo>
                  <a:lnTo>
                    <a:pt x="261" y="133"/>
                  </a:lnTo>
                  <a:lnTo>
                    <a:pt x="253" y="121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46" y="97"/>
                  </a:lnTo>
                  <a:lnTo>
                    <a:pt x="251" y="90"/>
                  </a:lnTo>
                  <a:lnTo>
                    <a:pt x="246" y="90"/>
                  </a:lnTo>
                  <a:lnTo>
                    <a:pt x="246" y="85"/>
                  </a:lnTo>
                  <a:lnTo>
                    <a:pt x="251" y="78"/>
                  </a:lnTo>
                  <a:lnTo>
                    <a:pt x="249" y="73"/>
                  </a:lnTo>
                  <a:lnTo>
                    <a:pt x="261" y="76"/>
                  </a:lnTo>
                  <a:lnTo>
                    <a:pt x="256" y="71"/>
                  </a:lnTo>
                  <a:lnTo>
                    <a:pt x="258" y="64"/>
                  </a:lnTo>
                  <a:lnTo>
                    <a:pt x="270" y="62"/>
                  </a:lnTo>
                  <a:lnTo>
                    <a:pt x="263" y="54"/>
                  </a:lnTo>
                  <a:lnTo>
                    <a:pt x="268" y="52"/>
                  </a:lnTo>
                  <a:lnTo>
                    <a:pt x="263" y="47"/>
                  </a:lnTo>
                  <a:lnTo>
                    <a:pt x="270" y="47"/>
                  </a:lnTo>
                  <a:lnTo>
                    <a:pt x="268" y="43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4" y="33"/>
                  </a:lnTo>
                  <a:lnTo>
                    <a:pt x="287" y="31"/>
                  </a:lnTo>
                  <a:lnTo>
                    <a:pt x="282" y="26"/>
                  </a:lnTo>
                  <a:lnTo>
                    <a:pt x="284" y="19"/>
                  </a:lnTo>
                  <a:lnTo>
                    <a:pt x="287" y="19"/>
                  </a:lnTo>
                  <a:lnTo>
                    <a:pt x="284" y="14"/>
                  </a:lnTo>
                  <a:lnTo>
                    <a:pt x="291" y="14"/>
                  </a:lnTo>
                  <a:lnTo>
                    <a:pt x="289" y="9"/>
                  </a:lnTo>
                  <a:lnTo>
                    <a:pt x="294" y="0"/>
                  </a:lnTo>
                  <a:lnTo>
                    <a:pt x="303" y="2"/>
                  </a:lnTo>
                  <a:lnTo>
                    <a:pt x="308" y="12"/>
                  </a:lnTo>
                  <a:lnTo>
                    <a:pt x="308" y="26"/>
                  </a:lnTo>
                  <a:lnTo>
                    <a:pt x="313" y="33"/>
                  </a:lnTo>
                  <a:lnTo>
                    <a:pt x="320" y="26"/>
                  </a:lnTo>
                  <a:lnTo>
                    <a:pt x="324" y="35"/>
                  </a:lnTo>
                  <a:lnTo>
                    <a:pt x="332" y="38"/>
                  </a:lnTo>
                  <a:lnTo>
                    <a:pt x="358" y="26"/>
                  </a:lnTo>
                  <a:lnTo>
                    <a:pt x="367" y="31"/>
                  </a:lnTo>
                  <a:lnTo>
                    <a:pt x="388" y="31"/>
                  </a:lnTo>
                  <a:lnTo>
                    <a:pt x="410" y="57"/>
                  </a:lnTo>
                  <a:lnTo>
                    <a:pt x="419" y="71"/>
                  </a:lnTo>
                  <a:lnTo>
                    <a:pt x="417" y="83"/>
                  </a:lnTo>
                  <a:lnTo>
                    <a:pt x="412" y="90"/>
                  </a:lnTo>
                  <a:lnTo>
                    <a:pt x="417" y="99"/>
                  </a:lnTo>
                  <a:lnTo>
                    <a:pt x="403" y="104"/>
                  </a:lnTo>
                  <a:lnTo>
                    <a:pt x="403" y="109"/>
                  </a:lnTo>
                  <a:lnTo>
                    <a:pt x="395" y="111"/>
                  </a:lnTo>
                  <a:lnTo>
                    <a:pt x="393" y="123"/>
                  </a:lnTo>
                  <a:lnTo>
                    <a:pt x="384" y="133"/>
                  </a:lnTo>
                  <a:lnTo>
                    <a:pt x="388" y="142"/>
                  </a:lnTo>
                  <a:lnTo>
                    <a:pt x="376" y="151"/>
                  </a:lnTo>
                  <a:lnTo>
                    <a:pt x="381" y="156"/>
                  </a:lnTo>
                  <a:lnTo>
                    <a:pt x="376" y="161"/>
                  </a:lnTo>
                  <a:lnTo>
                    <a:pt x="379" y="166"/>
                  </a:lnTo>
                  <a:lnTo>
                    <a:pt x="374" y="166"/>
                  </a:lnTo>
                  <a:lnTo>
                    <a:pt x="369" y="173"/>
                  </a:lnTo>
                  <a:lnTo>
                    <a:pt x="376" y="192"/>
                  </a:lnTo>
                  <a:lnTo>
                    <a:pt x="376" y="204"/>
                  </a:lnTo>
                  <a:lnTo>
                    <a:pt x="379" y="201"/>
                  </a:lnTo>
                  <a:lnTo>
                    <a:pt x="384" y="211"/>
                  </a:lnTo>
                  <a:lnTo>
                    <a:pt x="381" y="213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7"/>
                  </a:lnTo>
                  <a:lnTo>
                    <a:pt x="395" y="234"/>
                  </a:lnTo>
                  <a:lnTo>
                    <a:pt x="395" y="239"/>
                  </a:lnTo>
                  <a:lnTo>
                    <a:pt x="391" y="244"/>
                  </a:lnTo>
                  <a:lnTo>
                    <a:pt x="393" y="249"/>
                  </a:lnTo>
                  <a:lnTo>
                    <a:pt x="398" y="253"/>
                  </a:lnTo>
                  <a:lnTo>
                    <a:pt x="405" y="253"/>
                  </a:lnTo>
                  <a:lnTo>
                    <a:pt x="405" y="263"/>
                  </a:lnTo>
                  <a:lnTo>
                    <a:pt x="403" y="263"/>
                  </a:lnTo>
                  <a:lnTo>
                    <a:pt x="410" y="270"/>
                  </a:lnTo>
                  <a:lnTo>
                    <a:pt x="410" y="277"/>
                  </a:lnTo>
                  <a:lnTo>
                    <a:pt x="400" y="279"/>
                  </a:lnTo>
                  <a:lnTo>
                    <a:pt x="400" y="284"/>
                  </a:lnTo>
                  <a:lnTo>
                    <a:pt x="391" y="282"/>
                  </a:lnTo>
                  <a:lnTo>
                    <a:pt x="381" y="291"/>
                  </a:lnTo>
                  <a:lnTo>
                    <a:pt x="376" y="289"/>
                  </a:lnTo>
                  <a:lnTo>
                    <a:pt x="374" y="294"/>
                  </a:lnTo>
                  <a:lnTo>
                    <a:pt x="376" y="296"/>
                  </a:lnTo>
                  <a:lnTo>
                    <a:pt x="376" y="298"/>
                  </a:lnTo>
                  <a:lnTo>
                    <a:pt x="362" y="305"/>
                  </a:lnTo>
                  <a:lnTo>
                    <a:pt x="360" y="303"/>
                  </a:lnTo>
                  <a:lnTo>
                    <a:pt x="358" y="308"/>
                  </a:lnTo>
                  <a:lnTo>
                    <a:pt x="353" y="310"/>
                  </a:lnTo>
                  <a:lnTo>
                    <a:pt x="358" y="315"/>
                  </a:lnTo>
                  <a:lnTo>
                    <a:pt x="353" y="315"/>
                  </a:lnTo>
                  <a:lnTo>
                    <a:pt x="336" y="296"/>
                  </a:lnTo>
                  <a:lnTo>
                    <a:pt x="320" y="286"/>
                  </a:lnTo>
                  <a:lnTo>
                    <a:pt x="315" y="277"/>
                  </a:lnTo>
                  <a:lnTo>
                    <a:pt x="313" y="263"/>
                  </a:lnTo>
                  <a:lnTo>
                    <a:pt x="279" y="241"/>
                  </a:lnTo>
                  <a:lnTo>
                    <a:pt x="268" y="249"/>
                  </a:lnTo>
                  <a:lnTo>
                    <a:pt x="261" y="258"/>
                  </a:lnTo>
                  <a:lnTo>
                    <a:pt x="261" y="263"/>
                  </a:lnTo>
                  <a:lnTo>
                    <a:pt x="256" y="265"/>
                  </a:lnTo>
                  <a:lnTo>
                    <a:pt x="256" y="270"/>
                  </a:lnTo>
                  <a:lnTo>
                    <a:pt x="249" y="277"/>
                  </a:lnTo>
                  <a:lnTo>
                    <a:pt x="237" y="270"/>
                  </a:lnTo>
                  <a:lnTo>
                    <a:pt x="230" y="272"/>
                  </a:lnTo>
                  <a:lnTo>
                    <a:pt x="232" y="277"/>
                  </a:lnTo>
                  <a:lnTo>
                    <a:pt x="230" y="282"/>
                  </a:lnTo>
                  <a:lnTo>
                    <a:pt x="234" y="284"/>
                  </a:lnTo>
                  <a:lnTo>
                    <a:pt x="230" y="291"/>
                  </a:lnTo>
                  <a:lnTo>
                    <a:pt x="230" y="296"/>
                  </a:lnTo>
                  <a:lnTo>
                    <a:pt x="220" y="298"/>
                  </a:lnTo>
                  <a:lnTo>
                    <a:pt x="225" y="305"/>
                  </a:lnTo>
                  <a:lnTo>
                    <a:pt x="220" y="308"/>
                  </a:lnTo>
                  <a:lnTo>
                    <a:pt x="216" y="308"/>
                  </a:lnTo>
                  <a:lnTo>
                    <a:pt x="213" y="310"/>
                  </a:lnTo>
                  <a:lnTo>
                    <a:pt x="208" y="308"/>
                  </a:lnTo>
                  <a:lnTo>
                    <a:pt x="204" y="310"/>
                  </a:lnTo>
                  <a:lnTo>
                    <a:pt x="197" y="310"/>
                  </a:lnTo>
                  <a:lnTo>
                    <a:pt x="190" y="305"/>
                  </a:lnTo>
                  <a:lnTo>
                    <a:pt x="175" y="305"/>
                  </a:lnTo>
                  <a:lnTo>
                    <a:pt x="163" y="315"/>
                  </a:lnTo>
                  <a:lnTo>
                    <a:pt x="154" y="320"/>
                  </a:lnTo>
                  <a:lnTo>
                    <a:pt x="149" y="338"/>
                  </a:lnTo>
                  <a:lnTo>
                    <a:pt x="145" y="341"/>
                  </a:lnTo>
                  <a:lnTo>
                    <a:pt x="142" y="350"/>
                  </a:lnTo>
                  <a:lnTo>
                    <a:pt x="137" y="353"/>
                  </a:lnTo>
                  <a:lnTo>
                    <a:pt x="140" y="357"/>
                  </a:lnTo>
                  <a:lnTo>
                    <a:pt x="135" y="362"/>
                  </a:lnTo>
                  <a:lnTo>
                    <a:pt x="137" y="367"/>
                  </a:lnTo>
                  <a:lnTo>
                    <a:pt x="135" y="386"/>
                  </a:lnTo>
                  <a:lnTo>
                    <a:pt x="121" y="400"/>
                  </a:lnTo>
                  <a:lnTo>
                    <a:pt x="121" y="407"/>
                  </a:lnTo>
                  <a:lnTo>
                    <a:pt x="140" y="410"/>
                  </a:lnTo>
                  <a:lnTo>
                    <a:pt x="142" y="414"/>
                  </a:lnTo>
                  <a:lnTo>
                    <a:pt x="147" y="417"/>
                  </a:lnTo>
                  <a:lnTo>
                    <a:pt x="142" y="426"/>
                  </a:lnTo>
                  <a:lnTo>
                    <a:pt x="145" y="431"/>
                  </a:lnTo>
                  <a:lnTo>
                    <a:pt x="142" y="436"/>
                  </a:lnTo>
                  <a:lnTo>
                    <a:pt x="147" y="443"/>
                  </a:lnTo>
                  <a:lnTo>
                    <a:pt x="142" y="459"/>
                  </a:lnTo>
                  <a:lnTo>
                    <a:pt x="137" y="462"/>
                  </a:lnTo>
                  <a:lnTo>
                    <a:pt x="142" y="464"/>
                  </a:lnTo>
                  <a:lnTo>
                    <a:pt x="140" y="469"/>
                  </a:lnTo>
                  <a:lnTo>
                    <a:pt x="133" y="466"/>
                  </a:lnTo>
                  <a:lnTo>
                    <a:pt x="130" y="469"/>
                  </a:lnTo>
                  <a:lnTo>
                    <a:pt x="118" y="464"/>
                  </a:lnTo>
                  <a:lnTo>
                    <a:pt x="114" y="466"/>
                  </a:lnTo>
                  <a:lnTo>
                    <a:pt x="111" y="476"/>
                  </a:lnTo>
                  <a:lnTo>
                    <a:pt x="100" y="481"/>
                  </a:lnTo>
                  <a:lnTo>
                    <a:pt x="97" y="471"/>
                  </a:lnTo>
                  <a:lnTo>
                    <a:pt x="90" y="469"/>
                  </a:lnTo>
                  <a:lnTo>
                    <a:pt x="88" y="454"/>
                  </a:lnTo>
                  <a:lnTo>
                    <a:pt x="81" y="459"/>
                  </a:lnTo>
                  <a:lnTo>
                    <a:pt x="76" y="459"/>
                  </a:lnTo>
                  <a:lnTo>
                    <a:pt x="66" y="450"/>
                  </a:lnTo>
                  <a:lnTo>
                    <a:pt x="69" y="445"/>
                  </a:lnTo>
                  <a:lnTo>
                    <a:pt x="81" y="436"/>
                  </a:lnTo>
                  <a:lnTo>
                    <a:pt x="88" y="438"/>
                  </a:lnTo>
                  <a:lnTo>
                    <a:pt x="90" y="426"/>
                  </a:lnTo>
                  <a:lnTo>
                    <a:pt x="107" y="426"/>
                  </a:lnTo>
                  <a:lnTo>
                    <a:pt x="104" y="419"/>
                  </a:lnTo>
                  <a:lnTo>
                    <a:pt x="109" y="412"/>
                  </a:lnTo>
                  <a:lnTo>
                    <a:pt x="109" y="402"/>
                  </a:lnTo>
                  <a:lnTo>
                    <a:pt x="97" y="395"/>
                  </a:lnTo>
                  <a:lnTo>
                    <a:pt x="95" y="388"/>
                  </a:lnTo>
                  <a:lnTo>
                    <a:pt x="69" y="388"/>
                  </a:lnTo>
                  <a:lnTo>
                    <a:pt x="71" y="381"/>
                  </a:lnTo>
                  <a:lnTo>
                    <a:pt x="59" y="379"/>
                  </a:lnTo>
                  <a:lnTo>
                    <a:pt x="59" y="374"/>
                  </a:lnTo>
                  <a:lnTo>
                    <a:pt x="55" y="369"/>
                  </a:lnTo>
                  <a:lnTo>
                    <a:pt x="59" y="362"/>
                  </a:lnTo>
                  <a:lnTo>
                    <a:pt x="57" y="357"/>
                  </a:lnTo>
                  <a:lnTo>
                    <a:pt x="59" y="353"/>
                  </a:lnTo>
                  <a:lnTo>
                    <a:pt x="76" y="331"/>
                  </a:lnTo>
                  <a:lnTo>
                    <a:pt x="71" y="324"/>
                  </a:lnTo>
                  <a:lnTo>
                    <a:pt x="69" y="327"/>
                  </a:lnTo>
                  <a:lnTo>
                    <a:pt x="57" y="317"/>
                  </a:lnTo>
                  <a:lnTo>
                    <a:pt x="66" y="312"/>
                  </a:lnTo>
                  <a:lnTo>
                    <a:pt x="69" y="308"/>
                  </a:lnTo>
                  <a:lnTo>
                    <a:pt x="69" y="294"/>
                  </a:lnTo>
                  <a:lnTo>
                    <a:pt x="66" y="279"/>
                  </a:lnTo>
                  <a:lnTo>
                    <a:pt x="50" y="277"/>
                  </a:lnTo>
                  <a:lnTo>
                    <a:pt x="47" y="270"/>
                  </a:lnTo>
                  <a:lnTo>
                    <a:pt x="45" y="272"/>
                  </a:lnTo>
                  <a:lnTo>
                    <a:pt x="45" y="265"/>
                  </a:lnTo>
                  <a:lnTo>
                    <a:pt x="38" y="265"/>
                  </a:lnTo>
                  <a:lnTo>
                    <a:pt x="43" y="260"/>
                  </a:lnTo>
                  <a:lnTo>
                    <a:pt x="38" y="258"/>
                  </a:lnTo>
                  <a:lnTo>
                    <a:pt x="36" y="251"/>
                  </a:lnTo>
                  <a:lnTo>
                    <a:pt x="36" y="246"/>
                  </a:lnTo>
                  <a:lnTo>
                    <a:pt x="26" y="244"/>
                  </a:lnTo>
                  <a:lnTo>
                    <a:pt x="21" y="239"/>
                  </a:lnTo>
                  <a:lnTo>
                    <a:pt x="7" y="241"/>
                  </a:lnTo>
                  <a:lnTo>
                    <a:pt x="0" y="23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3" name="Freeform 220"/>
            <p:cNvSpPr>
              <a:spLocks/>
            </p:cNvSpPr>
            <p:nvPr/>
          </p:nvSpPr>
          <p:spPr bwMode="auto">
            <a:xfrm>
              <a:off x="5613400" y="3863552"/>
              <a:ext cx="107950" cy="107950"/>
            </a:xfrm>
            <a:custGeom>
              <a:avLst/>
              <a:gdLst>
                <a:gd name="T0" fmla="*/ 30 w 68"/>
                <a:gd name="T1" fmla="*/ 0 h 68"/>
                <a:gd name="T2" fmla="*/ 61 w 68"/>
                <a:gd name="T3" fmla="*/ 0 h 68"/>
                <a:gd name="T4" fmla="*/ 56 w 68"/>
                <a:gd name="T5" fmla="*/ 16 h 68"/>
                <a:gd name="T6" fmla="*/ 68 w 68"/>
                <a:gd name="T7" fmla="*/ 30 h 68"/>
                <a:gd name="T8" fmla="*/ 68 w 68"/>
                <a:gd name="T9" fmla="*/ 40 h 68"/>
                <a:gd name="T10" fmla="*/ 56 w 68"/>
                <a:gd name="T11" fmla="*/ 68 h 68"/>
                <a:gd name="T12" fmla="*/ 4 w 68"/>
                <a:gd name="T13" fmla="*/ 52 h 68"/>
                <a:gd name="T14" fmla="*/ 0 w 68"/>
                <a:gd name="T15" fmla="*/ 23 h 68"/>
                <a:gd name="T16" fmla="*/ 4 w 68"/>
                <a:gd name="T17" fmla="*/ 16 h 68"/>
                <a:gd name="T18" fmla="*/ 23 w 68"/>
                <a:gd name="T19" fmla="*/ 7 h 68"/>
                <a:gd name="T20" fmla="*/ 30 w 6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8">
                  <a:moveTo>
                    <a:pt x="30" y="0"/>
                  </a:moveTo>
                  <a:lnTo>
                    <a:pt x="61" y="0"/>
                  </a:lnTo>
                  <a:lnTo>
                    <a:pt x="56" y="16"/>
                  </a:lnTo>
                  <a:lnTo>
                    <a:pt x="68" y="30"/>
                  </a:lnTo>
                  <a:lnTo>
                    <a:pt x="68" y="40"/>
                  </a:lnTo>
                  <a:lnTo>
                    <a:pt x="56" y="68"/>
                  </a:lnTo>
                  <a:lnTo>
                    <a:pt x="4" y="5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23" y="7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4" name="Freeform 221"/>
            <p:cNvSpPr>
              <a:spLocks/>
            </p:cNvSpPr>
            <p:nvPr/>
          </p:nvSpPr>
          <p:spPr bwMode="auto">
            <a:xfrm>
              <a:off x="5578475" y="1706140"/>
              <a:ext cx="700088" cy="788988"/>
            </a:xfrm>
            <a:custGeom>
              <a:avLst/>
              <a:gdLst>
                <a:gd name="T0" fmla="*/ 26 w 441"/>
                <a:gd name="T1" fmla="*/ 92 h 497"/>
                <a:gd name="T2" fmla="*/ 59 w 441"/>
                <a:gd name="T3" fmla="*/ 76 h 497"/>
                <a:gd name="T4" fmla="*/ 69 w 441"/>
                <a:gd name="T5" fmla="*/ 71 h 497"/>
                <a:gd name="T6" fmla="*/ 100 w 441"/>
                <a:gd name="T7" fmla="*/ 80 h 497"/>
                <a:gd name="T8" fmla="*/ 135 w 441"/>
                <a:gd name="T9" fmla="*/ 92 h 497"/>
                <a:gd name="T10" fmla="*/ 175 w 441"/>
                <a:gd name="T11" fmla="*/ 97 h 497"/>
                <a:gd name="T12" fmla="*/ 263 w 441"/>
                <a:gd name="T13" fmla="*/ 130 h 497"/>
                <a:gd name="T14" fmla="*/ 251 w 441"/>
                <a:gd name="T15" fmla="*/ 97 h 497"/>
                <a:gd name="T16" fmla="*/ 254 w 441"/>
                <a:gd name="T17" fmla="*/ 64 h 497"/>
                <a:gd name="T18" fmla="*/ 244 w 441"/>
                <a:gd name="T19" fmla="*/ 50 h 497"/>
                <a:gd name="T20" fmla="*/ 251 w 441"/>
                <a:gd name="T21" fmla="*/ 35 h 497"/>
                <a:gd name="T22" fmla="*/ 254 w 441"/>
                <a:gd name="T23" fmla="*/ 7 h 497"/>
                <a:gd name="T24" fmla="*/ 268 w 441"/>
                <a:gd name="T25" fmla="*/ 0 h 497"/>
                <a:gd name="T26" fmla="*/ 291 w 441"/>
                <a:gd name="T27" fmla="*/ 21 h 497"/>
                <a:gd name="T28" fmla="*/ 317 w 441"/>
                <a:gd name="T29" fmla="*/ 40 h 497"/>
                <a:gd name="T30" fmla="*/ 353 w 441"/>
                <a:gd name="T31" fmla="*/ 61 h 497"/>
                <a:gd name="T32" fmla="*/ 351 w 441"/>
                <a:gd name="T33" fmla="*/ 80 h 497"/>
                <a:gd name="T34" fmla="*/ 377 w 441"/>
                <a:gd name="T35" fmla="*/ 73 h 497"/>
                <a:gd name="T36" fmla="*/ 393 w 441"/>
                <a:gd name="T37" fmla="*/ 97 h 497"/>
                <a:gd name="T38" fmla="*/ 433 w 441"/>
                <a:gd name="T39" fmla="*/ 158 h 497"/>
                <a:gd name="T40" fmla="*/ 433 w 441"/>
                <a:gd name="T41" fmla="*/ 199 h 497"/>
                <a:gd name="T42" fmla="*/ 398 w 441"/>
                <a:gd name="T43" fmla="*/ 277 h 497"/>
                <a:gd name="T44" fmla="*/ 422 w 441"/>
                <a:gd name="T45" fmla="*/ 293 h 497"/>
                <a:gd name="T46" fmla="*/ 391 w 441"/>
                <a:gd name="T47" fmla="*/ 324 h 497"/>
                <a:gd name="T48" fmla="*/ 410 w 441"/>
                <a:gd name="T49" fmla="*/ 362 h 497"/>
                <a:gd name="T50" fmla="*/ 410 w 441"/>
                <a:gd name="T51" fmla="*/ 386 h 497"/>
                <a:gd name="T52" fmla="*/ 320 w 441"/>
                <a:gd name="T53" fmla="*/ 395 h 497"/>
                <a:gd name="T54" fmla="*/ 291 w 441"/>
                <a:gd name="T55" fmla="*/ 428 h 497"/>
                <a:gd name="T56" fmla="*/ 273 w 441"/>
                <a:gd name="T57" fmla="*/ 435 h 497"/>
                <a:gd name="T58" fmla="*/ 216 w 441"/>
                <a:gd name="T59" fmla="*/ 457 h 497"/>
                <a:gd name="T60" fmla="*/ 180 w 441"/>
                <a:gd name="T61" fmla="*/ 480 h 497"/>
                <a:gd name="T62" fmla="*/ 142 w 441"/>
                <a:gd name="T63" fmla="*/ 495 h 497"/>
                <a:gd name="T64" fmla="*/ 130 w 441"/>
                <a:gd name="T65" fmla="*/ 483 h 497"/>
                <a:gd name="T66" fmla="*/ 128 w 441"/>
                <a:gd name="T67" fmla="*/ 459 h 497"/>
                <a:gd name="T68" fmla="*/ 135 w 441"/>
                <a:gd name="T69" fmla="*/ 431 h 497"/>
                <a:gd name="T70" fmla="*/ 135 w 441"/>
                <a:gd name="T71" fmla="*/ 419 h 497"/>
                <a:gd name="T72" fmla="*/ 123 w 441"/>
                <a:gd name="T73" fmla="*/ 398 h 497"/>
                <a:gd name="T74" fmla="*/ 109 w 441"/>
                <a:gd name="T75" fmla="*/ 379 h 497"/>
                <a:gd name="T76" fmla="*/ 116 w 441"/>
                <a:gd name="T77" fmla="*/ 360 h 497"/>
                <a:gd name="T78" fmla="*/ 88 w 441"/>
                <a:gd name="T79" fmla="*/ 329 h 497"/>
                <a:gd name="T80" fmla="*/ 78 w 441"/>
                <a:gd name="T81" fmla="*/ 310 h 497"/>
                <a:gd name="T82" fmla="*/ 78 w 441"/>
                <a:gd name="T83" fmla="*/ 298 h 497"/>
                <a:gd name="T84" fmla="*/ 74 w 441"/>
                <a:gd name="T85" fmla="*/ 296 h 497"/>
                <a:gd name="T86" fmla="*/ 69 w 441"/>
                <a:gd name="T87" fmla="*/ 284 h 497"/>
                <a:gd name="T88" fmla="*/ 48 w 441"/>
                <a:gd name="T89" fmla="*/ 253 h 497"/>
                <a:gd name="T90" fmla="*/ 50 w 441"/>
                <a:gd name="T91" fmla="*/ 208 h 497"/>
                <a:gd name="T92" fmla="*/ 31 w 441"/>
                <a:gd name="T93" fmla="*/ 184 h 497"/>
                <a:gd name="T94" fmla="*/ 0 w 441"/>
                <a:gd name="T95" fmla="*/ 170 h 497"/>
                <a:gd name="T96" fmla="*/ 17 w 441"/>
                <a:gd name="T97" fmla="*/ 158 h 497"/>
                <a:gd name="T98" fmla="*/ 17 w 441"/>
                <a:gd name="T99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1" h="497">
                  <a:moveTo>
                    <a:pt x="15" y="90"/>
                  </a:moveTo>
                  <a:lnTo>
                    <a:pt x="19" y="95"/>
                  </a:lnTo>
                  <a:lnTo>
                    <a:pt x="19" y="92"/>
                  </a:lnTo>
                  <a:lnTo>
                    <a:pt x="26" y="92"/>
                  </a:lnTo>
                  <a:lnTo>
                    <a:pt x="38" y="87"/>
                  </a:lnTo>
                  <a:lnTo>
                    <a:pt x="55" y="85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5" y="64"/>
                  </a:lnTo>
                  <a:lnTo>
                    <a:pt x="64" y="61"/>
                  </a:lnTo>
                  <a:lnTo>
                    <a:pt x="67" y="61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76" y="78"/>
                  </a:lnTo>
                  <a:lnTo>
                    <a:pt x="81" y="80"/>
                  </a:lnTo>
                  <a:lnTo>
                    <a:pt x="100" y="80"/>
                  </a:lnTo>
                  <a:lnTo>
                    <a:pt x="107" y="97"/>
                  </a:lnTo>
                  <a:lnTo>
                    <a:pt x="119" y="95"/>
                  </a:lnTo>
                  <a:lnTo>
                    <a:pt x="121" y="85"/>
                  </a:lnTo>
                  <a:lnTo>
                    <a:pt x="135" y="92"/>
                  </a:lnTo>
                  <a:lnTo>
                    <a:pt x="138" y="97"/>
                  </a:lnTo>
                  <a:lnTo>
                    <a:pt x="142" y="95"/>
                  </a:lnTo>
                  <a:lnTo>
                    <a:pt x="145" y="99"/>
                  </a:lnTo>
                  <a:lnTo>
                    <a:pt x="175" y="97"/>
                  </a:lnTo>
                  <a:lnTo>
                    <a:pt x="239" y="168"/>
                  </a:lnTo>
                  <a:lnTo>
                    <a:pt x="242" y="158"/>
                  </a:lnTo>
                  <a:lnTo>
                    <a:pt x="258" y="132"/>
                  </a:lnTo>
                  <a:lnTo>
                    <a:pt x="263" y="130"/>
                  </a:lnTo>
                  <a:lnTo>
                    <a:pt x="265" y="121"/>
                  </a:lnTo>
                  <a:lnTo>
                    <a:pt x="258" y="121"/>
                  </a:lnTo>
                  <a:lnTo>
                    <a:pt x="254" y="113"/>
                  </a:lnTo>
                  <a:lnTo>
                    <a:pt x="251" y="97"/>
                  </a:lnTo>
                  <a:lnTo>
                    <a:pt x="246" y="92"/>
                  </a:lnTo>
                  <a:lnTo>
                    <a:pt x="251" y="80"/>
                  </a:lnTo>
                  <a:lnTo>
                    <a:pt x="258" y="73"/>
                  </a:lnTo>
                  <a:lnTo>
                    <a:pt x="254" y="64"/>
                  </a:lnTo>
                  <a:lnTo>
                    <a:pt x="249" y="61"/>
                  </a:lnTo>
                  <a:lnTo>
                    <a:pt x="251" y="54"/>
                  </a:lnTo>
                  <a:lnTo>
                    <a:pt x="246" y="52"/>
                  </a:lnTo>
                  <a:lnTo>
                    <a:pt x="244" y="50"/>
                  </a:lnTo>
                  <a:lnTo>
                    <a:pt x="249" y="47"/>
                  </a:lnTo>
                  <a:lnTo>
                    <a:pt x="246" y="42"/>
                  </a:lnTo>
                  <a:lnTo>
                    <a:pt x="249" y="40"/>
                  </a:lnTo>
                  <a:lnTo>
                    <a:pt x="251" y="35"/>
                  </a:lnTo>
                  <a:lnTo>
                    <a:pt x="244" y="31"/>
                  </a:lnTo>
                  <a:lnTo>
                    <a:pt x="256" y="21"/>
                  </a:lnTo>
                  <a:lnTo>
                    <a:pt x="254" y="14"/>
                  </a:lnTo>
                  <a:lnTo>
                    <a:pt x="254" y="7"/>
                  </a:lnTo>
                  <a:lnTo>
                    <a:pt x="261" y="5"/>
                  </a:lnTo>
                  <a:lnTo>
                    <a:pt x="261" y="0"/>
                  </a:lnTo>
                  <a:lnTo>
                    <a:pt x="263" y="2"/>
                  </a:lnTo>
                  <a:lnTo>
                    <a:pt x="268" y="0"/>
                  </a:lnTo>
                  <a:lnTo>
                    <a:pt x="280" y="7"/>
                  </a:lnTo>
                  <a:lnTo>
                    <a:pt x="291" y="7"/>
                  </a:lnTo>
                  <a:lnTo>
                    <a:pt x="294" y="9"/>
                  </a:lnTo>
                  <a:lnTo>
                    <a:pt x="291" y="21"/>
                  </a:lnTo>
                  <a:lnTo>
                    <a:pt x="294" y="38"/>
                  </a:lnTo>
                  <a:lnTo>
                    <a:pt x="303" y="40"/>
                  </a:lnTo>
                  <a:lnTo>
                    <a:pt x="310" y="35"/>
                  </a:lnTo>
                  <a:lnTo>
                    <a:pt x="317" y="40"/>
                  </a:lnTo>
                  <a:lnTo>
                    <a:pt x="332" y="38"/>
                  </a:lnTo>
                  <a:lnTo>
                    <a:pt x="329" y="54"/>
                  </a:lnTo>
                  <a:lnTo>
                    <a:pt x="353" y="57"/>
                  </a:lnTo>
                  <a:lnTo>
                    <a:pt x="353" y="61"/>
                  </a:lnTo>
                  <a:lnTo>
                    <a:pt x="346" y="64"/>
                  </a:lnTo>
                  <a:lnTo>
                    <a:pt x="344" y="66"/>
                  </a:lnTo>
                  <a:lnTo>
                    <a:pt x="353" y="76"/>
                  </a:lnTo>
                  <a:lnTo>
                    <a:pt x="351" y="80"/>
                  </a:lnTo>
                  <a:lnTo>
                    <a:pt x="355" y="87"/>
                  </a:lnTo>
                  <a:lnTo>
                    <a:pt x="360" y="78"/>
                  </a:lnTo>
                  <a:lnTo>
                    <a:pt x="370" y="73"/>
                  </a:lnTo>
                  <a:lnTo>
                    <a:pt x="377" y="73"/>
                  </a:lnTo>
                  <a:lnTo>
                    <a:pt x="381" y="78"/>
                  </a:lnTo>
                  <a:lnTo>
                    <a:pt x="379" y="83"/>
                  </a:lnTo>
                  <a:lnTo>
                    <a:pt x="381" y="87"/>
                  </a:lnTo>
                  <a:lnTo>
                    <a:pt x="393" y="97"/>
                  </a:lnTo>
                  <a:lnTo>
                    <a:pt x="391" y="111"/>
                  </a:lnTo>
                  <a:lnTo>
                    <a:pt x="400" y="118"/>
                  </a:lnTo>
                  <a:lnTo>
                    <a:pt x="400" y="128"/>
                  </a:lnTo>
                  <a:lnTo>
                    <a:pt x="433" y="158"/>
                  </a:lnTo>
                  <a:lnTo>
                    <a:pt x="438" y="158"/>
                  </a:lnTo>
                  <a:lnTo>
                    <a:pt x="441" y="170"/>
                  </a:lnTo>
                  <a:lnTo>
                    <a:pt x="436" y="180"/>
                  </a:lnTo>
                  <a:lnTo>
                    <a:pt x="433" y="199"/>
                  </a:lnTo>
                  <a:lnTo>
                    <a:pt x="403" y="244"/>
                  </a:lnTo>
                  <a:lnTo>
                    <a:pt x="403" y="251"/>
                  </a:lnTo>
                  <a:lnTo>
                    <a:pt x="412" y="258"/>
                  </a:lnTo>
                  <a:lnTo>
                    <a:pt x="398" y="277"/>
                  </a:lnTo>
                  <a:lnTo>
                    <a:pt x="400" y="289"/>
                  </a:lnTo>
                  <a:lnTo>
                    <a:pt x="412" y="291"/>
                  </a:lnTo>
                  <a:lnTo>
                    <a:pt x="424" y="286"/>
                  </a:lnTo>
                  <a:lnTo>
                    <a:pt x="422" y="293"/>
                  </a:lnTo>
                  <a:lnTo>
                    <a:pt x="412" y="296"/>
                  </a:lnTo>
                  <a:lnTo>
                    <a:pt x="405" y="310"/>
                  </a:lnTo>
                  <a:lnTo>
                    <a:pt x="396" y="315"/>
                  </a:lnTo>
                  <a:lnTo>
                    <a:pt x="391" y="324"/>
                  </a:lnTo>
                  <a:lnTo>
                    <a:pt x="391" y="329"/>
                  </a:lnTo>
                  <a:lnTo>
                    <a:pt x="407" y="338"/>
                  </a:lnTo>
                  <a:lnTo>
                    <a:pt x="410" y="353"/>
                  </a:lnTo>
                  <a:lnTo>
                    <a:pt x="410" y="362"/>
                  </a:lnTo>
                  <a:lnTo>
                    <a:pt x="400" y="374"/>
                  </a:lnTo>
                  <a:lnTo>
                    <a:pt x="400" y="386"/>
                  </a:lnTo>
                  <a:lnTo>
                    <a:pt x="405" y="388"/>
                  </a:lnTo>
                  <a:lnTo>
                    <a:pt x="410" y="386"/>
                  </a:lnTo>
                  <a:lnTo>
                    <a:pt x="412" y="388"/>
                  </a:lnTo>
                  <a:lnTo>
                    <a:pt x="422" y="388"/>
                  </a:lnTo>
                  <a:lnTo>
                    <a:pt x="431" y="402"/>
                  </a:lnTo>
                  <a:lnTo>
                    <a:pt x="320" y="395"/>
                  </a:lnTo>
                  <a:lnTo>
                    <a:pt x="303" y="414"/>
                  </a:lnTo>
                  <a:lnTo>
                    <a:pt x="299" y="426"/>
                  </a:lnTo>
                  <a:lnTo>
                    <a:pt x="294" y="431"/>
                  </a:lnTo>
                  <a:lnTo>
                    <a:pt x="291" y="428"/>
                  </a:lnTo>
                  <a:lnTo>
                    <a:pt x="289" y="433"/>
                  </a:lnTo>
                  <a:lnTo>
                    <a:pt x="287" y="431"/>
                  </a:lnTo>
                  <a:lnTo>
                    <a:pt x="280" y="438"/>
                  </a:lnTo>
                  <a:lnTo>
                    <a:pt x="273" y="435"/>
                  </a:lnTo>
                  <a:lnTo>
                    <a:pt x="244" y="447"/>
                  </a:lnTo>
                  <a:lnTo>
                    <a:pt x="244" y="445"/>
                  </a:lnTo>
                  <a:lnTo>
                    <a:pt x="232" y="445"/>
                  </a:lnTo>
                  <a:lnTo>
                    <a:pt x="216" y="457"/>
                  </a:lnTo>
                  <a:lnTo>
                    <a:pt x="204" y="457"/>
                  </a:lnTo>
                  <a:lnTo>
                    <a:pt x="197" y="461"/>
                  </a:lnTo>
                  <a:lnTo>
                    <a:pt x="185" y="476"/>
                  </a:lnTo>
                  <a:lnTo>
                    <a:pt x="180" y="480"/>
                  </a:lnTo>
                  <a:lnTo>
                    <a:pt x="175" y="480"/>
                  </a:lnTo>
                  <a:lnTo>
                    <a:pt x="157" y="497"/>
                  </a:lnTo>
                  <a:lnTo>
                    <a:pt x="154" y="492"/>
                  </a:lnTo>
                  <a:lnTo>
                    <a:pt x="142" y="495"/>
                  </a:lnTo>
                  <a:lnTo>
                    <a:pt x="142" y="490"/>
                  </a:lnTo>
                  <a:lnTo>
                    <a:pt x="138" y="492"/>
                  </a:lnTo>
                  <a:lnTo>
                    <a:pt x="140" y="490"/>
                  </a:lnTo>
                  <a:lnTo>
                    <a:pt x="130" y="483"/>
                  </a:lnTo>
                  <a:lnTo>
                    <a:pt x="133" y="473"/>
                  </a:lnTo>
                  <a:lnTo>
                    <a:pt x="133" y="469"/>
                  </a:lnTo>
                  <a:lnTo>
                    <a:pt x="138" y="464"/>
                  </a:lnTo>
                  <a:lnTo>
                    <a:pt x="128" y="459"/>
                  </a:lnTo>
                  <a:lnTo>
                    <a:pt x="142" y="452"/>
                  </a:lnTo>
                  <a:lnTo>
                    <a:pt x="138" y="450"/>
                  </a:lnTo>
                  <a:lnTo>
                    <a:pt x="138" y="435"/>
                  </a:lnTo>
                  <a:lnTo>
                    <a:pt x="135" y="431"/>
                  </a:lnTo>
                  <a:lnTo>
                    <a:pt x="133" y="435"/>
                  </a:lnTo>
                  <a:lnTo>
                    <a:pt x="126" y="431"/>
                  </a:lnTo>
                  <a:lnTo>
                    <a:pt x="128" y="424"/>
                  </a:lnTo>
                  <a:lnTo>
                    <a:pt x="135" y="419"/>
                  </a:lnTo>
                  <a:lnTo>
                    <a:pt x="126" y="409"/>
                  </a:lnTo>
                  <a:lnTo>
                    <a:pt x="128" y="405"/>
                  </a:lnTo>
                  <a:lnTo>
                    <a:pt x="128" y="400"/>
                  </a:lnTo>
                  <a:lnTo>
                    <a:pt x="123" y="398"/>
                  </a:lnTo>
                  <a:lnTo>
                    <a:pt x="123" y="393"/>
                  </a:lnTo>
                  <a:lnTo>
                    <a:pt x="119" y="386"/>
                  </a:lnTo>
                  <a:lnTo>
                    <a:pt x="112" y="386"/>
                  </a:lnTo>
                  <a:lnTo>
                    <a:pt x="109" y="379"/>
                  </a:lnTo>
                  <a:lnTo>
                    <a:pt x="112" y="374"/>
                  </a:lnTo>
                  <a:lnTo>
                    <a:pt x="109" y="367"/>
                  </a:lnTo>
                  <a:lnTo>
                    <a:pt x="112" y="367"/>
                  </a:lnTo>
                  <a:lnTo>
                    <a:pt x="116" y="360"/>
                  </a:lnTo>
                  <a:lnTo>
                    <a:pt x="114" y="348"/>
                  </a:lnTo>
                  <a:lnTo>
                    <a:pt x="102" y="338"/>
                  </a:lnTo>
                  <a:lnTo>
                    <a:pt x="93" y="336"/>
                  </a:lnTo>
                  <a:lnTo>
                    <a:pt x="88" y="329"/>
                  </a:lnTo>
                  <a:lnTo>
                    <a:pt x="78" y="329"/>
                  </a:lnTo>
                  <a:lnTo>
                    <a:pt x="86" y="312"/>
                  </a:lnTo>
                  <a:lnTo>
                    <a:pt x="81" y="308"/>
                  </a:lnTo>
                  <a:lnTo>
                    <a:pt x="78" y="310"/>
                  </a:lnTo>
                  <a:lnTo>
                    <a:pt x="78" y="308"/>
                  </a:lnTo>
                  <a:lnTo>
                    <a:pt x="76" y="305"/>
                  </a:lnTo>
                  <a:lnTo>
                    <a:pt x="81" y="303"/>
                  </a:lnTo>
                  <a:lnTo>
                    <a:pt x="78" y="298"/>
                  </a:lnTo>
                  <a:lnTo>
                    <a:pt x="83" y="291"/>
                  </a:lnTo>
                  <a:lnTo>
                    <a:pt x="81" y="291"/>
                  </a:lnTo>
                  <a:lnTo>
                    <a:pt x="81" y="293"/>
                  </a:lnTo>
                  <a:lnTo>
                    <a:pt x="74" y="296"/>
                  </a:lnTo>
                  <a:lnTo>
                    <a:pt x="71" y="291"/>
                  </a:lnTo>
                  <a:lnTo>
                    <a:pt x="71" y="293"/>
                  </a:lnTo>
                  <a:lnTo>
                    <a:pt x="64" y="291"/>
                  </a:lnTo>
                  <a:lnTo>
                    <a:pt x="69" y="284"/>
                  </a:lnTo>
                  <a:lnTo>
                    <a:pt x="64" y="274"/>
                  </a:lnTo>
                  <a:lnTo>
                    <a:pt x="55" y="265"/>
                  </a:lnTo>
                  <a:lnTo>
                    <a:pt x="48" y="267"/>
                  </a:lnTo>
                  <a:lnTo>
                    <a:pt x="48" y="253"/>
                  </a:lnTo>
                  <a:lnTo>
                    <a:pt x="36" y="241"/>
                  </a:lnTo>
                  <a:lnTo>
                    <a:pt x="41" y="237"/>
                  </a:lnTo>
                  <a:lnTo>
                    <a:pt x="41" y="215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36" y="201"/>
                  </a:lnTo>
                  <a:lnTo>
                    <a:pt x="26" y="206"/>
                  </a:lnTo>
                  <a:lnTo>
                    <a:pt x="31" y="184"/>
                  </a:lnTo>
                  <a:lnTo>
                    <a:pt x="22" y="182"/>
                  </a:lnTo>
                  <a:lnTo>
                    <a:pt x="17" y="173"/>
                  </a:lnTo>
                  <a:lnTo>
                    <a:pt x="10" y="175"/>
                  </a:lnTo>
                  <a:lnTo>
                    <a:pt x="0" y="170"/>
                  </a:lnTo>
                  <a:lnTo>
                    <a:pt x="5" y="147"/>
                  </a:lnTo>
                  <a:lnTo>
                    <a:pt x="10" y="147"/>
                  </a:lnTo>
                  <a:lnTo>
                    <a:pt x="12" y="158"/>
                  </a:lnTo>
                  <a:lnTo>
                    <a:pt x="17" y="158"/>
                  </a:lnTo>
                  <a:lnTo>
                    <a:pt x="24" y="154"/>
                  </a:lnTo>
                  <a:lnTo>
                    <a:pt x="24" y="130"/>
                  </a:lnTo>
                  <a:lnTo>
                    <a:pt x="15" y="123"/>
                  </a:lnTo>
                  <a:lnTo>
                    <a:pt x="17" y="106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5" name="Freeform 222"/>
            <p:cNvSpPr>
              <a:spLocks/>
            </p:cNvSpPr>
            <p:nvPr/>
          </p:nvSpPr>
          <p:spPr bwMode="auto">
            <a:xfrm>
              <a:off x="5646738" y="3103140"/>
              <a:ext cx="465138" cy="354013"/>
            </a:xfrm>
            <a:custGeom>
              <a:avLst/>
              <a:gdLst>
                <a:gd name="T0" fmla="*/ 7 w 293"/>
                <a:gd name="T1" fmla="*/ 55 h 223"/>
                <a:gd name="T2" fmla="*/ 24 w 293"/>
                <a:gd name="T3" fmla="*/ 55 h 223"/>
                <a:gd name="T4" fmla="*/ 40 w 293"/>
                <a:gd name="T5" fmla="*/ 55 h 223"/>
                <a:gd name="T6" fmla="*/ 50 w 293"/>
                <a:gd name="T7" fmla="*/ 48 h 223"/>
                <a:gd name="T8" fmla="*/ 64 w 293"/>
                <a:gd name="T9" fmla="*/ 43 h 223"/>
                <a:gd name="T10" fmla="*/ 71 w 293"/>
                <a:gd name="T11" fmla="*/ 38 h 223"/>
                <a:gd name="T12" fmla="*/ 78 w 293"/>
                <a:gd name="T13" fmla="*/ 34 h 223"/>
                <a:gd name="T14" fmla="*/ 92 w 293"/>
                <a:gd name="T15" fmla="*/ 36 h 223"/>
                <a:gd name="T16" fmla="*/ 104 w 293"/>
                <a:gd name="T17" fmla="*/ 36 h 223"/>
                <a:gd name="T18" fmla="*/ 116 w 293"/>
                <a:gd name="T19" fmla="*/ 38 h 223"/>
                <a:gd name="T20" fmla="*/ 132 w 293"/>
                <a:gd name="T21" fmla="*/ 38 h 223"/>
                <a:gd name="T22" fmla="*/ 149 w 293"/>
                <a:gd name="T23" fmla="*/ 29 h 223"/>
                <a:gd name="T24" fmla="*/ 168 w 293"/>
                <a:gd name="T25" fmla="*/ 12 h 223"/>
                <a:gd name="T26" fmla="*/ 173 w 293"/>
                <a:gd name="T27" fmla="*/ 5 h 223"/>
                <a:gd name="T28" fmla="*/ 177 w 293"/>
                <a:gd name="T29" fmla="*/ 0 h 223"/>
                <a:gd name="T30" fmla="*/ 246 w 293"/>
                <a:gd name="T31" fmla="*/ 15 h 223"/>
                <a:gd name="T32" fmla="*/ 253 w 293"/>
                <a:gd name="T33" fmla="*/ 38 h 223"/>
                <a:gd name="T34" fmla="*/ 267 w 293"/>
                <a:gd name="T35" fmla="*/ 88 h 223"/>
                <a:gd name="T36" fmla="*/ 272 w 293"/>
                <a:gd name="T37" fmla="*/ 119 h 223"/>
                <a:gd name="T38" fmla="*/ 277 w 293"/>
                <a:gd name="T39" fmla="*/ 126 h 223"/>
                <a:gd name="T40" fmla="*/ 289 w 293"/>
                <a:gd name="T41" fmla="*/ 145 h 223"/>
                <a:gd name="T42" fmla="*/ 293 w 293"/>
                <a:gd name="T43" fmla="*/ 166 h 223"/>
                <a:gd name="T44" fmla="*/ 284 w 293"/>
                <a:gd name="T45" fmla="*/ 187 h 223"/>
                <a:gd name="T46" fmla="*/ 24 w 293"/>
                <a:gd name="T47" fmla="*/ 223 h 223"/>
                <a:gd name="T48" fmla="*/ 38 w 293"/>
                <a:gd name="T49" fmla="*/ 206 h 223"/>
                <a:gd name="T50" fmla="*/ 54 w 293"/>
                <a:gd name="T51" fmla="*/ 202 h 223"/>
                <a:gd name="T52" fmla="*/ 61 w 293"/>
                <a:gd name="T53" fmla="*/ 197 h 223"/>
                <a:gd name="T54" fmla="*/ 71 w 293"/>
                <a:gd name="T55" fmla="*/ 197 h 223"/>
                <a:gd name="T56" fmla="*/ 85 w 293"/>
                <a:gd name="T57" fmla="*/ 159 h 223"/>
                <a:gd name="T58" fmla="*/ 61 w 293"/>
                <a:gd name="T59" fmla="*/ 124 h 223"/>
                <a:gd name="T60" fmla="*/ 52 w 293"/>
                <a:gd name="T61" fmla="*/ 116 h 223"/>
                <a:gd name="T62" fmla="*/ 47 w 293"/>
                <a:gd name="T63" fmla="*/ 107 h 223"/>
                <a:gd name="T64" fmla="*/ 43 w 293"/>
                <a:gd name="T65" fmla="*/ 98 h 223"/>
                <a:gd name="T66" fmla="*/ 43 w 293"/>
                <a:gd name="T67" fmla="*/ 90 h 223"/>
                <a:gd name="T68" fmla="*/ 7 w 293"/>
                <a:gd name="T69" fmla="*/ 7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223">
                  <a:moveTo>
                    <a:pt x="0" y="62"/>
                  </a:moveTo>
                  <a:lnTo>
                    <a:pt x="7" y="55"/>
                  </a:lnTo>
                  <a:lnTo>
                    <a:pt x="16" y="62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5"/>
                  </a:lnTo>
                  <a:lnTo>
                    <a:pt x="45" y="48"/>
                  </a:lnTo>
                  <a:lnTo>
                    <a:pt x="50" y="48"/>
                  </a:lnTo>
                  <a:lnTo>
                    <a:pt x="54" y="41"/>
                  </a:lnTo>
                  <a:lnTo>
                    <a:pt x="64" y="43"/>
                  </a:lnTo>
                  <a:lnTo>
                    <a:pt x="64" y="36"/>
                  </a:lnTo>
                  <a:lnTo>
                    <a:pt x="71" y="38"/>
                  </a:lnTo>
                  <a:lnTo>
                    <a:pt x="73" y="31"/>
                  </a:lnTo>
                  <a:lnTo>
                    <a:pt x="78" y="34"/>
                  </a:lnTo>
                  <a:lnTo>
                    <a:pt x="80" y="2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23" y="36"/>
                  </a:lnTo>
                  <a:lnTo>
                    <a:pt x="132" y="38"/>
                  </a:lnTo>
                  <a:lnTo>
                    <a:pt x="144" y="27"/>
                  </a:lnTo>
                  <a:lnTo>
                    <a:pt x="149" y="29"/>
                  </a:lnTo>
                  <a:lnTo>
                    <a:pt x="156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73" y="5"/>
                  </a:lnTo>
                  <a:lnTo>
                    <a:pt x="175" y="8"/>
                  </a:lnTo>
                  <a:lnTo>
                    <a:pt x="177" y="0"/>
                  </a:lnTo>
                  <a:lnTo>
                    <a:pt x="196" y="12"/>
                  </a:lnTo>
                  <a:lnTo>
                    <a:pt x="246" y="15"/>
                  </a:lnTo>
                  <a:lnTo>
                    <a:pt x="248" y="29"/>
                  </a:lnTo>
                  <a:lnTo>
                    <a:pt x="253" y="38"/>
                  </a:lnTo>
                  <a:lnTo>
                    <a:pt x="267" y="76"/>
                  </a:lnTo>
                  <a:lnTo>
                    <a:pt x="267" y="88"/>
                  </a:lnTo>
                  <a:lnTo>
                    <a:pt x="277" y="105"/>
                  </a:lnTo>
                  <a:lnTo>
                    <a:pt x="272" y="119"/>
                  </a:lnTo>
                  <a:lnTo>
                    <a:pt x="258" y="128"/>
                  </a:lnTo>
                  <a:lnTo>
                    <a:pt x="277" y="126"/>
                  </a:lnTo>
                  <a:lnTo>
                    <a:pt x="284" y="131"/>
                  </a:lnTo>
                  <a:lnTo>
                    <a:pt x="289" y="145"/>
                  </a:lnTo>
                  <a:lnTo>
                    <a:pt x="291" y="161"/>
                  </a:lnTo>
                  <a:lnTo>
                    <a:pt x="293" y="166"/>
                  </a:lnTo>
                  <a:lnTo>
                    <a:pt x="286" y="176"/>
                  </a:lnTo>
                  <a:lnTo>
                    <a:pt x="284" y="187"/>
                  </a:lnTo>
                  <a:lnTo>
                    <a:pt x="282" y="223"/>
                  </a:lnTo>
                  <a:lnTo>
                    <a:pt x="24" y="223"/>
                  </a:lnTo>
                  <a:lnTo>
                    <a:pt x="28" y="206"/>
                  </a:lnTo>
                  <a:lnTo>
                    <a:pt x="38" y="206"/>
                  </a:lnTo>
                  <a:lnTo>
                    <a:pt x="47" y="202"/>
                  </a:lnTo>
                  <a:lnTo>
                    <a:pt x="54" y="202"/>
                  </a:lnTo>
                  <a:lnTo>
                    <a:pt x="54" y="199"/>
                  </a:lnTo>
                  <a:lnTo>
                    <a:pt x="61" y="197"/>
                  </a:lnTo>
                  <a:lnTo>
                    <a:pt x="64" y="199"/>
                  </a:lnTo>
                  <a:lnTo>
                    <a:pt x="71" y="197"/>
                  </a:lnTo>
                  <a:lnTo>
                    <a:pt x="71" y="180"/>
                  </a:lnTo>
                  <a:lnTo>
                    <a:pt x="85" y="159"/>
                  </a:lnTo>
                  <a:lnTo>
                    <a:pt x="64" y="145"/>
                  </a:lnTo>
                  <a:lnTo>
                    <a:pt x="61" y="124"/>
                  </a:lnTo>
                  <a:lnTo>
                    <a:pt x="52" y="119"/>
                  </a:lnTo>
                  <a:lnTo>
                    <a:pt x="52" y="116"/>
                  </a:lnTo>
                  <a:lnTo>
                    <a:pt x="45" y="107"/>
                  </a:lnTo>
                  <a:lnTo>
                    <a:pt x="47" y="107"/>
                  </a:lnTo>
                  <a:lnTo>
                    <a:pt x="43" y="102"/>
                  </a:lnTo>
                  <a:lnTo>
                    <a:pt x="43" y="98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12" y="83"/>
                  </a:lnTo>
                  <a:lnTo>
                    <a:pt x="7" y="71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6" name="Freeform 223"/>
            <p:cNvSpPr>
              <a:spLocks/>
            </p:cNvSpPr>
            <p:nvPr/>
          </p:nvSpPr>
          <p:spPr bwMode="auto">
            <a:xfrm>
              <a:off x="5654675" y="2830090"/>
              <a:ext cx="454025" cy="371475"/>
            </a:xfrm>
            <a:custGeom>
              <a:avLst/>
              <a:gdLst>
                <a:gd name="T0" fmla="*/ 16 w 286"/>
                <a:gd name="T1" fmla="*/ 99 h 234"/>
                <a:gd name="T2" fmla="*/ 28 w 286"/>
                <a:gd name="T3" fmla="*/ 97 h 234"/>
                <a:gd name="T4" fmla="*/ 30 w 286"/>
                <a:gd name="T5" fmla="*/ 85 h 234"/>
                <a:gd name="T6" fmla="*/ 49 w 286"/>
                <a:gd name="T7" fmla="*/ 75 h 234"/>
                <a:gd name="T8" fmla="*/ 80 w 286"/>
                <a:gd name="T9" fmla="*/ 71 h 234"/>
                <a:gd name="T10" fmla="*/ 94 w 286"/>
                <a:gd name="T11" fmla="*/ 64 h 234"/>
                <a:gd name="T12" fmla="*/ 120 w 286"/>
                <a:gd name="T13" fmla="*/ 47 h 234"/>
                <a:gd name="T14" fmla="*/ 142 w 286"/>
                <a:gd name="T15" fmla="*/ 23 h 234"/>
                <a:gd name="T16" fmla="*/ 156 w 286"/>
                <a:gd name="T17" fmla="*/ 0 h 234"/>
                <a:gd name="T18" fmla="*/ 175 w 286"/>
                <a:gd name="T19" fmla="*/ 4 h 234"/>
                <a:gd name="T20" fmla="*/ 187 w 286"/>
                <a:gd name="T21" fmla="*/ 47 h 234"/>
                <a:gd name="T22" fmla="*/ 213 w 286"/>
                <a:gd name="T23" fmla="*/ 47 h 234"/>
                <a:gd name="T24" fmla="*/ 208 w 286"/>
                <a:gd name="T25" fmla="*/ 87 h 234"/>
                <a:gd name="T26" fmla="*/ 222 w 286"/>
                <a:gd name="T27" fmla="*/ 71 h 234"/>
                <a:gd name="T28" fmla="*/ 248 w 286"/>
                <a:gd name="T29" fmla="*/ 42 h 234"/>
                <a:gd name="T30" fmla="*/ 265 w 286"/>
                <a:gd name="T31" fmla="*/ 64 h 234"/>
                <a:gd name="T32" fmla="*/ 279 w 286"/>
                <a:gd name="T33" fmla="*/ 92 h 234"/>
                <a:gd name="T34" fmla="*/ 267 w 286"/>
                <a:gd name="T35" fmla="*/ 130 h 234"/>
                <a:gd name="T36" fmla="*/ 253 w 286"/>
                <a:gd name="T37" fmla="*/ 132 h 234"/>
                <a:gd name="T38" fmla="*/ 239 w 286"/>
                <a:gd name="T39" fmla="*/ 149 h 234"/>
                <a:gd name="T40" fmla="*/ 191 w 286"/>
                <a:gd name="T41" fmla="*/ 184 h 234"/>
                <a:gd name="T42" fmla="*/ 170 w 286"/>
                <a:gd name="T43" fmla="*/ 180 h 234"/>
                <a:gd name="T44" fmla="*/ 161 w 286"/>
                <a:gd name="T45" fmla="*/ 182 h 234"/>
                <a:gd name="T46" fmla="*/ 151 w 286"/>
                <a:gd name="T47" fmla="*/ 187 h 234"/>
                <a:gd name="T48" fmla="*/ 139 w 286"/>
                <a:gd name="T49" fmla="*/ 199 h 234"/>
                <a:gd name="T50" fmla="*/ 118 w 286"/>
                <a:gd name="T51" fmla="*/ 208 h 234"/>
                <a:gd name="T52" fmla="*/ 109 w 286"/>
                <a:gd name="T53" fmla="*/ 206 h 234"/>
                <a:gd name="T54" fmla="*/ 97 w 286"/>
                <a:gd name="T55" fmla="*/ 206 h 234"/>
                <a:gd name="T56" fmla="*/ 75 w 286"/>
                <a:gd name="T57" fmla="*/ 199 h 234"/>
                <a:gd name="T58" fmla="*/ 68 w 286"/>
                <a:gd name="T59" fmla="*/ 203 h 234"/>
                <a:gd name="T60" fmla="*/ 59 w 286"/>
                <a:gd name="T61" fmla="*/ 208 h 234"/>
                <a:gd name="T62" fmla="*/ 52 w 286"/>
                <a:gd name="T63" fmla="*/ 213 h 234"/>
                <a:gd name="T64" fmla="*/ 40 w 286"/>
                <a:gd name="T65" fmla="*/ 220 h 234"/>
                <a:gd name="T66" fmla="*/ 26 w 286"/>
                <a:gd name="T67" fmla="*/ 229 h 234"/>
                <a:gd name="T68" fmla="*/ 11 w 286"/>
                <a:gd name="T69" fmla="*/ 234 h 234"/>
                <a:gd name="T70" fmla="*/ 2 w 286"/>
                <a:gd name="T71" fmla="*/ 220 h 234"/>
                <a:gd name="T72" fmla="*/ 4 w 286"/>
                <a:gd name="T73" fmla="*/ 215 h 234"/>
                <a:gd name="T74" fmla="*/ 9 w 286"/>
                <a:gd name="T75" fmla="*/ 208 h 234"/>
                <a:gd name="T76" fmla="*/ 16 w 286"/>
                <a:gd name="T77" fmla="*/ 194 h 234"/>
                <a:gd name="T78" fmla="*/ 14 w 286"/>
                <a:gd name="T79" fmla="*/ 177 h 234"/>
                <a:gd name="T80" fmla="*/ 21 w 286"/>
                <a:gd name="T81" fmla="*/ 156 h 234"/>
                <a:gd name="T82" fmla="*/ 26 w 286"/>
                <a:gd name="T83" fmla="*/ 149 h 234"/>
                <a:gd name="T84" fmla="*/ 23 w 286"/>
                <a:gd name="T85" fmla="*/ 139 h 234"/>
                <a:gd name="T86" fmla="*/ 9 w 286"/>
                <a:gd name="T87" fmla="*/ 1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234">
                  <a:moveTo>
                    <a:pt x="9" y="118"/>
                  </a:moveTo>
                  <a:lnTo>
                    <a:pt x="16" y="99"/>
                  </a:lnTo>
                  <a:lnTo>
                    <a:pt x="23" y="99"/>
                  </a:lnTo>
                  <a:lnTo>
                    <a:pt x="28" y="97"/>
                  </a:lnTo>
                  <a:lnTo>
                    <a:pt x="26" y="92"/>
                  </a:lnTo>
                  <a:lnTo>
                    <a:pt x="30" y="85"/>
                  </a:lnTo>
                  <a:lnTo>
                    <a:pt x="38" y="85"/>
                  </a:lnTo>
                  <a:lnTo>
                    <a:pt x="49" y="75"/>
                  </a:lnTo>
                  <a:lnTo>
                    <a:pt x="66" y="75"/>
                  </a:lnTo>
                  <a:lnTo>
                    <a:pt x="80" y="71"/>
                  </a:lnTo>
                  <a:lnTo>
                    <a:pt x="87" y="73"/>
                  </a:lnTo>
                  <a:lnTo>
                    <a:pt x="94" y="64"/>
                  </a:lnTo>
                  <a:lnTo>
                    <a:pt x="106" y="61"/>
                  </a:lnTo>
                  <a:lnTo>
                    <a:pt x="120" y="47"/>
                  </a:lnTo>
                  <a:lnTo>
                    <a:pt x="132" y="26"/>
                  </a:lnTo>
                  <a:lnTo>
                    <a:pt x="142" y="23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1" y="4"/>
                  </a:lnTo>
                  <a:lnTo>
                    <a:pt x="175" y="4"/>
                  </a:lnTo>
                  <a:lnTo>
                    <a:pt x="180" y="14"/>
                  </a:lnTo>
                  <a:lnTo>
                    <a:pt x="187" y="47"/>
                  </a:lnTo>
                  <a:lnTo>
                    <a:pt x="201" y="30"/>
                  </a:lnTo>
                  <a:lnTo>
                    <a:pt x="213" y="47"/>
                  </a:lnTo>
                  <a:lnTo>
                    <a:pt x="210" y="54"/>
                  </a:lnTo>
                  <a:lnTo>
                    <a:pt x="208" y="87"/>
                  </a:lnTo>
                  <a:lnTo>
                    <a:pt x="213" y="87"/>
                  </a:lnTo>
                  <a:lnTo>
                    <a:pt x="222" y="71"/>
                  </a:lnTo>
                  <a:lnTo>
                    <a:pt x="243" y="52"/>
                  </a:lnTo>
                  <a:lnTo>
                    <a:pt x="248" y="42"/>
                  </a:lnTo>
                  <a:lnTo>
                    <a:pt x="258" y="45"/>
                  </a:lnTo>
                  <a:lnTo>
                    <a:pt x="265" y="64"/>
                  </a:lnTo>
                  <a:lnTo>
                    <a:pt x="286" y="75"/>
                  </a:lnTo>
                  <a:lnTo>
                    <a:pt x="279" y="92"/>
                  </a:lnTo>
                  <a:lnTo>
                    <a:pt x="274" y="123"/>
                  </a:lnTo>
                  <a:lnTo>
                    <a:pt x="267" y="130"/>
                  </a:lnTo>
                  <a:lnTo>
                    <a:pt x="258" y="135"/>
                  </a:lnTo>
                  <a:lnTo>
                    <a:pt x="253" y="132"/>
                  </a:lnTo>
                  <a:lnTo>
                    <a:pt x="243" y="137"/>
                  </a:lnTo>
                  <a:lnTo>
                    <a:pt x="239" y="149"/>
                  </a:lnTo>
                  <a:lnTo>
                    <a:pt x="241" y="187"/>
                  </a:lnTo>
                  <a:lnTo>
                    <a:pt x="191" y="184"/>
                  </a:lnTo>
                  <a:lnTo>
                    <a:pt x="172" y="172"/>
                  </a:lnTo>
                  <a:lnTo>
                    <a:pt x="170" y="180"/>
                  </a:lnTo>
                  <a:lnTo>
                    <a:pt x="168" y="177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51" y="187"/>
                  </a:lnTo>
                  <a:lnTo>
                    <a:pt x="144" y="201"/>
                  </a:lnTo>
                  <a:lnTo>
                    <a:pt x="139" y="199"/>
                  </a:lnTo>
                  <a:lnTo>
                    <a:pt x="127" y="210"/>
                  </a:lnTo>
                  <a:lnTo>
                    <a:pt x="118" y="208"/>
                  </a:lnTo>
                  <a:lnTo>
                    <a:pt x="111" y="210"/>
                  </a:lnTo>
                  <a:lnTo>
                    <a:pt x="109" y="206"/>
                  </a:lnTo>
                  <a:lnTo>
                    <a:pt x="99" y="208"/>
                  </a:lnTo>
                  <a:lnTo>
                    <a:pt x="97" y="206"/>
                  </a:lnTo>
                  <a:lnTo>
                    <a:pt x="87" y="208"/>
                  </a:lnTo>
                  <a:lnTo>
                    <a:pt x="75" y="199"/>
                  </a:lnTo>
                  <a:lnTo>
                    <a:pt x="73" y="206"/>
                  </a:lnTo>
                  <a:lnTo>
                    <a:pt x="68" y="203"/>
                  </a:lnTo>
                  <a:lnTo>
                    <a:pt x="66" y="210"/>
                  </a:lnTo>
                  <a:lnTo>
                    <a:pt x="59" y="208"/>
                  </a:lnTo>
                  <a:lnTo>
                    <a:pt x="59" y="215"/>
                  </a:lnTo>
                  <a:lnTo>
                    <a:pt x="52" y="213"/>
                  </a:lnTo>
                  <a:lnTo>
                    <a:pt x="45" y="220"/>
                  </a:lnTo>
                  <a:lnTo>
                    <a:pt x="40" y="220"/>
                  </a:lnTo>
                  <a:lnTo>
                    <a:pt x="40" y="225"/>
                  </a:lnTo>
                  <a:lnTo>
                    <a:pt x="26" y="229"/>
                  </a:lnTo>
                  <a:lnTo>
                    <a:pt x="19" y="227"/>
                  </a:lnTo>
                  <a:lnTo>
                    <a:pt x="11" y="234"/>
                  </a:lnTo>
                  <a:lnTo>
                    <a:pt x="2" y="227"/>
                  </a:lnTo>
                  <a:lnTo>
                    <a:pt x="2" y="220"/>
                  </a:lnTo>
                  <a:lnTo>
                    <a:pt x="0" y="217"/>
                  </a:lnTo>
                  <a:lnTo>
                    <a:pt x="4" y="215"/>
                  </a:lnTo>
                  <a:lnTo>
                    <a:pt x="4" y="210"/>
                  </a:lnTo>
                  <a:lnTo>
                    <a:pt x="9" y="208"/>
                  </a:lnTo>
                  <a:lnTo>
                    <a:pt x="7" y="203"/>
                  </a:lnTo>
                  <a:lnTo>
                    <a:pt x="16" y="194"/>
                  </a:lnTo>
                  <a:lnTo>
                    <a:pt x="19" y="180"/>
                  </a:lnTo>
                  <a:lnTo>
                    <a:pt x="14" y="177"/>
                  </a:lnTo>
                  <a:lnTo>
                    <a:pt x="16" y="161"/>
                  </a:lnTo>
                  <a:lnTo>
                    <a:pt x="21" y="156"/>
                  </a:lnTo>
                  <a:lnTo>
                    <a:pt x="21" y="149"/>
                  </a:lnTo>
                  <a:lnTo>
                    <a:pt x="26" y="149"/>
                  </a:lnTo>
                  <a:lnTo>
                    <a:pt x="28" y="146"/>
                  </a:lnTo>
                  <a:lnTo>
                    <a:pt x="23" y="139"/>
                  </a:lnTo>
                  <a:lnTo>
                    <a:pt x="23" y="130"/>
                  </a:lnTo>
                  <a:lnTo>
                    <a:pt x="9" y="118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7" name="Freeform 224"/>
            <p:cNvSpPr>
              <a:spLocks/>
            </p:cNvSpPr>
            <p:nvPr/>
          </p:nvSpPr>
          <p:spPr bwMode="auto">
            <a:xfrm>
              <a:off x="5737225" y="4663652"/>
              <a:ext cx="338138" cy="563563"/>
            </a:xfrm>
            <a:custGeom>
              <a:avLst/>
              <a:gdLst>
                <a:gd name="T0" fmla="*/ 16 w 213"/>
                <a:gd name="T1" fmla="*/ 244 h 355"/>
                <a:gd name="T2" fmla="*/ 9 w 213"/>
                <a:gd name="T3" fmla="*/ 220 h 355"/>
                <a:gd name="T4" fmla="*/ 16 w 213"/>
                <a:gd name="T5" fmla="*/ 177 h 355"/>
                <a:gd name="T6" fmla="*/ 19 w 213"/>
                <a:gd name="T7" fmla="*/ 149 h 355"/>
                <a:gd name="T8" fmla="*/ 33 w 213"/>
                <a:gd name="T9" fmla="*/ 118 h 355"/>
                <a:gd name="T10" fmla="*/ 45 w 213"/>
                <a:gd name="T11" fmla="*/ 52 h 355"/>
                <a:gd name="T12" fmla="*/ 87 w 213"/>
                <a:gd name="T13" fmla="*/ 28 h 355"/>
                <a:gd name="T14" fmla="*/ 118 w 213"/>
                <a:gd name="T15" fmla="*/ 12 h 355"/>
                <a:gd name="T16" fmla="*/ 123 w 213"/>
                <a:gd name="T17" fmla="*/ 0 h 355"/>
                <a:gd name="T18" fmla="*/ 142 w 213"/>
                <a:gd name="T19" fmla="*/ 38 h 355"/>
                <a:gd name="T20" fmla="*/ 149 w 213"/>
                <a:gd name="T21" fmla="*/ 69 h 355"/>
                <a:gd name="T22" fmla="*/ 199 w 213"/>
                <a:gd name="T23" fmla="*/ 109 h 355"/>
                <a:gd name="T24" fmla="*/ 206 w 213"/>
                <a:gd name="T25" fmla="*/ 121 h 355"/>
                <a:gd name="T26" fmla="*/ 213 w 213"/>
                <a:gd name="T27" fmla="*/ 128 h 355"/>
                <a:gd name="T28" fmla="*/ 203 w 213"/>
                <a:gd name="T29" fmla="*/ 137 h 355"/>
                <a:gd name="T30" fmla="*/ 201 w 213"/>
                <a:gd name="T31" fmla="*/ 151 h 355"/>
                <a:gd name="T32" fmla="*/ 196 w 213"/>
                <a:gd name="T33" fmla="*/ 156 h 355"/>
                <a:gd name="T34" fmla="*/ 196 w 213"/>
                <a:gd name="T35" fmla="*/ 161 h 355"/>
                <a:gd name="T36" fmla="*/ 199 w 213"/>
                <a:gd name="T37" fmla="*/ 173 h 355"/>
                <a:gd name="T38" fmla="*/ 196 w 213"/>
                <a:gd name="T39" fmla="*/ 180 h 355"/>
                <a:gd name="T40" fmla="*/ 180 w 213"/>
                <a:gd name="T41" fmla="*/ 185 h 355"/>
                <a:gd name="T42" fmla="*/ 175 w 213"/>
                <a:gd name="T43" fmla="*/ 189 h 355"/>
                <a:gd name="T44" fmla="*/ 175 w 213"/>
                <a:gd name="T45" fmla="*/ 196 h 355"/>
                <a:gd name="T46" fmla="*/ 170 w 213"/>
                <a:gd name="T47" fmla="*/ 206 h 355"/>
                <a:gd name="T48" fmla="*/ 173 w 213"/>
                <a:gd name="T49" fmla="*/ 218 h 355"/>
                <a:gd name="T50" fmla="*/ 163 w 213"/>
                <a:gd name="T51" fmla="*/ 220 h 355"/>
                <a:gd name="T52" fmla="*/ 158 w 213"/>
                <a:gd name="T53" fmla="*/ 232 h 355"/>
                <a:gd name="T54" fmla="*/ 158 w 213"/>
                <a:gd name="T55" fmla="*/ 239 h 355"/>
                <a:gd name="T56" fmla="*/ 165 w 213"/>
                <a:gd name="T57" fmla="*/ 246 h 355"/>
                <a:gd name="T58" fmla="*/ 173 w 213"/>
                <a:gd name="T59" fmla="*/ 275 h 355"/>
                <a:gd name="T60" fmla="*/ 165 w 213"/>
                <a:gd name="T61" fmla="*/ 286 h 355"/>
                <a:gd name="T62" fmla="*/ 161 w 213"/>
                <a:gd name="T63" fmla="*/ 291 h 355"/>
                <a:gd name="T64" fmla="*/ 161 w 213"/>
                <a:gd name="T65" fmla="*/ 296 h 355"/>
                <a:gd name="T66" fmla="*/ 154 w 213"/>
                <a:gd name="T67" fmla="*/ 296 h 355"/>
                <a:gd name="T68" fmla="*/ 154 w 213"/>
                <a:gd name="T69" fmla="*/ 305 h 355"/>
                <a:gd name="T70" fmla="*/ 146 w 213"/>
                <a:gd name="T71" fmla="*/ 310 h 355"/>
                <a:gd name="T72" fmla="*/ 151 w 213"/>
                <a:gd name="T73" fmla="*/ 317 h 355"/>
                <a:gd name="T74" fmla="*/ 111 w 213"/>
                <a:gd name="T75" fmla="*/ 315 h 355"/>
                <a:gd name="T76" fmla="*/ 99 w 213"/>
                <a:gd name="T77" fmla="*/ 303 h 355"/>
                <a:gd name="T78" fmla="*/ 94 w 213"/>
                <a:gd name="T79" fmla="*/ 310 h 355"/>
                <a:gd name="T80" fmla="*/ 90 w 213"/>
                <a:gd name="T81" fmla="*/ 320 h 355"/>
                <a:gd name="T82" fmla="*/ 85 w 213"/>
                <a:gd name="T83" fmla="*/ 334 h 355"/>
                <a:gd name="T84" fmla="*/ 54 w 213"/>
                <a:gd name="T85" fmla="*/ 355 h 355"/>
                <a:gd name="T86" fmla="*/ 30 w 213"/>
                <a:gd name="T87" fmla="*/ 353 h 355"/>
                <a:gd name="T88" fmla="*/ 4 w 213"/>
                <a:gd name="T89" fmla="*/ 348 h 355"/>
                <a:gd name="T90" fmla="*/ 0 w 213"/>
                <a:gd name="T91" fmla="*/ 341 h 355"/>
                <a:gd name="T92" fmla="*/ 7 w 213"/>
                <a:gd name="T93" fmla="*/ 327 h 355"/>
                <a:gd name="T94" fmla="*/ 12 w 213"/>
                <a:gd name="T95" fmla="*/ 305 h 355"/>
                <a:gd name="T96" fmla="*/ 19 w 213"/>
                <a:gd name="T97" fmla="*/ 298 h 355"/>
                <a:gd name="T98" fmla="*/ 19 w 213"/>
                <a:gd name="T99" fmla="*/ 293 h 355"/>
                <a:gd name="T100" fmla="*/ 21 w 213"/>
                <a:gd name="T101" fmla="*/ 289 h 355"/>
                <a:gd name="T102" fmla="*/ 21 w 213"/>
                <a:gd name="T103" fmla="*/ 282 h 355"/>
                <a:gd name="T104" fmla="*/ 23 w 213"/>
                <a:gd name="T105" fmla="*/ 272 h 355"/>
                <a:gd name="T106" fmla="*/ 19 w 213"/>
                <a:gd name="T107" fmla="*/ 26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3" h="355">
                  <a:moveTo>
                    <a:pt x="21" y="246"/>
                  </a:moveTo>
                  <a:lnTo>
                    <a:pt x="16" y="244"/>
                  </a:lnTo>
                  <a:lnTo>
                    <a:pt x="19" y="232"/>
                  </a:lnTo>
                  <a:lnTo>
                    <a:pt x="9" y="220"/>
                  </a:lnTo>
                  <a:lnTo>
                    <a:pt x="7" y="187"/>
                  </a:lnTo>
                  <a:lnTo>
                    <a:pt x="16" y="177"/>
                  </a:lnTo>
                  <a:lnTo>
                    <a:pt x="16" y="168"/>
                  </a:lnTo>
                  <a:lnTo>
                    <a:pt x="19" y="149"/>
                  </a:lnTo>
                  <a:lnTo>
                    <a:pt x="33" y="130"/>
                  </a:lnTo>
                  <a:lnTo>
                    <a:pt x="33" y="118"/>
                  </a:lnTo>
                  <a:lnTo>
                    <a:pt x="42" y="106"/>
                  </a:lnTo>
                  <a:lnTo>
                    <a:pt x="45" y="52"/>
                  </a:lnTo>
                  <a:lnTo>
                    <a:pt x="64" y="52"/>
                  </a:lnTo>
                  <a:lnTo>
                    <a:pt x="87" y="28"/>
                  </a:lnTo>
                  <a:lnTo>
                    <a:pt x="113" y="19"/>
                  </a:lnTo>
                  <a:lnTo>
                    <a:pt x="118" y="12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5" y="19"/>
                  </a:lnTo>
                  <a:lnTo>
                    <a:pt x="142" y="38"/>
                  </a:lnTo>
                  <a:lnTo>
                    <a:pt x="135" y="52"/>
                  </a:lnTo>
                  <a:lnTo>
                    <a:pt x="149" y="69"/>
                  </a:lnTo>
                  <a:lnTo>
                    <a:pt x="196" y="95"/>
                  </a:lnTo>
                  <a:lnTo>
                    <a:pt x="199" y="109"/>
                  </a:lnTo>
                  <a:lnTo>
                    <a:pt x="210" y="121"/>
                  </a:lnTo>
                  <a:lnTo>
                    <a:pt x="206" y="121"/>
                  </a:lnTo>
                  <a:lnTo>
                    <a:pt x="210" y="128"/>
                  </a:lnTo>
                  <a:lnTo>
                    <a:pt x="213" y="128"/>
                  </a:lnTo>
                  <a:lnTo>
                    <a:pt x="210" y="135"/>
                  </a:lnTo>
                  <a:lnTo>
                    <a:pt x="203" y="137"/>
                  </a:lnTo>
                  <a:lnTo>
                    <a:pt x="206" y="144"/>
                  </a:lnTo>
                  <a:lnTo>
                    <a:pt x="201" y="151"/>
                  </a:lnTo>
                  <a:lnTo>
                    <a:pt x="203" y="156"/>
                  </a:lnTo>
                  <a:lnTo>
                    <a:pt x="196" y="156"/>
                  </a:lnTo>
                  <a:lnTo>
                    <a:pt x="199" y="161"/>
                  </a:lnTo>
                  <a:lnTo>
                    <a:pt x="196" y="161"/>
                  </a:lnTo>
                  <a:lnTo>
                    <a:pt x="194" y="168"/>
                  </a:lnTo>
                  <a:lnTo>
                    <a:pt x="199" y="173"/>
                  </a:lnTo>
                  <a:lnTo>
                    <a:pt x="196" y="175"/>
                  </a:lnTo>
                  <a:lnTo>
                    <a:pt x="196" y="180"/>
                  </a:lnTo>
                  <a:lnTo>
                    <a:pt x="194" y="180"/>
                  </a:lnTo>
                  <a:lnTo>
                    <a:pt x="180" y="185"/>
                  </a:lnTo>
                  <a:lnTo>
                    <a:pt x="182" y="189"/>
                  </a:lnTo>
                  <a:lnTo>
                    <a:pt x="175" y="189"/>
                  </a:lnTo>
                  <a:lnTo>
                    <a:pt x="180" y="194"/>
                  </a:lnTo>
                  <a:lnTo>
                    <a:pt x="175" y="196"/>
                  </a:lnTo>
                  <a:lnTo>
                    <a:pt x="182" y="204"/>
                  </a:lnTo>
                  <a:lnTo>
                    <a:pt x="170" y="206"/>
                  </a:lnTo>
                  <a:lnTo>
                    <a:pt x="168" y="213"/>
                  </a:lnTo>
                  <a:lnTo>
                    <a:pt x="173" y="218"/>
                  </a:lnTo>
                  <a:lnTo>
                    <a:pt x="161" y="215"/>
                  </a:lnTo>
                  <a:lnTo>
                    <a:pt x="163" y="220"/>
                  </a:lnTo>
                  <a:lnTo>
                    <a:pt x="158" y="227"/>
                  </a:lnTo>
                  <a:lnTo>
                    <a:pt x="158" y="232"/>
                  </a:lnTo>
                  <a:lnTo>
                    <a:pt x="163" y="232"/>
                  </a:lnTo>
                  <a:lnTo>
                    <a:pt x="158" y="239"/>
                  </a:lnTo>
                  <a:lnTo>
                    <a:pt x="163" y="246"/>
                  </a:lnTo>
                  <a:lnTo>
                    <a:pt x="165" y="246"/>
                  </a:lnTo>
                  <a:lnTo>
                    <a:pt x="165" y="263"/>
                  </a:lnTo>
                  <a:lnTo>
                    <a:pt x="173" y="275"/>
                  </a:lnTo>
                  <a:lnTo>
                    <a:pt x="163" y="279"/>
                  </a:lnTo>
                  <a:lnTo>
                    <a:pt x="165" y="286"/>
                  </a:lnTo>
                  <a:lnTo>
                    <a:pt x="161" y="286"/>
                  </a:lnTo>
                  <a:lnTo>
                    <a:pt x="161" y="291"/>
                  </a:lnTo>
                  <a:lnTo>
                    <a:pt x="165" y="293"/>
                  </a:lnTo>
                  <a:lnTo>
                    <a:pt x="161" y="296"/>
                  </a:lnTo>
                  <a:lnTo>
                    <a:pt x="156" y="291"/>
                  </a:lnTo>
                  <a:lnTo>
                    <a:pt x="154" y="296"/>
                  </a:lnTo>
                  <a:lnTo>
                    <a:pt x="156" y="298"/>
                  </a:lnTo>
                  <a:lnTo>
                    <a:pt x="154" y="305"/>
                  </a:lnTo>
                  <a:lnTo>
                    <a:pt x="156" y="308"/>
                  </a:lnTo>
                  <a:lnTo>
                    <a:pt x="146" y="310"/>
                  </a:lnTo>
                  <a:lnTo>
                    <a:pt x="151" y="312"/>
                  </a:lnTo>
                  <a:lnTo>
                    <a:pt x="151" y="317"/>
                  </a:lnTo>
                  <a:lnTo>
                    <a:pt x="125" y="320"/>
                  </a:lnTo>
                  <a:lnTo>
                    <a:pt x="111" y="315"/>
                  </a:lnTo>
                  <a:lnTo>
                    <a:pt x="104" y="291"/>
                  </a:lnTo>
                  <a:lnTo>
                    <a:pt x="99" y="303"/>
                  </a:lnTo>
                  <a:lnTo>
                    <a:pt x="102" y="308"/>
                  </a:lnTo>
                  <a:lnTo>
                    <a:pt x="94" y="310"/>
                  </a:lnTo>
                  <a:lnTo>
                    <a:pt x="97" y="315"/>
                  </a:lnTo>
                  <a:lnTo>
                    <a:pt x="90" y="320"/>
                  </a:lnTo>
                  <a:lnTo>
                    <a:pt x="75" y="320"/>
                  </a:lnTo>
                  <a:lnTo>
                    <a:pt x="85" y="334"/>
                  </a:lnTo>
                  <a:lnTo>
                    <a:pt x="64" y="341"/>
                  </a:lnTo>
                  <a:lnTo>
                    <a:pt x="54" y="355"/>
                  </a:lnTo>
                  <a:lnTo>
                    <a:pt x="42" y="350"/>
                  </a:lnTo>
                  <a:lnTo>
                    <a:pt x="30" y="353"/>
                  </a:lnTo>
                  <a:lnTo>
                    <a:pt x="19" y="343"/>
                  </a:lnTo>
                  <a:lnTo>
                    <a:pt x="4" y="348"/>
                  </a:lnTo>
                  <a:lnTo>
                    <a:pt x="0" y="346"/>
                  </a:lnTo>
                  <a:lnTo>
                    <a:pt x="0" y="341"/>
                  </a:lnTo>
                  <a:lnTo>
                    <a:pt x="4" y="336"/>
                  </a:lnTo>
                  <a:lnTo>
                    <a:pt x="7" y="327"/>
                  </a:lnTo>
                  <a:lnTo>
                    <a:pt x="12" y="320"/>
                  </a:lnTo>
                  <a:lnTo>
                    <a:pt x="12" y="305"/>
                  </a:lnTo>
                  <a:lnTo>
                    <a:pt x="16" y="308"/>
                  </a:lnTo>
                  <a:lnTo>
                    <a:pt x="19" y="298"/>
                  </a:lnTo>
                  <a:lnTo>
                    <a:pt x="14" y="296"/>
                  </a:lnTo>
                  <a:lnTo>
                    <a:pt x="19" y="293"/>
                  </a:lnTo>
                  <a:lnTo>
                    <a:pt x="19" y="289"/>
                  </a:lnTo>
                  <a:lnTo>
                    <a:pt x="21" y="289"/>
                  </a:lnTo>
                  <a:lnTo>
                    <a:pt x="23" y="284"/>
                  </a:lnTo>
                  <a:lnTo>
                    <a:pt x="21" y="282"/>
                  </a:lnTo>
                  <a:lnTo>
                    <a:pt x="26" y="272"/>
                  </a:lnTo>
                  <a:lnTo>
                    <a:pt x="23" y="272"/>
                  </a:lnTo>
                  <a:lnTo>
                    <a:pt x="23" y="265"/>
                  </a:lnTo>
                  <a:lnTo>
                    <a:pt x="19" y="260"/>
                  </a:lnTo>
                  <a:lnTo>
                    <a:pt x="21" y="24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8" name="Freeform 225"/>
            <p:cNvSpPr>
              <a:spLocks/>
            </p:cNvSpPr>
            <p:nvPr/>
          </p:nvSpPr>
          <p:spPr bwMode="auto">
            <a:xfrm>
              <a:off x="5702300" y="3863552"/>
              <a:ext cx="68263" cy="60325"/>
            </a:xfrm>
            <a:custGeom>
              <a:avLst/>
              <a:gdLst>
                <a:gd name="T0" fmla="*/ 5 w 43"/>
                <a:gd name="T1" fmla="*/ 0 h 38"/>
                <a:gd name="T2" fmla="*/ 43 w 43"/>
                <a:gd name="T3" fmla="*/ 0 h 38"/>
                <a:gd name="T4" fmla="*/ 29 w 43"/>
                <a:gd name="T5" fmla="*/ 26 h 38"/>
                <a:gd name="T6" fmla="*/ 31 w 43"/>
                <a:gd name="T7" fmla="*/ 30 h 38"/>
                <a:gd name="T8" fmla="*/ 12 w 43"/>
                <a:gd name="T9" fmla="*/ 38 h 38"/>
                <a:gd name="T10" fmla="*/ 12 w 43"/>
                <a:gd name="T11" fmla="*/ 30 h 38"/>
                <a:gd name="T12" fmla="*/ 0 w 43"/>
                <a:gd name="T13" fmla="*/ 16 h 38"/>
                <a:gd name="T14" fmla="*/ 5 w 43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8">
                  <a:moveTo>
                    <a:pt x="5" y="0"/>
                  </a:moveTo>
                  <a:lnTo>
                    <a:pt x="43" y="0"/>
                  </a:lnTo>
                  <a:lnTo>
                    <a:pt x="29" y="26"/>
                  </a:lnTo>
                  <a:lnTo>
                    <a:pt x="31" y="30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499" name="Freeform 226"/>
            <p:cNvSpPr>
              <a:spLocks/>
            </p:cNvSpPr>
            <p:nvPr/>
          </p:nvSpPr>
          <p:spPr bwMode="auto">
            <a:xfrm>
              <a:off x="5789613" y="5493915"/>
              <a:ext cx="217488" cy="123825"/>
            </a:xfrm>
            <a:custGeom>
              <a:avLst/>
              <a:gdLst>
                <a:gd name="T0" fmla="*/ 16 w 137"/>
                <a:gd name="T1" fmla="*/ 0 h 78"/>
                <a:gd name="T2" fmla="*/ 64 w 137"/>
                <a:gd name="T3" fmla="*/ 0 h 78"/>
                <a:gd name="T4" fmla="*/ 69 w 137"/>
                <a:gd name="T5" fmla="*/ 5 h 78"/>
                <a:gd name="T6" fmla="*/ 92 w 137"/>
                <a:gd name="T7" fmla="*/ 5 h 78"/>
                <a:gd name="T8" fmla="*/ 137 w 137"/>
                <a:gd name="T9" fmla="*/ 14 h 78"/>
                <a:gd name="T10" fmla="*/ 132 w 137"/>
                <a:gd name="T11" fmla="*/ 17 h 78"/>
                <a:gd name="T12" fmla="*/ 130 w 137"/>
                <a:gd name="T13" fmla="*/ 24 h 78"/>
                <a:gd name="T14" fmla="*/ 121 w 137"/>
                <a:gd name="T15" fmla="*/ 26 h 78"/>
                <a:gd name="T16" fmla="*/ 121 w 137"/>
                <a:gd name="T17" fmla="*/ 21 h 78"/>
                <a:gd name="T18" fmla="*/ 116 w 137"/>
                <a:gd name="T19" fmla="*/ 19 h 78"/>
                <a:gd name="T20" fmla="*/ 111 w 137"/>
                <a:gd name="T21" fmla="*/ 33 h 78"/>
                <a:gd name="T22" fmla="*/ 104 w 137"/>
                <a:gd name="T23" fmla="*/ 33 h 78"/>
                <a:gd name="T24" fmla="*/ 97 w 137"/>
                <a:gd name="T25" fmla="*/ 43 h 78"/>
                <a:gd name="T26" fmla="*/ 92 w 137"/>
                <a:gd name="T27" fmla="*/ 45 h 78"/>
                <a:gd name="T28" fmla="*/ 90 w 137"/>
                <a:gd name="T29" fmla="*/ 36 h 78"/>
                <a:gd name="T30" fmla="*/ 78 w 137"/>
                <a:gd name="T31" fmla="*/ 36 h 78"/>
                <a:gd name="T32" fmla="*/ 83 w 137"/>
                <a:gd name="T33" fmla="*/ 43 h 78"/>
                <a:gd name="T34" fmla="*/ 78 w 137"/>
                <a:gd name="T35" fmla="*/ 43 h 78"/>
                <a:gd name="T36" fmla="*/ 71 w 137"/>
                <a:gd name="T37" fmla="*/ 50 h 78"/>
                <a:gd name="T38" fmla="*/ 73 w 137"/>
                <a:gd name="T39" fmla="*/ 59 h 78"/>
                <a:gd name="T40" fmla="*/ 71 w 137"/>
                <a:gd name="T41" fmla="*/ 57 h 78"/>
                <a:gd name="T42" fmla="*/ 61 w 137"/>
                <a:gd name="T43" fmla="*/ 64 h 78"/>
                <a:gd name="T44" fmla="*/ 52 w 137"/>
                <a:gd name="T45" fmla="*/ 62 h 78"/>
                <a:gd name="T46" fmla="*/ 52 w 137"/>
                <a:gd name="T47" fmla="*/ 57 h 78"/>
                <a:gd name="T48" fmla="*/ 47 w 137"/>
                <a:gd name="T49" fmla="*/ 55 h 78"/>
                <a:gd name="T50" fmla="*/ 38 w 137"/>
                <a:gd name="T51" fmla="*/ 59 h 78"/>
                <a:gd name="T52" fmla="*/ 33 w 137"/>
                <a:gd name="T53" fmla="*/ 69 h 78"/>
                <a:gd name="T54" fmla="*/ 35 w 137"/>
                <a:gd name="T55" fmla="*/ 76 h 78"/>
                <a:gd name="T56" fmla="*/ 33 w 137"/>
                <a:gd name="T57" fmla="*/ 78 h 78"/>
                <a:gd name="T58" fmla="*/ 24 w 137"/>
                <a:gd name="T59" fmla="*/ 71 h 78"/>
                <a:gd name="T60" fmla="*/ 26 w 137"/>
                <a:gd name="T61" fmla="*/ 62 h 78"/>
                <a:gd name="T62" fmla="*/ 21 w 137"/>
                <a:gd name="T63" fmla="*/ 55 h 78"/>
                <a:gd name="T64" fmla="*/ 24 w 137"/>
                <a:gd name="T65" fmla="*/ 50 h 78"/>
                <a:gd name="T66" fmla="*/ 21 w 137"/>
                <a:gd name="T67" fmla="*/ 45 h 78"/>
                <a:gd name="T68" fmla="*/ 26 w 137"/>
                <a:gd name="T69" fmla="*/ 36 h 78"/>
                <a:gd name="T70" fmla="*/ 21 w 137"/>
                <a:gd name="T71" fmla="*/ 33 h 78"/>
                <a:gd name="T72" fmla="*/ 19 w 137"/>
                <a:gd name="T73" fmla="*/ 29 h 78"/>
                <a:gd name="T74" fmla="*/ 0 w 137"/>
                <a:gd name="T75" fmla="*/ 26 h 78"/>
                <a:gd name="T76" fmla="*/ 5 w 137"/>
                <a:gd name="T77" fmla="*/ 14 h 78"/>
                <a:gd name="T78" fmla="*/ 12 w 137"/>
                <a:gd name="T79" fmla="*/ 12 h 78"/>
                <a:gd name="T80" fmla="*/ 9 w 137"/>
                <a:gd name="T81" fmla="*/ 7 h 78"/>
                <a:gd name="T82" fmla="*/ 14 w 137"/>
                <a:gd name="T83" fmla="*/ 5 h 78"/>
                <a:gd name="T84" fmla="*/ 16 w 137"/>
                <a:gd name="T8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78">
                  <a:moveTo>
                    <a:pt x="16" y="0"/>
                  </a:moveTo>
                  <a:lnTo>
                    <a:pt x="64" y="0"/>
                  </a:lnTo>
                  <a:lnTo>
                    <a:pt x="69" y="5"/>
                  </a:lnTo>
                  <a:lnTo>
                    <a:pt x="92" y="5"/>
                  </a:lnTo>
                  <a:lnTo>
                    <a:pt x="137" y="14"/>
                  </a:lnTo>
                  <a:lnTo>
                    <a:pt x="132" y="17"/>
                  </a:lnTo>
                  <a:lnTo>
                    <a:pt x="130" y="24"/>
                  </a:lnTo>
                  <a:lnTo>
                    <a:pt x="121" y="26"/>
                  </a:lnTo>
                  <a:lnTo>
                    <a:pt x="121" y="21"/>
                  </a:lnTo>
                  <a:lnTo>
                    <a:pt x="116" y="19"/>
                  </a:lnTo>
                  <a:lnTo>
                    <a:pt x="111" y="33"/>
                  </a:lnTo>
                  <a:lnTo>
                    <a:pt x="104" y="33"/>
                  </a:lnTo>
                  <a:lnTo>
                    <a:pt x="97" y="43"/>
                  </a:lnTo>
                  <a:lnTo>
                    <a:pt x="92" y="45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83" y="43"/>
                  </a:lnTo>
                  <a:lnTo>
                    <a:pt x="78" y="43"/>
                  </a:lnTo>
                  <a:lnTo>
                    <a:pt x="71" y="50"/>
                  </a:lnTo>
                  <a:lnTo>
                    <a:pt x="73" y="59"/>
                  </a:lnTo>
                  <a:lnTo>
                    <a:pt x="71" y="57"/>
                  </a:lnTo>
                  <a:lnTo>
                    <a:pt x="61" y="64"/>
                  </a:lnTo>
                  <a:lnTo>
                    <a:pt x="52" y="62"/>
                  </a:lnTo>
                  <a:lnTo>
                    <a:pt x="52" y="57"/>
                  </a:lnTo>
                  <a:lnTo>
                    <a:pt x="47" y="55"/>
                  </a:lnTo>
                  <a:lnTo>
                    <a:pt x="38" y="59"/>
                  </a:lnTo>
                  <a:lnTo>
                    <a:pt x="33" y="69"/>
                  </a:lnTo>
                  <a:lnTo>
                    <a:pt x="35" y="76"/>
                  </a:lnTo>
                  <a:lnTo>
                    <a:pt x="33" y="78"/>
                  </a:lnTo>
                  <a:lnTo>
                    <a:pt x="24" y="71"/>
                  </a:lnTo>
                  <a:lnTo>
                    <a:pt x="26" y="62"/>
                  </a:lnTo>
                  <a:lnTo>
                    <a:pt x="21" y="55"/>
                  </a:lnTo>
                  <a:lnTo>
                    <a:pt x="24" y="50"/>
                  </a:lnTo>
                  <a:lnTo>
                    <a:pt x="21" y="45"/>
                  </a:lnTo>
                  <a:lnTo>
                    <a:pt x="26" y="36"/>
                  </a:lnTo>
                  <a:lnTo>
                    <a:pt x="21" y="33"/>
                  </a:lnTo>
                  <a:lnTo>
                    <a:pt x="19" y="29"/>
                  </a:lnTo>
                  <a:lnTo>
                    <a:pt x="0" y="26"/>
                  </a:lnTo>
                  <a:lnTo>
                    <a:pt x="5" y="14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14" y="5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0" name="Freeform 227"/>
            <p:cNvSpPr>
              <a:spLocks/>
            </p:cNvSpPr>
            <p:nvPr/>
          </p:nvSpPr>
          <p:spPr bwMode="auto">
            <a:xfrm>
              <a:off x="5751513" y="3858790"/>
              <a:ext cx="211138" cy="153988"/>
            </a:xfrm>
            <a:custGeom>
              <a:avLst/>
              <a:gdLst>
                <a:gd name="T0" fmla="*/ 0 w 133"/>
                <a:gd name="T1" fmla="*/ 26 h 97"/>
                <a:gd name="T2" fmla="*/ 12 w 133"/>
                <a:gd name="T3" fmla="*/ 3 h 97"/>
                <a:gd name="T4" fmla="*/ 128 w 133"/>
                <a:gd name="T5" fmla="*/ 0 h 97"/>
                <a:gd name="T6" fmla="*/ 126 w 133"/>
                <a:gd name="T7" fmla="*/ 5 h 97"/>
                <a:gd name="T8" fmla="*/ 133 w 133"/>
                <a:gd name="T9" fmla="*/ 10 h 97"/>
                <a:gd name="T10" fmla="*/ 128 w 133"/>
                <a:gd name="T11" fmla="*/ 12 h 97"/>
                <a:gd name="T12" fmla="*/ 123 w 133"/>
                <a:gd name="T13" fmla="*/ 17 h 97"/>
                <a:gd name="T14" fmla="*/ 109 w 133"/>
                <a:gd name="T15" fmla="*/ 22 h 97"/>
                <a:gd name="T16" fmla="*/ 109 w 133"/>
                <a:gd name="T17" fmla="*/ 48 h 97"/>
                <a:gd name="T18" fmla="*/ 104 w 133"/>
                <a:gd name="T19" fmla="*/ 62 h 97"/>
                <a:gd name="T20" fmla="*/ 93 w 133"/>
                <a:gd name="T21" fmla="*/ 78 h 97"/>
                <a:gd name="T22" fmla="*/ 85 w 133"/>
                <a:gd name="T23" fmla="*/ 86 h 97"/>
                <a:gd name="T24" fmla="*/ 81 w 133"/>
                <a:gd name="T25" fmla="*/ 83 h 97"/>
                <a:gd name="T26" fmla="*/ 83 w 133"/>
                <a:gd name="T27" fmla="*/ 90 h 97"/>
                <a:gd name="T28" fmla="*/ 81 w 133"/>
                <a:gd name="T29" fmla="*/ 97 h 97"/>
                <a:gd name="T30" fmla="*/ 66 w 133"/>
                <a:gd name="T31" fmla="*/ 93 h 97"/>
                <a:gd name="T32" fmla="*/ 57 w 133"/>
                <a:gd name="T33" fmla="*/ 83 h 97"/>
                <a:gd name="T34" fmla="*/ 50 w 133"/>
                <a:gd name="T35" fmla="*/ 74 h 97"/>
                <a:gd name="T36" fmla="*/ 45 w 133"/>
                <a:gd name="T37" fmla="*/ 50 h 97"/>
                <a:gd name="T38" fmla="*/ 33 w 133"/>
                <a:gd name="T39" fmla="*/ 48 h 97"/>
                <a:gd name="T40" fmla="*/ 17 w 133"/>
                <a:gd name="T41" fmla="*/ 38 h 97"/>
                <a:gd name="T42" fmla="*/ 10 w 133"/>
                <a:gd name="T43" fmla="*/ 38 h 97"/>
                <a:gd name="T44" fmla="*/ 0 w 133"/>
                <a:gd name="T45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97">
                  <a:moveTo>
                    <a:pt x="0" y="26"/>
                  </a:moveTo>
                  <a:lnTo>
                    <a:pt x="12" y="3"/>
                  </a:lnTo>
                  <a:lnTo>
                    <a:pt x="128" y="0"/>
                  </a:lnTo>
                  <a:lnTo>
                    <a:pt x="126" y="5"/>
                  </a:lnTo>
                  <a:lnTo>
                    <a:pt x="133" y="10"/>
                  </a:lnTo>
                  <a:lnTo>
                    <a:pt x="128" y="12"/>
                  </a:lnTo>
                  <a:lnTo>
                    <a:pt x="123" y="17"/>
                  </a:lnTo>
                  <a:lnTo>
                    <a:pt x="109" y="22"/>
                  </a:lnTo>
                  <a:lnTo>
                    <a:pt x="109" y="48"/>
                  </a:lnTo>
                  <a:lnTo>
                    <a:pt x="104" y="62"/>
                  </a:lnTo>
                  <a:lnTo>
                    <a:pt x="93" y="78"/>
                  </a:lnTo>
                  <a:lnTo>
                    <a:pt x="85" y="86"/>
                  </a:lnTo>
                  <a:lnTo>
                    <a:pt x="81" y="83"/>
                  </a:lnTo>
                  <a:lnTo>
                    <a:pt x="83" y="90"/>
                  </a:lnTo>
                  <a:lnTo>
                    <a:pt x="81" y="97"/>
                  </a:lnTo>
                  <a:lnTo>
                    <a:pt x="66" y="93"/>
                  </a:lnTo>
                  <a:lnTo>
                    <a:pt x="57" y="83"/>
                  </a:lnTo>
                  <a:lnTo>
                    <a:pt x="50" y="74"/>
                  </a:lnTo>
                  <a:lnTo>
                    <a:pt x="45" y="50"/>
                  </a:lnTo>
                  <a:lnTo>
                    <a:pt x="33" y="48"/>
                  </a:lnTo>
                  <a:lnTo>
                    <a:pt x="17" y="38"/>
                  </a:lnTo>
                  <a:lnTo>
                    <a:pt x="10" y="38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1" name="Freeform 228"/>
            <p:cNvSpPr>
              <a:spLocks/>
            </p:cNvSpPr>
            <p:nvPr/>
          </p:nvSpPr>
          <p:spPr bwMode="auto">
            <a:xfrm>
              <a:off x="5811838" y="5373265"/>
              <a:ext cx="203200" cy="142875"/>
            </a:xfrm>
            <a:custGeom>
              <a:avLst/>
              <a:gdLst>
                <a:gd name="T0" fmla="*/ 78 w 128"/>
                <a:gd name="T1" fmla="*/ 5 h 90"/>
                <a:gd name="T2" fmla="*/ 88 w 128"/>
                <a:gd name="T3" fmla="*/ 7 h 90"/>
                <a:gd name="T4" fmla="*/ 88 w 128"/>
                <a:gd name="T5" fmla="*/ 12 h 90"/>
                <a:gd name="T6" fmla="*/ 92 w 128"/>
                <a:gd name="T7" fmla="*/ 17 h 90"/>
                <a:gd name="T8" fmla="*/ 88 w 128"/>
                <a:gd name="T9" fmla="*/ 24 h 90"/>
                <a:gd name="T10" fmla="*/ 99 w 128"/>
                <a:gd name="T11" fmla="*/ 19 h 90"/>
                <a:gd name="T12" fmla="*/ 104 w 128"/>
                <a:gd name="T13" fmla="*/ 31 h 90"/>
                <a:gd name="T14" fmla="*/ 111 w 128"/>
                <a:gd name="T15" fmla="*/ 26 h 90"/>
                <a:gd name="T16" fmla="*/ 111 w 128"/>
                <a:gd name="T17" fmla="*/ 36 h 90"/>
                <a:gd name="T18" fmla="*/ 104 w 128"/>
                <a:gd name="T19" fmla="*/ 43 h 90"/>
                <a:gd name="T20" fmla="*/ 107 w 128"/>
                <a:gd name="T21" fmla="*/ 45 h 90"/>
                <a:gd name="T22" fmla="*/ 116 w 128"/>
                <a:gd name="T23" fmla="*/ 43 h 90"/>
                <a:gd name="T24" fmla="*/ 116 w 128"/>
                <a:gd name="T25" fmla="*/ 48 h 90"/>
                <a:gd name="T26" fmla="*/ 111 w 128"/>
                <a:gd name="T27" fmla="*/ 48 h 90"/>
                <a:gd name="T28" fmla="*/ 116 w 128"/>
                <a:gd name="T29" fmla="*/ 50 h 90"/>
                <a:gd name="T30" fmla="*/ 111 w 128"/>
                <a:gd name="T31" fmla="*/ 55 h 90"/>
                <a:gd name="T32" fmla="*/ 128 w 128"/>
                <a:gd name="T33" fmla="*/ 60 h 90"/>
                <a:gd name="T34" fmla="*/ 126 w 128"/>
                <a:gd name="T35" fmla="*/ 67 h 90"/>
                <a:gd name="T36" fmla="*/ 123 w 128"/>
                <a:gd name="T37" fmla="*/ 67 h 90"/>
                <a:gd name="T38" fmla="*/ 123 w 128"/>
                <a:gd name="T39" fmla="*/ 60 h 90"/>
                <a:gd name="T40" fmla="*/ 121 w 128"/>
                <a:gd name="T41" fmla="*/ 62 h 90"/>
                <a:gd name="T42" fmla="*/ 118 w 128"/>
                <a:gd name="T43" fmla="*/ 67 h 90"/>
                <a:gd name="T44" fmla="*/ 121 w 128"/>
                <a:gd name="T45" fmla="*/ 71 h 90"/>
                <a:gd name="T46" fmla="*/ 111 w 128"/>
                <a:gd name="T47" fmla="*/ 78 h 90"/>
                <a:gd name="T48" fmla="*/ 123 w 128"/>
                <a:gd name="T49" fmla="*/ 90 h 90"/>
                <a:gd name="T50" fmla="*/ 78 w 128"/>
                <a:gd name="T51" fmla="*/ 81 h 90"/>
                <a:gd name="T52" fmla="*/ 55 w 128"/>
                <a:gd name="T53" fmla="*/ 81 h 90"/>
                <a:gd name="T54" fmla="*/ 50 w 128"/>
                <a:gd name="T55" fmla="*/ 76 h 90"/>
                <a:gd name="T56" fmla="*/ 0 w 128"/>
                <a:gd name="T57" fmla="*/ 76 h 90"/>
                <a:gd name="T58" fmla="*/ 2 w 128"/>
                <a:gd name="T59" fmla="*/ 62 h 90"/>
                <a:gd name="T60" fmla="*/ 0 w 128"/>
                <a:gd name="T61" fmla="*/ 57 h 90"/>
                <a:gd name="T62" fmla="*/ 5 w 128"/>
                <a:gd name="T63" fmla="*/ 52 h 90"/>
                <a:gd name="T64" fmla="*/ 2 w 128"/>
                <a:gd name="T65" fmla="*/ 48 h 90"/>
                <a:gd name="T66" fmla="*/ 7 w 128"/>
                <a:gd name="T67" fmla="*/ 45 h 90"/>
                <a:gd name="T68" fmla="*/ 10 w 128"/>
                <a:gd name="T69" fmla="*/ 36 h 90"/>
                <a:gd name="T70" fmla="*/ 14 w 128"/>
                <a:gd name="T71" fmla="*/ 33 h 90"/>
                <a:gd name="T72" fmla="*/ 19 w 128"/>
                <a:gd name="T73" fmla="*/ 15 h 90"/>
                <a:gd name="T74" fmla="*/ 40 w 128"/>
                <a:gd name="T75" fmla="*/ 0 h 90"/>
                <a:gd name="T76" fmla="*/ 55 w 128"/>
                <a:gd name="T77" fmla="*/ 0 h 90"/>
                <a:gd name="T78" fmla="*/ 62 w 128"/>
                <a:gd name="T79" fmla="*/ 5 h 90"/>
                <a:gd name="T80" fmla="*/ 69 w 128"/>
                <a:gd name="T81" fmla="*/ 5 h 90"/>
                <a:gd name="T82" fmla="*/ 73 w 128"/>
                <a:gd name="T83" fmla="*/ 3 h 90"/>
                <a:gd name="T84" fmla="*/ 78 w 128"/>
                <a:gd name="T8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90">
                  <a:moveTo>
                    <a:pt x="78" y="5"/>
                  </a:moveTo>
                  <a:lnTo>
                    <a:pt x="88" y="7"/>
                  </a:lnTo>
                  <a:lnTo>
                    <a:pt x="88" y="12"/>
                  </a:lnTo>
                  <a:lnTo>
                    <a:pt x="92" y="17"/>
                  </a:lnTo>
                  <a:lnTo>
                    <a:pt x="88" y="24"/>
                  </a:lnTo>
                  <a:lnTo>
                    <a:pt x="99" y="19"/>
                  </a:lnTo>
                  <a:lnTo>
                    <a:pt x="104" y="31"/>
                  </a:lnTo>
                  <a:lnTo>
                    <a:pt x="111" y="26"/>
                  </a:lnTo>
                  <a:lnTo>
                    <a:pt x="111" y="36"/>
                  </a:lnTo>
                  <a:lnTo>
                    <a:pt x="104" y="43"/>
                  </a:lnTo>
                  <a:lnTo>
                    <a:pt x="107" y="45"/>
                  </a:lnTo>
                  <a:lnTo>
                    <a:pt x="116" y="43"/>
                  </a:lnTo>
                  <a:lnTo>
                    <a:pt x="116" y="48"/>
                  </a:lnTo>
                  <a:lnTo>
                    <a:pt x="111" y="48"/>
                  </a:lnTo>
                  <a:lnTo>
                    <a:pt x="116" y="50"/>
                  </a:lnTo>
                  <a:lnTo>
                    <a:pt x="111" y="55"/>
                  </a:lnTo>
                  <a:lnTo>
                    <a:pt x="128" y="60"/>
                  </a:lnTo>
                  <a:lnTo>
                    <a:pt x="126" y="67"/>
                  </a:lnTo>
                  <a:lnTo>
                    <a:pt x="123" y="67"/>
                  </a:lnTo>
                  <a:lnTo>
                    <a:pt x="123" y="60"/>
                  </a:lnTo>
                  <a:lnTo>
                    <a:pt x="121" y="62"/>
                  </a:lnTo>
                  <a:lnTo>
                    <a:pt x="118" y="67"/>
                  </a:lnTo>
                  <a:lnTo>
                    <a:pt x="121" y="71"/>
                  </a:lnTo>
                  <a:lnTo>
                    <a:pt x="111" y="78"/>
                  </a:lnTo>
                  <a:lnTo>
                    <a:pt x="123" y="90"/>
                  </a:lnTo>
                  <a:lnTo>
                    <a:pt x="78" y="81"/>
                  </a:lnTo>
                  <a:lnTo>
                    <a:pt x="55" y="81"/>
                  </a:lnTo>
                  <a:lnTo>
                    <a:pt x="50" y="76"/>
                  </a:lnTo>
                  <a:lnTo>
                    <a:pt x="0" y="76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5" y="52"/>
                  </a:lnTo>
                  <a:lnTo>
                    <a:pt x="2" y="48"/>
                  </a:lnTo>
                  <a:lnTo>
                    <a:pt x="7" y="45"/>
                  </a:lnTo>
                  <a:lnTo>
                    <a:pt x="10" y="36"/>
                  </a:lnTo>
                  <a:lnTo>
                    <a:pt x="14" y="33"/>
                  </a:lnTo>
                  <a:lnTo>
                    <a:pt x="19" y="15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2" y="5"/>
                  </a:lnTo>
                  <a:lnTo>
                    <a:pt x="69" y="5"/>
                  </a:lnTo>
                  <a:lnTo>
                    <a:pt x="73" y="3"/>
                  </a:lnTo>
                  <a:lnTo>
                    <a:pt x="78" y="5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2" name="Freeform 229"/>
            <p:cNvSpPr>
              <a:spLocks/>
            </p:cNvSpPr>
            <p:nvPr/>
          </p:nvSpPr>
          <p:spPr bwMode="auto">
            <a:xfrm>
              <a:off x="5792788" y="3858790"/>
              <a:ext cx="571500" cy="955675"/>
            </a:xfrm>
            <a:custGeom>
              <a:avLst/>
              <a:gdLst>
                <a:gd name="T0" fmla="*/ 12 w 360"/>
                <a:gd name="T1" fmla="*/ 339 h 602"/>
                <a:gd name="T2" fmla="*/ 14 w 360"/>
                <a:gd name="T3" fmla="*/ 308 h 602"/>
                <a:gd name="T4" fmla="*/ 40 w 360"/>
                <a:gd name="T5" fmla="*/ 270 h 602"/>
                <a:gd name="T6" fmla="*/ 45 w 360"/>
                <a:gd name="T7" fmla="*/ 235 h 602"/>
                <a:gd name="T8" fmla="*/ 52 w 360"/>
                <a:gd name="T9" fmla="*/ 223 h 602"/>
                <a:gd name="T10" fmla="*/ 64 w 360"/>
                <a:gd name="T11" fmla="*/ 239 h 602"/>
                <a:gd name="T12" fmla="*/ 119 w 360"/>
                <a:gd name="T13" fmla="*/ 154 h 602"/>
                <a:gd name="T14" fmla="*/ 114 w 360"/>
                <a:gd name="T15" fmla="*/ 55 h 602"/>
                <a:gd name="T16" fmla="*/ 107 w 360"/>
                <a:gd name="T17" fmla="*/ 10 h 602"/>
                <a:gd name="T18" fmla="*/ 272 w 360"/>
                <a:gd name="T19" fmla="*/ 10 h 602"/>
                <a:gd name="T20" fmla="*/ 263 w 360"/>
                <a:gd name="T21" fmla="*/ 38 h 602"/>
                <a:gd name="T22" fmla="*/ 261 w 360"/>
                <a:gd name="T23" fmla="*/ 50 h 602"/>
                <a:gd name="T24" fmla="*/ 265 w 360"/>
                <a:gd name="T25" fmla="*/ 64 h 602"/>
                <a:gd name="T26" fmla="*/ 265 w 360"/>
                <a:gd name="T27" fmla="*/ 93 h 602"/>
                <a:gd name="T28" fmla="*/ 223 w 360"/>
                <a:gd name="T29" fmla="*/ 171 h 602"/>
                <a:gd name="T30" fmla="*/ 206 w 360"/>
                <a:gd name="T31" fmla="*/ 211 h 602"/>
                <a:gd name="T32" fmla="*/ 230 w 360"/>
                <a:gd name="T33" fmla="*/ 232 h 602"/>
                <a:gd name="T34" fmla="*/ 235 w 360"/>
                <a:gd name="T35" fmla="*/ 244 h 602"/>
                <a:gd name="T36" fmla="*/ 249 w 360"/>
                <a:gd name="T37" fmla="*/ 256 h 602"/>
                <a:gd name="T38" fmla="*/ 270 w 360"/>
                <a:gd name="T39" fmla="*/ 263 h 602"/>
                <a:gd name="T40" fmla="*/ 284 w 360"/>
                <a:gd name="T41" fmla="*/ 270 h 602"/>
                <a:gd name="T42" fmla="*/ 298 w 360"/>
                <a:gd name="T43" fmla="*/ 280 h 602"/>
                <a:gd name="T44" fmla="*/ 298 w 360"/>
                <a:gd name="T45" fmla="*/ 291 h 602"/>
                <a:gd name="T46" fmla="*/ 313 w 360"/>
                <a:gd name="T47" fmla="*/ 306 h 602"/>
                <a:gd name="T48" fmla="*/ 308 w 360"/>
                <a:gd name="T49" fmla="*/ 327 h 602"/>
                <a:gd name="T50" fmla="*/ 317 w 360"/>
                <a:gd name="T51" fmla="*/ 351 h 602"/>
                <a:gd name="T52" fmla="*/ 325 w 360"/>
                <a:gd name="T53" fmla="*/ 374 h 602"/>
                <a:gd name="T54" fmla="*/ 329 w 360"/>
                <a:gd name="T55" fmla="*/ 391 h 602"/>
                <a:gd name="T56" fmla="*/ 336 w 360"/>
                <a:gd name="T57" fmla="*/ 407 h 602"/>
                <a:gd name="T58" fmla="*/ 343 w 360"/>
                <a:gd name="T59" fmla="*/ 422 h 602"/>
                <a:gd name="T60" fmla="*/ 348 w 360"/>
                <a:gd name="T61" fmla="*/ 438 h 602"/>
                <a:gd name="T62" fmla="*/ 351 w 360"/>
                <a:gd name="T63" fmla="*/ 452 h 602"/>
                <a:gd name="T64" fmla="*/ 332 w 360"/>
                <a:gd name="T65" fmla="*/ 455 h 602"/>
                <a:gd name="T66" fmla="*/ 327 w 360"/>
                <a:gd name="T67" fmla="*/ 467 h 602"/>
                <a:gd name="T68" fmla="*/ 315 w 360"/>
                <a:gd name="T69" fmla="*/ 476 h 602"/>
                <a:gd name="T70" fmla="*/ 301 w 360"/>
                <a:gd name="T71" fmla="*/ 481 h 602"/>
                <a:gd name="T72" fmla="*/ 287 w 360"/>
                <a:gd name="T73" fmla="*/ 493 h 602"/>
                <a:gd name="T74" fmla="*/ 287 w 360"/>
                <a:gd name="T75" fmla="*/ 505 h 602"/>
                <a:gd name="T76" fmla="*/ 268 w 360"/>
                <a:gd name="T77" fmla="*/ 507 h 602"/>
                <a:gd name="T78" fmla="*/ 251 w 360"/>
                <a:gd name="T79" fmla="*/ 523 h 602"/>
                <a:gd name="T80" fmla="*/ 244 w 360"/>
                <a:gd name="T81" fmla="*/ 538 h 602"/>
                <a:gd name="T82" fmla="*/ 239 w 360"/>
                <a:gd name="T83" fmla="*/ 554 h 602"/>
                <a:gd name="T84" fmla="*/ 218 w 360"/>
                <a:gd name="T85" fmla="*/ 566 h 602"/>
                <a:gd name="T86" fmla="*/ 218 w 360"/>
                <a:gd name="T87" fmla="*/ 585 h 602"/>
                <a:gd name="T88" fmla="*/ 204 w 360"/>
                <a:gd name="T89" fmla="*/ 602 h 602"/>
                <a:gd name="T90" fmla="*/ 175 w 360"/>
                <a:gd name="T91" fmla="*/ 568 h 602"/>
                <a:gd name="T92" fmla="*/ 142 w 360"/>
                <a:gd name="T93" fmla="*/ 516 h 602"/>
                <a:gd name="T94" fmla="*/ 97 w 360"/>
                <a:gd name="T95" fmla="*/ 474 h 602"/>
                <a:gd name="T96" fmla="*/ 95 w 360"/>
                <a:gd name="T97" fmla="*/ 441 h 602"/>
                <a:gd name="T98" fmla="*/ 81 w 360"/>
                <a:gd name="T99" fmla="*/ 405 h 602"/>
                <a:gd name="T100" fmla="*/ 12 w 360"/>
                <a:gd name="T101" fmla="*/ 405 h 602"/>
                <a:gd name="T102" fmla="*/ 5 w 360"/>
                <a:gd name="T103" fmla="*/ 384 h 602"/>
                <a:gd name="T104" fmla="*/ 3 w 360"/>
                <a:gd name="T105" fmla="*/ 36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0" h="602">
                  <a:moveTo>
                    <a:pt x="0" y="353"/>
                  </a:moveTo>
                  <a:lnTo>
                    <a:pt x="3" y="348"/>
                  </a:lnTo>
                  <a:lnTo>
                    <a:pt x="12" y="346"/>
                  </a:lnTo>
                  <a:lnTo>
                    <a:pt x="10" y="341"/>
                  </a:lnTo>
                  <a:lnTo>
                    <a:pt x="12" y="339"/>
                  </a:lnTo>
                  <a:lnTo>
                    <a:pt x="10" y="325"/>
                  </a:lnTo>
                  <a:lnTo>
                    <a:pt x="10" y="322"/>
                  </a:lnTo>
                  <a:lnTo>
                    <a:pt x="7" y="320"/>
                  </a:lnTo>
                  <a:lnTo>
                    <a:pt x="10" y="313"/>
                  </a:lnTo>
                  <a:lnTo>
                    <a:pt x="14" y="308"/>
                  </a:lnTo>
                  <a:lnTo>
                    <a:pt x="12" y="308"/>
                  </a:lnTo>
                  <a:lnTo>
                    <a:pt x="12" y="301"/>
                  </a:lnTo>
                  <a:lnTo>
                    <a:pt x="31" y="275"/>
                  </a:lnTo>
                  <a:lnTo>
                    <a:pt x="33" y="275"/>
                  </a:lnTo>
                  <a:lnTo>
                    <a:pt x="40" y="270"/>
                  </a:lnTo>
                  <a:lnTo>
                    <a:pt x="38" y="261"/>
                  </a:lnTo>
                  <a:lnTo>
                    <a:pt x="48" y="254"/>
                  </a:lnTo>
                  <a:lnTo>
                    <a:pt x="45" y="247"/>
                  </a:lnTo>
                  <a:lnTo>
                    <a:pt x="48" y="237"/>
                  </a:lnTo>
                  <a:lnTo>
                    <a:pt x="45" y="235"/>
                  </a:lnTo>
                  <a:lnTo>
                    <a:pt x="48" y="235"/>
                  </a:lnTo>
                  <a:lnTo>
                    <a:pt x="45" y="230"/>
                  </a:lnTo>
                  <a:lnTo>
                    <a:pt x="50" y="230"/>
                  </a:lnTo>
                  <a:lnTo>
                    <a:pt x="48" y="225"/>
                  </a:lnTo>
                  <a:lnTo>
                    <a:pt x="52" y="223"/>
                  </a:lnTo>
                  <a:lnTo>
                    <a:pt x="48" y="223"/>
                  </a:lnTo>
                  <a:lnTo>
                    <a:pt x="52" y="218"/>
                  </a:lnTo>
                  <a:lnTo>
                    <a:pt x="59" y="223"/>
                  </a:lnTo>
                  <a:lnTo>
                    <a:pt x="59" y="237"/>
                  </a:lnTo>
                  <a:lnTo>
                    <a:pt x="64" y="239"/>
                  </a:lnTo>
                  <a:lnTo>
                    <a:pt x="67" y="237"/>
                  </a:lnTo>
                  <a:lnTo>
                    <a:pt x="83" y="230"/>
                  </a:lnTo>
                  <a:lnTo>
                    <a:pt x="88" y="218"/>
                  </a:lnTo>
                  <a:lnTo>
                    <a:pt x="85" y="194"/>
                  </a:lnTo>
                  <a:lnTo>
                    <a:pt x="119" y="154"/>
                  </a:lnTo>
                  <a:lnTo>
                    <a:pt x="116" y="128"/>
                  </a:lnTo>
                  <a:lnTo>
                    <a:pt x="123" y="109"/>
                  </a:lnTo>
                  <a:lnTo>
                    <a:pt x="111" y="90"/>
                  </a:lnTo>
                  <a:lnTo>
                    <a:pt x="116" y="78"/>
                  </a:lnTo>
                  <a:lnTo>
                    <a:pt x="114" y="55"/>
                  </a:lnTo>
                  <a:lnTo>
                    <a:pt x="81" y="55"/>
                  </a:lnTo>
                  <a:lnTo>
                    <a:pt x="83" y="22"/>
                  </a:lnTo>
                  <a:lnTo>
                    <a:pt x="97" y="17"/>
                  </a:lnTo>
                  <a:lnTo>
                    <a:pt x="102" y="12"/>
                  </a:lnTo>
                  <a:lnTo>
                    <a:pt x="107" y="10"/>
                  </a:lnTo>
                  <a:lnTo>
                    <a:pt x="100" y="5"/>
                  </a:lnTo>
                  <a:lnTo>
                    <a:pt x="102" y="0"/>
                  </a:lnTo>
                  <a:lnTo>
                    <a:pt x="275" y="0"/>
                  </a:lnTo>
                  <a:lnTo>
                    <a:pt x="277" y="5"/>
                  </a:lnTo>
                  <a:lnTo>
                    <a:pt x="272" y="10"/>
                  </a:lnTo>
                  <a:lnTo>
                    <a:pt x="275" y="12"/>
                  </a:lnTo>
                  <a:lnTo>
                    <a:pt x="272" y="15"/>
                  </a:lnTo>
                  <a:lnTo>
                    <a:pt x="275" y="19"/>
                  </a:lnTo>
                  <a:lnTo>
                    <a:pt x="263" y="17"/>
                  </a:lnTo>
                  <a:lnTo>
                    <a:pt x="263" y="38"/>
                  </a:lnTo>
                  <a:lnTo>
                    <a:pt x="256" y="38"/>
                  </a:lnTo>
                  <a:lnTo>
                    <a:pt x="256" y="45"/>
                  </a:lnTo>
                  <a:lnTo>
                    <a:pt x="261" y="45"/>
                  </a:lnTo>
                  <a:lnTo>
                    <a:pt x="256" y="50"/>
                  </a:lnTo>
                  <a:lnTo>
                    <a:pt x="261" y="50"/>
                  </a:lnTo>
                  <a:lnTo>
                    <a:pt x="258" y="52"/>
                  </a:lnTo>
                  <a:lnTo>
                    <a:pt x="265" y="57"/>
                  </a:lnTo>
                  <a:lnTo>
                    <a:pt x="265" y="62"/>
                  </a:lnTo>
                  <a:lnTo>
                    <a:pt x="261" y="64"/>
                  </a:lnTo>
                  <a:lnTo>
                    <a:pt x="265" y="64"/>
                  </a:lnTo>
                  <a:lnTo>
                    <a:pt x="263" y="71"/>
                  </a:lnTo>
                  <a:lnTo>
                    <a:pt x="270" y="74"/>
                  </a:lnTo>
                  <a:lnTo>
                    <a:pt x="265" y="78"/>
                  </a:lnTo>
                  <a:lnTo>
                    <a:pt x="270" y="86"/>
                  </a:lnTo>
                  <a:lnTo>
                    <a:pt x="265" y="93"/>
                  </a:lnTo>
                  <a:lnTo>
                    <a:pt x="256" y="104"/>
                  </a:lnTo>
                  <a:lnTo>
                    <a:pt x="256" y="119"/>
                  </a:lnTo>
                  <a:lnTo>
                    <a:pt x="249" y="131"/>
                  </a:lnTo>
                  <a:lnTo>
                    <a:pt x="220" y="159"/>
                  </a:lnTo>
                  <a:lnTo>
                    <a:pt x="223" y="171"/>
                  </a:lnTo>
                  <a:lnTo>
                    <a:pt x="220" y="183"/>
                  </a:lnTo>
                  <a:lnTo>
                    <a:pt x="213" y="185"/>
                  </a:lnTo>
                  <a:lnTo>
                    <a:pt x="211" y="192"/>
                  </a:lnTo>
                  <a:lnTo>
                    <a:pt x="209" y="192"/>
                  </a:lnTo>
                  <a:lnTo>
                    <a:pt x="206" y="211"/>
                  </a:lnTo>
                  <a:lnTo>
                    <a:pt x="213" y="223"/>
                  </a:lnTo>
                  <a:lnTo>
                    <a:pt x="213" y="228"/>
                  </a:lnTo>
                  <a:lnTo>
                    <a:pt x="220" y="228"/>
                  </a:lnTo>
                  <a:lnTo>
                    <a:pt x="220" y="232"/>
                  </a:lnTo>
                  <a:lnTo>
                    <a:pt x="230" y="232"/>
                  </a:lnTo>
                  <a:lnTo>
                    <a:pt x="230" y="235"/>
                  </a:lnTo>
                  <a:lnTo>
                    <a:pt x="227" y="235"/>
                  </a:lnTo>
                  <a:lnTo>
                    <a:pt x="227" y="244"/>
                  </a:lnTo>
                  <a:lnTo>
                    <a:pt x="237" y="242"/>
                  </a:lnTo>
                  <a:lnTo>
                    <a:pt x="235" y="244"/>
                  </a:lnTo>
                  <a:lnTo>
                    <a:pt x="239" y="249"/>
                  </a:lnTo>
                  <a:lnTo>
                    <a:pt x="239" y="244"/>
                  </a:lnTo>
                  <a:lnTo>
                    <a:pt x="244" y="244"/>
                  </a:lnTo>
                  <a:lnTo>
                    <a:pt x="244" y="254"/>
                  </a:lnTo>
                  <a:lnTo>
                    <a:pt x="249" y="256"/>
                  </a:lnTo>
                  <a:lnTo>
                    <a:pt x="253" y="249"/>
                  </a:lnTo>
                  <a:lnTo>
                    <a:pt x="261" y="251"/>
                  </a:lnTo>
                  <a:lnTo>
                    <a:pt x="263" y="263"/>
                  </a:lnTo>
                  <a:lnTo>
                    <a:pt x="270" y="256"/>
                  </a:lnTo>
                  <a:lnTo>
                    <a:pt x="270" y="263"/>
                  </a:lnTo>
                  <a:lnTo>
                    <a:pt x="277" y="265"/>
                  </a:lnTo>
                  <a:lnTo>
                    <a:pt x="277" y="270"/>
                  </a:lnTo>
                  <a:lnTo>
                    <a:pt x="282" y="265"/>
                  </a:lnTo>
                  <a:lnTo>
                    <a:pt x="282" y="270"/>
                  </a:lnTo>
                  <a:lnTo>
                    <a:pt x="284" y="270"/>
                  </a:lnTo>
                  <a:lnTo>
                    <a:pt x="284" y="275"/>
                  </a:lnTo>
                  <a:lnTo>
                    <a:pt x="289" y="277"/>
                  </a:lnTo>
                  <a:lnTo>
                    <a:pt x="289" y="282"/>
                  </a:lnTo>
                  <a:lnTo>
                    <a:pt x="296" y="282"/>
                  </a:lnTo>
                  <a:lnTo>
                    <a:pt x="298" y="280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303" y="284"/>
                  </a:lnTo>
                  <a:lnTo>
                    <a:pt x="303" y="289"/>
                  </a:lnTo>
                  <a:lnTo>
                    <a:pt x="298" y="291"/>
                  </a:lnTo>
                  <a:lnTo>
                    <a:pt x="301" y="294"/>
                  </a:lnTo>
                  <a:lnTo>
                    <a:pt x="303" y="294"/>
                  </a:lnTo>
                  <a:lnTo>
                    <a:pt x="303" y="301"/>
                  </a:lnTo>
                  <a:lnTo>
                    <a:pt x="301" y="303"/>
                  </a:lnTo>
                  <a:lnTo>
                    <a:pt x="313" y="306"/>
                  </a:lnTo>
                  <a:lnTo>
                    <a:pt x="315" y="313"/>
                  </a:lnTo>
                  <a:lnTo>
                    <a:pt x="310" y="315"/>
                  </a:lnTo>
                  <a:lnTo>
                    <a:pt x="313" y="320"/>
                  </a:lnTo>
                  <a:lnTo>
                    <a:pt x="310" y="320"/>
                  </a:lnTo>
                  <a:lnTo>
                    <a:pt x="308" y="327"/>
                  </a:lnTo>
                  <a:lnTo>
                    <a:pt x="310" y="329"/>
                  </a:lnTo>
                  <a:lnTo>
                    <a:pt x="315" y="329"/>
                  </a:lnTo>
                  <a:lnTo>
                    <a:pt x="310" y="334"/>
                  </a:lnTo>
                  <a:lnTo>
                    <a:pt x="317" y="336"/>
                  </a:lnTo>
                  <a:lnTo>
                    <a:pt x="317" y="351"/>
                  </a:lnTo>
                  <a:lnTo>
                    <a:pt x="322" y="355"/>
                  </a:lnTo>
                  <a:lnTo>
                    <a:pt x="320" y="360"/>
                  </a:lnTo>
                  <a:lnTo>
                    <a:pt x="329" y="358"/>
                  </a:lnTo>
                  <a:lnTo>
                    <a:pt x="322" y="365"/>
                  </a:lnTo>
                  <a:lnTo>
                    <a:pt x="325" y="374"/>
                  </a:lnTo>
                  <a:lnTo>
                    <a:pt x="322" y="377"/>
                  </a:lnTo>
                  <a:lnTo>
                    <a:pt x="322" y="381"/>
                  </a:lnTo>
                  <a:lnTo>
                    <a:pt x="329" y="384"/>
                  </a:lnTo>
                  <a:lnTo>
                    <a:pt x="325" y="389"/>
                  </a:lnTo>
                  <a:lnTo>
                    <a:pt x="329" y="391"/>
                  </a:lnTo>
                  <a:lnTo>
                    <a:pt x="327" y="398"/>
                  </a:lnTo>
                  <a:lnTo>
                    <a:pt x="334" y="393"/>
                  </a:lnTo>
                  <a:lnTo>
                    <a:pt x="339" y="400"/>
                  </a:lnTo>
                  <a:lnTo>
                    <a:pt x="343" y="403"/>
                  </a:lnTo>
                  <a:lnTo>
                    <a:pt x="336" y="407"/>
                  </a:lnTo>
                  <a:lnTo>
                    <a:pt x="341" y="412"/>
                  </a:lnTo>
                  <a:lnTo>
                    <a:pt x="346" y="412"/>
                  </a:lnTo>
                  <a:lnTo>
                    <a:pt x="341" y="417"/>
                  </a:lnTo>
                  <a:lnTo>
                    <a:pt x="348" y="417"/>
                  </a:lnTo>
                  <a:lnTo>
                    <a:pt x="343" y="422"/>
                  </a:lnTo>
                  <a:lnTo>
                    <a:pt x="351" y="422"/>
                  </a:lnTo>
                  <a:lnTo>
                    <a:pt x="351" y="424"/>
                  </a:lnTo>
                  <a:lnTo>
                    <a:pt x="360" y="429"/>
                  </a:lnTo>
                  <a:lnTo>
                    <a:pt x="358" y="434"/>
                  </a:lnTo>
                  <a:lnTo>
                    <a:pt x="348" y="438"/>
                  </a:lnTo>
                  <a:lnTo>
                    <a:pt x="353" y="438"/>
                  </a:lnTo>
                  <a:lnTo>
                    <a:pt x="351" y="443"/>
                  </a:lnTo>
                  <a:lnTo>
                    <a:pt x="358" y="443"/>
                  </a:lnTo>
                  <a:lnTo>
                    <a:pt x="348" y="450"/>
                  </a:lnTo>
                  <a:lnTo>
                    <a:pt x="351" y="452"/>
                  </a:lnTo>
                  <a:lnTo>
                    <a:pt x="346" y="450"/>
                  </a:lnTo>
                  <a:lnTo>
                    <a:pt x="346" y="455"/>
                  </a:lnTo>
                  <a:lnTo>
                    <a:pt x="343" y="452"/>
                  </a:lnTo>
                  <a:lnTo>
                    <a:pt x="341" y="460"/>
                  </a:lnTo>
                  <a:lnTo>
                    <a:pt x="332" y="455"/>
                  </a:lnTo>
                  <a:lnTo>
                    <a:pt x="334" y="462"/>
                  </a:lnTo>
                  <a:lnTo>
                    <a:pt x="336" y="464"/>
                  </a:lnTo>
                  <a:lnTo>
                    <a:pt x="334" y="469"/>
                  </a:lnTo>
                  <a:lnTo>
                    <a:pt x="332" y="464"/>
                  </a:lnTo>
                  <a:lnTo>
                    <a:pt x="327" y="467"/>
                  </a:lnTo>
                  <a:lnTo>
                    <a:pt x="329" y="471"/>
                  </a:lnTo>
                  <a:lnTo>
                    <a:pt x="322" y="469"/>
                  </a:lnTo>
                  <a:lnTo>
                    <a:pt x="322" y="476"/>
                  </a:lnTo>
                  <a:lnTo>
                    <a:pt x="315" y="474"/>
                  </a:lnTo>
                  <a:lnTo>
                    <a:pt x="315" y="476"/>
                  </a:lnTo>
                  <a:lnTo>
                    <a:pt x="310" y="476"/>
                  </a:lnTo>
                  <a:lnTo>
                    <a:pt x="315" y="479"/>
                  </a:lnTo>
                  <a:lnTo>
                    <a:pt x="303" y="476"/>
                  </a:lnTo>
                  <a:lnTo>
                    <a:pt x="303" y="483"/>
                  </a:lnTo>
                  <a:lnTo>
                    <a:pt x="301" y="481"/>
                  </a:lnTo>
                  <a:lnTo>
                    <a:pt x="298" y="486"/>
                  </a:lnTo>
                  <a:lnTo>
                    <a:pt x="296" y="483"/>
                  </a:lnTo>
                  <a:lnTo>
                    <a:pt x="294" y="490"/>
                  </a:lnTo>
                  <a:lnTo>
                    <a:pt x="291" y="486"/>
                  </a:lnTo>
                  <a:lnTo>
                    <a:pt x="287" y="493"/>
                  </a:lnTo>
                  <a:lnTo>
                    <a:pt x="291" y="493"/>
                  </a:lnTo>
                  <a:lnTo>
                    <a:pt x="287" y="495"/>
                  </a:lnTo>
                  <a:lnTo>
                    <a:pt x="291" y="497"/>
                  </a:lnTo>
                  <a:lnTo>
                    <a:pt x="287" y="500"/>
                  </a:lnTo>
                  <a:lnTo>
                    <a:pt x="287" y="505"/>
                  </a:lnTo>
                  <a:lnTo>
                    <a:pt x="282" y="502"/>
                  </a:lnTo>
                  <a:lnTo>
                    <a:pt x="275" y="512"/>
                  </a:lnTo>
                  <a:lnTo>
                    <a:pt x="275" y="507"/>
                  </a:lnTo>
                  <a:lnTo>
                    <a:pt x="268" y="509"/>
                  </a:lnTo>
                  <a:lnTo>
                    <a:pt x="268" y="507"/>
                  </a:lnTo>
                  <a:lnTo>
                    <a:pt x="263" y="514"/>
                  </a:lnTo>
                  <a:lnTo>
                    <a:pt x="256" y="516"/>
                  </a:lnTo>
                  <a:lnTo>
                    <a:pt x="256" y="521"/>
                  </a:lnTo>
                  <a:lnTo>
                    <a:pt x="261" y="526"/>
                  </a:lnTo>
                  <a:lnTo>
                    <a:pt x="251" y="523"/>
                  </a:lnTo>
                  <a:lnTo>
                    <a:pt x="256" y="528"/>
                  </a:lnTo>
                  <a:lnTo>
                    <a:pt x="256" y="533"/>
                  </a:lnTo>
                  <a:lnTo>
                    <a:pt x="251" y="533"/>
                  </a:lnTo>
                  <a:lnTo>
                    <a:pt x="251" y="540"/>
                  </a:lnTo>
                  <a:lnTo>
                    <a:pt x="244" y="538"/>
                  </a:lnTo>
                  <a:lnTo>
                    <a:pt x="239" y="542"/>
                  </a:lnTo>
                  <a:lnTo>
                    <a:pt x="244" y="547"/>
                  </a:lnTo>
                  <a:lnTo>
                    <a:pt x="239" y="550"/>
                  </a:lnTo>
                  <a:lnTo>
                    <a:pt x="242" y="550"/>
                  </a:lnTo>
                  <a:lnTo>
                    <a:pt x="239" y="554"/>
                  </a:lnTo>
                  <a:lnTo>
                    <a:pt x="230" y="552"/>
                  </a:lnTo>
                  <a:lnTo>
                    <a:pt x="230" y="557"/>
                  </a:lnTo>
                  <a:lnTo>
                    <a:pt x="223" y="559"/>
                  </a:lnTo>
                  <a:lnTo>
                    <a:pt x="225" y="564"/>
                  </a:lnTo>
                  <a:lnTo>
                    <a:pt x="218" y="566"/>
                  </a:lnTo>
                  <a:lnTo>
                    <a:pt x="225" y="573"/>
                  </a:lnTo>
                  <a:lnTo>
                    <a:pt x="223" y="578"/>
                  </a:lnTo>
                  <a:lnTo>
                    <a:pt x="220" y="580"/>
                  </a:lnTo>
                  <a:lnTo>
                    <a:pt x="223" y="587"/>
                  </a:lnTo>
                  <a:lnTo>
                    <a:pt x="218" y="585"/>
                  </a:lnTo>
                  <a:lnTo>
                    <a:pt x="209" y="590"/>
                  </a:lnTo>
                  <a:lnTo>
                    <a:pt x="216" y="599"/>
                  </a:lnTo>
                  <a:lnTo>
                    <a:pt x="206" y="597"/>
                  </a:lnTo>
                  <a:lnTo>
                    <a:pt x="206" y="602"/>
                  </a:lnTo>
                  <a:lnTo>
                    <a:pt x="204" y="602"/>
                  </a:lnTo>
                  <a:lnTo>
                    <a:pt x="199" y="597"/>
                  </a:lnTo>
                  <a:lnTo>
                    <a:pt x="192" y="599"/>
                  </a:lnTo>
                  <a:lnTo>
                    <a:pt x="182" y="592"/>
                  </a:lnTo>
                  <a:lnTo>
                    <a:pt x="187" y="576"/>
                  </a:lnTo>
                  <a:lnTo>
                    <a:pt x="175" y="568"/>
                  </a:lnTo>
                  <a:lnTo>
                    <a:pt x="173" y="550"/>
                  </a:lnTo>
                  <a:lnTo>
                    <a:pt x="154" y="535"/>
                  </a:lnTo>
                  <a:lnTo>
                    <a:pt x="154" y="531"/>
                  </a:lnTo>
                  <a:lnTo>
                    <a:pt x="147" y="526"/>
                  </a:lnTo>
                  <a:lnTo>
                    <a:pt x="142" y="516"/>
                  </a:lnTo>
                  <a:lnTo>
                    <a:pt x="121" y="505"/>
                  </a:lnTo>
                  <a:lnTo>
                    <a:pt x="121" y="497"/>
                  </a:lnTo>
                  <a:lnTo>
                    <a:pt x="114" y="488"/>
                  </a:lnTo>
                  <a:lnTo>
                    <a:pt x="116" y="481"/>
                  </a:lnTo>
                  <a:lnTo>
                    <a:pt x="97" y="474"/>
                  </a:lnTo>
                  <a:lnTo>
                    <a:pt x="97" y="469"/>
                  </a:lnTo>
                  <a:lnTo>
                    <a:pt x="90" y="464"/>
                  </a:lnTo>
                  <a:lnTo>
                    <a:pt x="90" y="460"/>
                  </a:lnTo>
                  <a:lnTo>
                    <a:pt x="85" y="455"/>
                  </a:lnTo>
                  <a:lnTo>
                    <a:pt x="95" y="441"/>
                  </a:lnTo>
                  <a:lnTo>
                    <a:pt x="97" y="422"/>
                  </a:lnTo>
                  <a:lnTo>
                    <a:pt x="102" y="412"/>
                  </a:lnTo>
                  <a:lnTo>
                    <a:pt x="100" y="393"/>
                  </a:lnTo>
                  <a:lnTo>
                    <a:pt x="97" y="398"/>
                  </a:lnTo>
                  <a:lnTo>
                    <a:pt x="81" y="405"/>
                  </a:lnTo>
                  <a:lnTo>
                    <a:pt x="62" y="400"/>
                  </a:lnTo>
                  <a:lnTo>
                    <a:pt x="55" y="405"/>
                  </a:lnTo>
                  <a:lnTo>
                    <a:pt x="45" y="400"/>
                  </a:lnTo>
                  <a:lnTo>
                    <a:pt x="33" y="405"/>
                  </a:lnTo>
                  <a:lnTo>
                    <a:pt x="12" y="405"/>
                  </a:lnTo>
                  <a:lnTo>
                    <a:pt x="5" y="400"/>
                  </a:lnTo>
                  <a:lnTo>
                    <a:pt x="10" y="396"/>
                  </a:lnTo>
                  <a:lnTo>
                    <a:pt x="5" y="391"/>
                  </a:lnTo>
                  <a:lnTo>
                    <a:pt x="10" y="386"/>
                  </a:lnTo>
                  <a:lnTo>
                    <a:pt x="5" y="384"/>
                  </a:lnTo>
                  <a:lnTo>
                    <a:pt x="7" y="381"/>
                  </a:lnTo>
                  <a:lnTo>
                    <a:pt x="7" y="372"/>
                  </a:lnTo>
                  <a:lnTo>
                    <a:pt x="12" y="367"/>
                  </a:lnTo>
                  <a:lnTo>
                    <a:pt x="5" y="365"/>
                  </a:lnTo>
                  <a:lnTo>
                    <a:pt x="3" y="360"/>
                  </a:lnTo>
                  <a:lnTo>
                    <a:pt x="7" y="355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3" name="Freeform 230"/>
            <p:cNvSpPr>
              <a:spLocks/>
            </p:cNvSpPr>
            <p:nvPr/>
          </p:nvSpPr>
          <p:spPr bwMode="auto">
            <a:xfrm>
              <a:off x="5773738" y="2258590"/>
              <a:ext cx="598488" cy="442913"/>
            </a:xfrm>
            <a:custGeom>
              <a:avLst/>
              <a:gdLst>
                <a:gd name="T0" fmla="*/ 34 w 377"/>
                <a:gd name="T1" fmla="*/ 149 h 279"/>
                <a:gd name="T2" fmla="*/ 57 w 377"/>
                <a:gd name="T3" fmla="*/ 132 h 279"/>
                <a:gd name="T4" fmla="*/ 74 w 377"/>
                <a:gd name="T5" fmla="*/ 113 h 279"/>
                <a:gd name="T6" fmla="*/ 93 w 377"/>
                <a:gd name="T7" fmla="*/ 109 h 279"/>
                <a:gd name="T8" fmla="*/ 121 w 377"/>
                <a:gd name="T9" fmla="*/ 97 h 279"/>
                <a:gd name="T10" fmla="*/ 150 w 377"/>
                <a:gd name="T11" fmla="*/ 87 h 279"/>
                <a:gd name="T12" fmla="*/ 164 w 377"/>
                <a:gd name="T13" fmla="*/ 83 h 279"/>
                <a:gd name="T14" fmla="*/ 168 w 377"/>
                <a:gd name="T15" fmla="*/ 80 h 279"/>
                <a:gd name="T16" fmla="*/ 176 w 377"/>
                <a:gd name="T17" fmla="*/ 78 h 279"/>
                <a:gd name="T18" fmla="*/ 197 w 377"/>
                <a:gd name="T19" fmla="*/ 47 h 279"/>
                <a:gd name="T20" fmla="*/ 318 w 377"/>
                <a:gd name="T21" fmla="*/ 38 h 279"/>
                <a:gd name="T22" fmla="*/ 315 w 377"/>
                <a:gd name="T23" fmla="*/ 19 h 279"/>
                <a:gd name="T24" fmla="*/ 318 w 377"/>
                <a:gd name="T25" fmla="*/ 7 h 279"/>
                <a:gd name="T26" fmla="*/ 341 w 377"/>
                <a:gd name="T27" fmla="*/ 0 h 279"/>
                <a:gd name="T28" fmla="*/ 341 w 377"/>
                <a:gd name="T29" fmla="*/ 9 h 279"/>
                <a:gd name="T30" fmla="*/ 346 w 377"/>
                <a:gd name="T31" fmla="*/ 19 h 279"/>
                <a:gd name="T32" fmla="*/ 348 w 377"/>
                <a:gd name="T33" fmla="*/ 42 h 279"/>
                <a:gd name="T34" fmla="*/ 346 w 377"/>
                <a:gd name="T35" fmla="*/ 54 h 279"/>
                <a:gd name="T36" fmla="*/ 372 w 377"/>
                <a:gd name="T37" fmla="*/ 106 h 279"/>
                <a:gd name="T38" fmla="*/ 370 w 377"/>
                <a:gd name="T39" fmla="*/ 116 h 279"/>
                <a:gd name="T40" fmla="*/ 365 w 377"/>
                <a:gd name="T41" fmla="*/ 118 h 279"/>
                <a:gd name="T42" fmla="*/ 358 w 377"/>
                <a:gd name="T43" fmla="*/ 123 h 279"/>
                <a:gd name="T44" fmla="*/ 339 w 377"/>
                <a:gd name="T45" fmla="*/ 128 h 279"/>
                <a:gd name="T46" fmla="*/ 315 w 377"/>
                <a:gd name="T47" fmla="*/ 130 h 279"/>
                <a:gd name="T48" fmla="*/ 306 w 377"/>
                <a:gd name="T49" fmla="*/ 132 h 279"/>
                <a:gd name="T50" fmla="*/ 287 w 377"/>
                <a:gd name="T51" fmla="*/ 137 h 279"/>
                <a:gd name="T52" fmla="*/ 275 w 377"/>
                <a:gd name="T53" fmla="*/ 130 h 279"/>
                <a:gd name="T54" fmla="*/ 261 w 377"/>
                <a:gd name="T55" fmla="*/ 125 h 279"/>
                <a:gd name="T56" fmla="*/ 242 w 377"/>
                <a:gd name="T57" fmla="*/ 139 h 279"/>
                <a:gd name="T58" fmla="*/ 228 w 377"/>
                <a:gd name="T59" fmla="*/ 139 h 279"/>
                <a:gd name="T60" fmla="*/ 221 w 377"/>
                <a:gd name="T61" fmla="*/ 132 h 279"/>
                <a:gd name="T62" fmla="*/ 225 w 377"/>
                <a:gd name="T63" fmla="*/ 156 h 279"/>
                <a:gd name="T64" fmla="*/ 244 w 377"/>
                <a:gd name="T65" fmla="*/ 168 h 279"/>
                <a:gd name="T66" fmla="*/ 249 w 377"/>
                <a:gd name="T67" fmla="*/ 184 h 279"/>
                <a:gd name="T68" fmla="*/ 249 w 377"/>
                <a:gd name="T69" fmla="*/ 196 h 279"/>
                <a:gd name="T70" fmla="*/ 244 w 377"/>
                <a:gd name="T71" fmla="*/ 215 h 279"/>
                <a:gd name="T72" fmla="*/ 230 w 377"/>
                <a:gd name="T73" fmla="*/ 222 h 279"/>
                <a:gd name="T74" fmla="*/ 206 w 377"/>
                <a:gd name="T75" fmla="*/ 260 h 279"/>
                <a:gd name="T76" fmla="*/ 178 w 377"/>
                <a:gd name="T77" fmla="*/ 260 h 279"/>
                <a:gd name="T78" fmla="*/ 178 w 377"/>
                <a:gd name="T79" fmla="*/ 272 h 279"/>
                <a:gd name="T80" fmla="*/ 171 w 377"/>
                <a:gd name="T81" fmla="*/ 272 h 279"/>
                <a:gd name="T82" fmla="*/ 166 w 377"/>
                <a:gd name="T83" fmla="*/ 272 h 279"/>
                <a:gd name="T84" fmla="*/ 157 w 377"/>
                <a:gd name="T85" fmla="*/ 263 h 279"/>
                <a:gd name="T86" fmla="*/ 140 w 377"/>
                <a:gd name="T87" fmla="*/ 265 h 279"/>
                <a:gd name="T88" fmla="*/ 126 w 377"/>
                <a:gd name="T89" fmla="*/ 277 h 279"/>
                <a:gd name="T90" fmla="*/ 100 w 377"/>
                <a:gd name="T91" fmla="*/ 270 h 279"/>
                <a:gd name="T92" fmla="*/ 95 w 377"/>
                <a:gd name="T93" fmla="*/ 260 h 279"/>
                <a:gd name="T94" fmla="*/ 76 w 377"/>
                <a:gd name="T95" fmla="*/ 258 h 279"/>
                <a:gd name="T96" fmla="*/ 71 w 377"/>
                <a:gd name="T97" fmla="*/ 255 h 279"/>
                <a:gd name="T98" fmla="*/ 57 w 377"/>
                <a:gd name="T99" fmla="*/ 239 h 279"/>
                <a:gd name="T100" fmla="*/ 50 w 377"/>
                <a:gd name="T101" fmla="*/ 229 h 279"/>
                <a:gd name="T102" fmla="*/ 45 w 377"/>
                <a:gd name="T103" fmla="*/ 220 h 279"/>
                <a:gd name="T104" fmla="*/ 15 w 377"/>
                <a:gd name="T105" fmla="*/ 173 h 279"/>
                <a:gd name="T106" fmla="*/ 15 w 377"/>
                <a:gd name="T107" fmla="*/ 14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279">
                  <a:moveTo>
                    <a:pt x="15" y="144"/>
                  </a:moveTo>
                  <a:lnTo>
                    <a:pt x="34" y="149"/>
                  </a:lnTo>
                  <a:lnTo>
                    <a:pt x="52" y="132"/>
                  </a:lnTo>
                  <a:lnTo>
                    <a:pt x="57" y="132"/>
                  </a:lnTo>
                  <a:lnTo>
                    <a:pt x="62" y="128"/>
                  </a:lnTo>
                  <a:lnTo>
                    <a:pt x="74" y="113"/>
                  </a:lnTo>
                  <a:lnTo>
                    <a:pt x="81" y="109"/>
                  </a:lnTo>
                  <a:lnTo>
                    <a:pt x="93" y="109"/>
                  </a:lnTo>
                  <a:lnTo>
                    <a:pt x="109" y="97"/>
                  </a:lnTo>
                  <a:lnTo>
                    <a:pt x="121" y="97"/>
                  </a:lnTo>
                  <a:lnTo>
                    <a:pt x="121" y="99"/>
                  </a:lnTo>
                  <a:lnTo>
                    <a:pt x="150" y="87"/>
                  </a:lnTo>
                  <a:lnTo>
                    <a:pt x="157" y="90"/>
                  </a:lnTo>
                  <a:lnTo>
                    <a:pt x="164" y="83"/>
                  </a:lnTo>
                  <a:lnTo>
                    <a:pt x="166" y="85"/>
                  </a:lnTo>
                  <a:lnTo>
                    <a:pt x="168" y="80"/>
                  </a:lnTo>
                  <a:lnTo>
                    <a:pt x="171" y="83"/>
                  </a:lnTo>
                  <a:lnTo>
                    <a:pt x="176" y="78"/>
                  </a:lnTo>
                  <a:lnTo>
                    <a:pt x="180" y="66"/>
                  </a:lnTo>
                  <a:lnTo>
                    <a:pt x="197" y="47"/>
                  </a:lnTo>
                  <a:lnTo>
                    <a:pt x="308" y="54"/>
                  </a:lnTo>
                  <a:lnTo>
                    <a:pt x="318" y="38"/>
                  </a:lnTo>
                  <a:lnTo>
                    <a:pt x="318" y="21"/>
                  </a:lnTo>
                  <a:lnTo>
                    <a:pt x="315" y="19"/>
                  </a:lnTo>
                  <a:lnTo>
                    <a:pt x="318" y="9"/>
                  </a:lnTo>
                  <a:lnTo>
                    <a:pt x="318" y="7"/>
                  </a:lnTo>
                  <a:lnTo>
                    <a:pt x="325" y="9"/>
                  </a:lnTo>
                  <a:lnTo>
                    <a:pt x="341" y="0"/>
                  </a:lnTo>
                  <a:lnTo>
                    <a:pt x="344" y="5"/>
                  </a:lnTo>
                  <a:lnTo>
                    <a:pt x="341" y="9"/>
                  </a:lnTo>
                  <a:lnTo>
                    <a:pt x="346" y="12"/>
                  </a:lnTo>
                  <a:lnTo>
                    <a:pt x="346" y="19"/>
                  </a:lnTo>
                  <a:lnTo>
                    <a:pt x="351" y="26"/>
                  </a:lnTo>
                  <a:lnTo>
                    <a:pt x="348" y="42"/>
                  </a:lnTo>
                  <a:lnTo>
                    <a:pt x="337" y="50"/>
                  </a:lnTo>
                  <a:lnTo>
                    <a:pt x="346" y="54"/>
                  </a:lnTo>
                  <a:lnTo>
                    <a:pt x="360" y="73"/>
                  </a:lnTo>
                  <a:lnTo>
                    <a:pt x="372" y="106"/>
                  </a:lnTo>
                  <a:lnTo>
                    <a:pt x="377" y="109"/>
                  </a:lnTo>
                  <a:lnTo>
                    <a:pt x="370" y="116"/>
                  </a:lnTo>
                  <a:lnTo>
                    <a:pt x="367" y="118"/>
                  </a:lnTo>
                  <a:lnTo>
                    <a:pt x="365" y="118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1" y="132"/>
                  </a:lnTo>
                  <a:lnTo>
                    <a:pt x="339" y="128"/>
                  </a:lnTo>
                  <a:lnTo>
                    <a:pt x="339" y="135"/>
                  </a:lnTo>
                  <a:lnTo>
                    <a:pt x="315" y="130"/>
                  </a:lnTo>
                  <a:lnTo>
                    <a:pt x="313" y="132"/>
                  </a:lnTo>
                  <a:lnTo>
                    <a:pt x="306" y="132"/>
                  </a:lnTo>
                  <a:lnTo>
                    <a:pt x="299" y="139"/>
                  </a:lnTo>
                  <a:lnTo>
                    <a:pt x="287" y="137"/>
                  </a:lnTo>
                  <a:lnTo>
                    <a:pt x="280" y="139"/>
                  </a:lnTo>
                  <a:lnTo>
                    <a:pt x="275" y="130"/>
                  </a:lnTo>
                  <a:lnTo>
                    <a:pt x="268" y="130"/>
                  </a:lnTo>
                  <a:lnTo>
                    <a:pt x="261" y="125"/>
                  </a:lnTo>
                  <a:lnTo>
                    <a:pt x="244" y="132"/>
                  </a:lnTo>
                  <a:lnTo>
                    <a:pt x="242" y="139"/>
                  </a:lnTo>
                  <a:lnTo>
                    <a:pt x="239" y="142"/>
                  </a:lnTo>
                  <a:lnTo>
                    <a:pt x="228" y="139"/>
                  </a:lnTo>
                  <a:lnTo>
                    <a:pt x="225" y="135"/>
                  </a:lnTo>
                  <a:lnTo>
                    <a:pt x="221" y="132"/>
                  </a:lnTo>
                  <a:lnTo>
                    <a:pt x="223" y="149"/>
                  </a:lnTo>
                  <a:lnTo>
                    <a:pt x="225" y="156"/>
                  </a:lnTo>
                  <a:lnTo>
                    <a:pt x="230" y="163"/>
                  </a:lnTo>
                  <a:lnTo>
                    <a:pt x="244" y="168"/>
                  </a:lnTo>
                  <a:lnTo>
                    <a:pt x="242" y="173"/>
                  </a:lnTo>
                  <a:lnTo>
                    <a:pt x="249" y="184"/>
                  </a:lnTo>
                  <a:lnTo>
                    <a:pt x="247" y="194"/>
                  </a:lnTo>
                  <a:lnTo>
                    <a:pt x="249" y="196"/>
                  </a:lnTo>
                  <a:lnTo>
                    <a:pt x="249" y="208"/>
                  </a:lnTo>
                  <a:lnTo>
                    <a:pt x="244" y="215"/>
                  </a:lnTo>
                  <a:lnTo>
                    <a:pt x="235" y="213"/>
                  </a:lnTo>
                  <a:lnTo>
                    <a:pt x="230" y="222"/>
                  </a:lnTo>
                  <a:lnTo>
                    <a:pt x="218" y="225"/>
                  </a:lnTo>
                  <a:lnTo>
                    <a:pt x="206" y="260"/>
                  </a:lnTo>
                  <a:lnTo>
                    <a:pt x="192" y="265"/>
                  </a:lnTo>
                  <a:lnTo>
                    <a:pt x="178" y="260"/>
                  </a:lnTo>
                  <a:lnTo>
                    <a:pt x="173" y="270"/>
                  </a:lnTo>
                  <a:lnTo>
                    <a:pt x="178" y="272"/>
                  </a:lnTo>
                  <a:lnTo>
                    <a:pt x="176" y="274"/>
                  </a:lnTo>
                  <a:lnTo>
                    <a:pt x="171" y="272"/>
                  </a:lnTo>
                  <a:lnTo>
                    <a:pt x="166" y="277"/>
                  </a:lnTo>
                  <a:lnTo>
                    <a:pt x="166" y="272"/>
                  </a:lnTo>
                  <a:lnTo>
                    <a:pt x="161" y="270"/>
                  </a:lnTo>
                  <a:lnTo>
                    <a:pt x="157" y="263"/>
                  </a:lnTo>
                  <a:lnTo>
                    <a:pt x="145" y="263"/>
                  </a:lnTo>
                  <a:lnTo>
                    <a:pt x="140" y="265"/>
                  </a:lnTo>
                  <a:lnTo>
                    <a:pt x="133" y="265"/>
                  </a:lnTo>
                  <a:lnTo>
                    <a:pt x="126" y="277"/>
                  </a:lnTo>
                  <a:lnTo>
                    <a:pt x="107" y="279"/>
                  </a:lnTo>
                  <a:lnTo>
                    <a:pt x="100" y="270"/>
                  </a:lnTo>
                  <a:lnTo>
                    <a:pt x="95" y="270"/>
                  </a:lnTo>
                  <a:lnTo>
                    <a:pt x="95" y="260"/>
                  </a:lnTo>
                  <a:lnTo>
                    <a:pt x="88" y="251"/>
                  </a:lnTo>
                  <a:lnTo>
                    <a:pt x="76" y="258"/>
                  </a:lnTo>
                  <a:lnTo>
                    <a:pt x="74" y="251"/>
                  </a:lnTo>
                  <a:lnTo>
                    <a:pt x="71" y="255"/>
                  </a:lnTo>
                  <a:lnTo>
                    <a:pt x="71" y="248"/>
                  </a:lnTo>
                  <a:lnTo>
                    <a:pt x="57" y="239"/>
                  </a:lnTo>
                  <a:lnTo>
                    <a:pt x="57" y="229"/>
                  </a:lnTo>
                  <a:lnTo>
                    <a:pt x="50" y="229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3" y="220"/>
                  </a:lnTo>
                  <a:lnTo>
                    <a:pt x="15" y="173"/>
                  </a:lnTo>
                  <a:lnTo>
                    <a:pt x="0" y="147"/>
                  </a:lnTo>
                  <a:lnTo>
                    <a:pt x="15" y="14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4" name="Freeform 231"/>
            <p:cNvSpPr>
              <a:spLocks/>
            </p:cNvSpPr>
            <p:nvPr/>
          </p:nvSpPr>
          <p:spPr bwMode="auto">
            <a:xfrm>
              <a:off x="5822950" y="2385590"/>
              <a:ext cx="642938" cy="582613"/>
            </a:xfrm>
            <a:custGeom>
              <a:avLst/>
              <a:gdLst>
                <a:gd name="T0" fmla="*/ 26 w 405"/>
                <a:gd name="T1" fmla="*/ 159 h 367"/>
                <a:gd name="T2" fmla="*/ 43 w 405"/>
                <a:gd name="T3" fmla="*/ 171 h 367"/>
                <a:gd name="T4" fmla="*/ 62 w 405"/>
                <a:gd name="T5" fmla="*/ 175 h 367"/>
                <a:gd name="T6" fmla="*/ 76 w 405"/>
                <a:gd name="T7" fmla="*/ 194 h 367"/>
                <a:gd name="T8" fmla="*/ 95 w 405"/>
                <a:gd name="T9" fmla="*/ 197 h 367"/>
                <a:gd name="T10" fmla="*/ 114 w 405"/>
                <a:gd name="T11" fmla="*/ 183 h 367"/>
                <a:gd name="T12" fmla="*/ 135 w 405"/>
                <a:gd name="T13" fmla="*/ 192 h 367"/>
                <a:gd name="T14" fmla="*/ 145 w 405"/>
                <a:gd name="T15" fmla="*/ 194 h 367"/>
                <a:gd name="T16" fmla="*/ 147 w 405"/>
                <a:gd name="T17" fmla="*/ 180 h 367"/>
                <a:gd name="T18" fmla="*/ 187 w 405"/>
                <a:gd name="T19" fmla="*/ 145 h 367"/>
                <a:gd name="T20" fmla="*/ 213 w 405"/>
                <a:gd name="T21" fmla="*/ 135 h 367"/>
                <a:gd name="T22" fmla="*/ 216 w 405"/>
                <a:gd name="T23" fmla="*/ 114 h 367"/>
                <a:gd name="T24" fmla="*/ 213 w 405"/>
                <a:gd name="T25" fmla="*/ 88 h 367"/>
                <a:gd name="T26" fmla="*/ 192 w 405"/>
                <a:gd name="T27" fmla="*/ 69 h 367"/>
                <a:gd name="T28" fmla="*/ 197 w 405"/>
                <a:gd name="T29" fmla="*/ 59 h 367"/>
                <a:gd name="T30" fmla="*/ 213 w 405"/>
                <a:gd name="T31" fmla="*/ 52 h 367"/>
                <a:gd name="T32" fmla="*/ 244 w 405"/>
                <a:gd name="T33" fmla="*/ 50 h 367"/>
                <a:gd name="T34" fmla="*/ 268 w 405"/>
                <a:gd name="T35" fmla="*/ 59 h 367"/>
                <a:gd name="T36" fmla="*/ 284 w 405"/>
                <a:gd name="T37" fmla="*/ 50 h 367"/>
                <a:gd name="T38" fmla="*/ 320 w 405"/>
                <a:gd name="T39" fmla="*/ 52 h 367"/>
                <a:gd name="T40" fmla="*/ 334 w 405"/>
                <a:gd name="T41" fmla="*/ 38 h 367"/>
                <a:gd name="T42" fmla="*/ 355 w 405"/>
                <a:gd name="T43" fmla="*/ 24 h 367"/>
                <a:gd name="T44" fmla="*/ 377 w 405"/>
                <a:gd name="T45" fmla="*/ 0 h 367"/>
                <a:gd name="T46" fmla="*/ 391 w 405"/>
                <a:gd name="T47" fmla="*/ 3 h 367"/>
                <a:gd name="T48" fmla="*/ 405 w 405"/>
                <a:gd name="T49" fmla="*/ 10 h 367"/>
                <a:gd name="T50" fmla="*/ 384 w 405"/>
                <a:gd name="T51" fmla="*/ 26 h 367"/>
                <a:gd name="T52" fmla="*/ 360 w 405"/>
                <a:gd name="T53" fmla="*/ 50 h 367"/>
                <a:gd name="T54" fmla="*/ 334 w 405"/>
                <a:gd name="T55" fmla="*/ 102 h 367"/>
                <a:gd name="T56" fmla="*/ 313 w 405"/>
                <a:gd name="T57" fmla="*/ 123 h 367"/>
                <a:gd name="T58" fmla="*/ 310 w 405"/>
                <a:gd name="T59" fmla="*/ 154 h 367"/>
                <a:gd name="T60" fmla="*/ 317 w 405"/>
                <a:gd name="T61" fmla="*/ 194 h 367"/>
                <a:gd name="T62" fmla="*/ 329 w 405"/>
                <a:gd name="T63" fmla="*/ 230 h 367"/>
                <a:gd name="T64" fmla="*/ 320 w 405"/>
                <a:gd name="T65" fmla="*/ 237 h 367"/>
                <a:gd name="T66" fmla="*/ 313 w 405"/>
                <a:gd name="T67" fmla="*/ 239 h 367"/>
                <a:gd name="T68" fmla="*/ 308 w 405"/>
                <a:gd name="T69" fmla="*/ 247 h 367"/>
                <a:gd name="T70" fmla="*/ 306 w 405"/>
                <a:gd name="T71" fmla="*/ 265 h 367"/>
                <a:gd name="T72" fmla="*/ 291 w 405"/>
                <a:gd name="T73" fmla="*/ 275 h 367"/>
                <a:gd name="T74" fmla="*/ 294 w 405"/>
                <a:gd name="T75" fmla="*/ 294 h 367"/>
                <a:gd name="T76" fmla="*/ 289 w 405"/>
                <a:gd name="T77" fmla="*/ 303 h 367"/>
                <a:gd name="T78" fmla="*/ 261 w 405"/>
                <a:gd name="T79" fmla="*/ 313 h 367"/>
                <a:gd name="T80" fmla="*/ 251 w 405"/>
                <a:gd name="T81" fmla="*/ 329 h 367"/>
                <a:gd name="T82" fmla="*/ 251 w 405"/>
                <a:gd name="T83" fmla="*/ 336 h 367"/>
                <a:gd name="T84" fmla="*/ 244 w 405"/>
                <a:gd name="T85" fmla="*/ 341 h 367"/>
                <a:gd name="T86" fmla="*/ 225 w 405"/>
                <a:gd name="T87" fmla="*/ 360 h 367"/>
                <a:gd name="T88" fmla="*/ 178 w 405"/>
                <a:gd name="T89" fmla="*/ 363 h 367"/>
                <a:gd name="T90" fmla="*/ 152 w 405"/>
                <a:gd name="T91" fmla="*/ 325 h 367"/>
                <a:gd name="T92" fmla="*/ 116 w 405"/>
                <a:gd name="T93" fmla="*/ 351 h 367"/>
                <a:gd name="T94" fmla="*/ 104 w 405"/>
                <a:gd name="T95" fmla="*/ 334 h 367"/>
                <a:gd name="T96" fmla="*/ 81 w 405"/>
                <a:gd name="T97" fmla="*/ 327 h 367"/>
                <a:gd name="T98" fmla="*/ 55 w 405"/>
                <a:gd name="T99" fmla="*/ 284 h 367"/>
                <a:gd name="T100" fmla="*/ 48 w 405"/>
                <a:gd name="T101" fmla="*/ 258 h 367"/>
                <a:gd name="T102" fmla="*/ 43 w 405"/>
                <a:gd name="T103" fmla="*/ 247 h 367"/>
                <a:gd name="T104" fmla="*/ 43 w 405"/>
                <a:gd name="T105" fmla="*/ 228 h 367"/>
                <a:gd name="T106" fmla="*/ 14 w 405"/>
                <a:gd name="T107" fmla="*/ 185 h 367"/>
                <a:gd name="T108" fmla="*/ 7 w 405"/>
                <a:gd name="T109" fmla="*/ 157 h 367"/>
                <a:gd name="T110" fmla="*/ 14 w 405"/>
                <a:gd name="T111" fmla="*/ 14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5" h="367">
                  <a:moveTo>
                    <a:pt x="17" y="147"/>
                  </a:moveTo>
                  <a:lnTo>
                    <a:pt x="26" y="149"/>
                  </a:lnTo>
                  <a:lnTo>
                    <a:pt x="26" y="159"/>
                  </a:lnTo>
                  <a:lnTo>
                    <a:pt x="40" y="168"/>
                  </a:lnTo>
                  <a:lnTo>
                    <a:pt x="40" y="175"/>
                  </a:lnTo>
                  <a:lnTo>
                    <a:pt x="43" y="171"/>
                  </a:lnTo>
                  <a:lnTo>
                    <a:pt x="45" y="178"/>
                  </a:lnTo>
                  <a:lnTo>
                    <a:pt x="57" y="171"/>
                  </a:lnTo>
                  <a:lnTo>
                    <a:pt x="62" y="175"/>
                  </a:lnTo>
                  <a:lnTo>
                    <a:pt x="66" y="183"/>
                  </a:lnTo>
                  <a:lnTo>
                    <a:pt x="64" y="187"/>
                  </a:lnTo>
                  <a:lnTo>
                    <a:pt x="76" y="194"/>
                  </a:lnTo>
                  <a:lnTo>
                    <a:pt x="74" y="197"/>
                  </a:lnTo>
                  <a:lnTo>
                    <a:pt x="83" y="199"/>
                  </a:lnTo>
                  <a:lnTo>
                    <a:pt x="95" y="197"/>
                  </a:lnTo>
                  <a:lnTo>
                    <a:pt x="102" y="185"/>
                  </a:lnTo>
                  <a:lnTo>
                    <a:pt x="109" y="185"/>
                  </a:lnTo>
                  <a:lnTo>
                    <a:pt x="114" y="183"/>
                  </a:lnTo>
                  <a:lnTo>
                    <a:pt x="126" y="183"/>
                  </a:lnTo>
                  <a:lnTo>
                    <a:pt x="130" y="190"/>
                  </a:lnTo>
                  <a:lnTo>
                    <a:pt x="135" y="192"/>
                  </a:lnTo>
                  <a:lnTo>
                    <a:pt x="135" y="197"/>
                  </a:lnTo>
                  <a:lnTo>
                    <a:pt x="140" y="192"/>
                  </a:lnTo>
                  <a:lnTo>
                    <a:pt x="145" y="194"/>
                  </a:lnTo>
                  <a:lnTo>
                    <a:pt x="147" y="192"/>
                  </a:lnTo>
                  <a:lnTo>
                    <a:pt x="142" y="190"/>
                  </a:lnTo>
                  <a:lnTo>
                    <a:pt x="147" y="180"/>
                  </a:lnTo>
                  <a:lnTo>
                    <a:pt x="161" y="185"/>
                  </a:lnTo>
                  <a:lnTo>
                    <a:pt x="175" y="180"/>
                  </a:lnTo>
                  <a:lnTo>
                    <a:pt x="187" y="145"/>
                  </a:lnTo>
                  <a:lnTo>
                    <a:pt x="199" y="142"/>
                  </a:lnTo>
                  <a:lnTo>
                    <a:pt x="204" y="133"/>
                  </a:lnTo>
                  <a:lnTo>
                    <a:pt x="213" y="135"/>
                  </a:lnTo>
                  <a:lnTo>
                    <a:pt x="218" y="128"/>
                  </a:lnTo>
                  <a:lnTo>
                    <a:pt x="218" y="116"/>
                  </a:lnTo>
                  <a:lnTo>
                    <a:pt x="216" y="114"/>
                  </a:lnTo>
                  <a:lnTo>
                    <a:pt x="218" y="104"/>
                  </a:lnTo>
                  <a:lnTo>
                    <a:pt x="211" y="93"/>
                  </a:lnTo>
                  <a:lnTo>
                    <a:pt x="213" y="88"/>
                  </a:lnTo>
                  <a:lnTo>
                    <a:pt x="199" y="83"/>
                  </a:lnTo>
                  <a:lnTo>
                    <a:pt x="194" y="76"/>
                  </a:lnTo>
                  <a:lnTo>
                    <a:pt x="192" y="69"/>
                  </a:lnTo>
                  <a:lnTo>
                    <a:pt x="190" y="52"/>
                  </a:lnTo>
                  <a:lnTo>
                    <a:pt x="194" y="55"/>
                  </a:lnTo>
                  <a:lnTo>
                    <a:pt x="197" y="59"/>
                  </a:lnTo>
                  <a:lnTo>
                    <a:pt x="208" y="62"/>
                  </a:lnTo>
                  <a:lnTo>
                    <a:pt x="211" y="59"/>
                  </a:lnTo>
                  <a:lnTo>
                    <a:pt x="213" y="52"/>
                  </a:lnTo>
                  <a:lnTo>
                    <a:pt x="230" y="45"/>
                  </a:lnTo>
                  <a:lnTo>
                    <a:pt x="237" y="50"/>
                  </a:lnTo>
                  <a:lnTo>
                    <a:pt x="244" y="50"/>
                  </a:lnTo>
                  <a:lnTo>
                    <a:pt x="249" y="59"/>
                  </a:lnTo>
                  <a:lnTo>
                    <a:pt x="256" y="57"/>
                  </a:lnTo>
                  <a:lnTo>
                    <a:pt x="268" y="59"/>
                  </a:lnTo>
                  <a:lnTo>
                    <a:pt x="275" y="52"/>
                  </a:lnTo>
                  <a:lnTo>
                    <a:pt x="282" y="52"/>
                  </a:lnTo>
                  <a:lnTo>
                    <a:pt x="284" y="50"/>
                  </a:lnTo>
                  <a:lnTo>
                    <a:pt x="308" y="55"/>
                  </a:lnTo>
                  <a:lnTo>
                    <a:pt x="308" y="48"/>
                  </a:lnTo>
                  <a:lnTo>
                    <a:pt x="320" y="52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34" y="38"/>
                  </a:lnTo>
                  <a:lnTo>
                    <a:pt x="336" y="38"/>
                  </a:lnTo>
                  <a:lnTo>
                    <a:pt x="339" y="36"/>
                  </a:lnTo>
                  <a:lnTo>
                    <a:pt x="355" y="24"/>
                  </a:lnTo>
                  <a:lnTo>
                    <a:pt x="362" y="15"/>
                  </a:lnTo>
                  <a:lnTo>
                    <a:pt x="367" y="15"/>
                  </a:lnTo>
                  <a:lnTo>
                    <a:pt x="377" y="0"/>
                  </a:lnTo>
                  <a:lnTo>
                    <a:pt x="379" y="3"/>
                  </a:lnTo>
                  <a:lnTo>
                    <a:pt x="379" y="0"/>
                  </a:lnTo>
                  <a:lnTo>
                    <a:pt x="391" y="3"/>
                  </a:lnTo>
                  <a:lnTo>
                    <a:pt x="400" y="10"/>
                  </a:lnTo>
                  <a:lnTo>
                    <a:pt x="403" y="7"/>
                  </a:lnTo>
                  <a:lnTo>
                    <a:pt x="405" y="10"/>
                  </a:lnTo>
                  <a:lnTo>
                    <a:pt x="403" y="22"/>
                  </a:lnTo>
                  <a:lnTo>
                    <a:pt x="395" y="26"/>
                  </a:lnTo>
                  <a:lnTo>
                    <a:pt x="384" y="26"/>
                  </a:lnTo>
                  <a:lnTo>
                    <a:pt x="369" y="36"/>
                  </a:lnTo>
                  <a:lnTo>
                    <a:pt x="367" y="45"/>
                  </a:lnTo>
                  <a:lnTo>
                    <a:pt x="360" y="50"/>
                  </a:lnTo>
                  <a:lnTo>
                    <a:pt x="360" y="64"/>
                  </a:lnTo>
                  <a:lnTo>
                    <a:pt x="339" y="78"/>
                  </a:lnTo>
                  <a:lnTo>
                    <a:pt x="334" y="102"/>
                  </a:lnTo>
                  <a:lnTo>
                    <a:pt x="320" y="109"/>
                  </a:lnTo>
                  <a:lnTo>
                    <a:pt x="317" y="121"/>
                  </a:lnTo>
                  <a:lnTo>
                    <a:pt x="313" y="123"/>
                  </a:lnTo>
                  <a:lnTo>
                    <a:pt x="310" y="138"/>
                  </a:lnTo>
                  <a:lnTo>
                    <a:pt x="315" y="145"/>
                  </a:lnTo>
                  <a:lnTo>
                    <a:pt x="310" y="154"/>
                  </a:lnTo>
                  <a:lnTo>
                    <a:pt x="315" y="180"/>
                  </a:lnTo>
                  <a:lnTo>
                    <a:pt x="315" y="187"/>
                  </a:lnTo>
                  <a:lnTo>
                    <a:pt x="317" y="194"/>
                  </a:lnTo>
                  <a:lnTo>
                    <a:pt x="327" y="199"/>
                  </a:lnTo>
                  <a:lnTo>
                    <a:pt x="329" y="223"/>
                  </a:lnTo>
                  <a:lnTo>
                    <a:pt x="329" y="230"/>
                  </a:lnTo>
                  <a:lnTo>
                    <a:pt x="332" y="232"/>
                  </a:lnTo>
                  <a:lnTo>
                    <a:pt x="324" y="239"/>
                  </a:lnTo>
                  <a:lnTo>
                    <a:pt x="320" y="237"/>
                  </a:lnTo>
                  <a:lnTo>
                    <a:pt x="320" y="232"/>
                  </a:lnTo>
                  <a:lnTo>
                    <a:pt x="313" y="235"/>
                  </a:lnTo>
                  <a:lnTo>
                    <a:pt x="313" y="239"/>
                  </a:lnTo>
                  <a:lnTo>
                    <a:pt x="310" y="242"/>
                  </a:lnTo>
                  <a:lnTo>
                    <a:pt x="313" y="242"/>
                  </a:lnTo>
                  <a:lnTo>
                    <a:pt x="308" y="247"/>
                  </a:lnTo>
                  <a:lnTo>
                    <a:pt x="310" y="251"/>
                  </a:lnTo>
                  <a:lnTo>
                    <a:pt x="306" y="251"/>
                  </a:lnTo>
                  <a:lnTo>
                    <a:pt x="306" y="265"/>
                  </a:lnTo>
                  <a:lnTo>
                    <a:pt x="296" y="263"/>
                  </a:lnTo>
                  <a:lnTo>
                    <a:pt x="298" y="273"/>
                  </a:lnTo>
                  <a:lnTo>
                    <a:pt x="291" y="275"/>
                  </a:lnTo>
                  <a:lnTo>
                    <a:pt x="296" y="277"/>
                  </a:lnTo>
                  <a:lnTo>
                    <a:pt x="291" y="282"/>
                  </a:lnTo>
                  <a:lnTo>
                    <a:pt x="294" y="294"/>
                  </a:lnTo>
                  <a:lnTo>
                    <a:pt x="289" y="296"/>
                  </a:lnTo>
                  <a:lnTo>
                    <a:pt x="291" y="299"/>
                  </a:lnTo>
                  <a:lnTo>
                    <a:pt x="289" y="303"/>
                  </a:lnTo>
                  <a:lnTo>
                    <a:pt x="284" y="308"/>
                  </a:lnTo>
                  <a:lnTo>
                    <a:pt x="268" y="306"/>
                  </a:lnTo>
                  <a:lnTo>
                    <a:pt x="261" y="313"/>
                  </a:lnTo>
                  <a:lnTo>
                    <a:pt x="256" y="329"/>
                  </a:lnTo>
                  <a:lnTo>
                    <a:pt x="253" y="325"/>
                  </a:lnTo>
                  <a:lnTo>
                    <a:pt x="251" y="329"/>
                  </a:lnTo>
                  <a:lnTo>
                    <a:pt x="256" y="334"/>
                  </a:lnTo>
                  <a:lnTo>
                    <a:pt x="253" y="336"/>
                  </a:lnTo>
                  <a:lnTo>
                    <a:pt x="251" y="336"/>
                  </a:lnTo>
                  <a:lnTo>
                    <a:pt x="249" y="341"/>
                  </a:lnTo>
                  <a:lnTo>
                    <a:pt x="244" y="336"/>
                  </a:lnTo>
                  <a:lnTo>
                    <a:pt x="244" y="341"/>
                  </a:lnTo>
                  <a:lnTo>
                    <a:pt x="234" y="341"/>
                  </a:lnTo>
                  <a:lnTo>
                    <a:pt x="232" y="355"/>
                  </a:lnTo>
                  <a:lnTo>
                    <a:pt x="225" y="360"/>
                  </a:lnTo>
                  <a:lnTo>
                    <a:pt x="204" y="367"/>
                  </a:lnTo>
                  <a:lnTo>
                    <a:pt x="190" y="360"/>
                  </a:lnTo>
                  <a:lnTo>
                    <a:pt x="178" y="363"/>
                  </a:lnTo>
                  <a:lnTo>
                    <a:pt x="180" y="355"/>
                  </a:lnTo>
                  <a:lnTo>
                    <a:pt x="159" y="344"/>
                  </a:lnTo>
                  <a:lnTo>
                    <a:pt x="152" y="325"/>
                  </a:lnTo>
                  <a:lnTo>
                    <a:pt x="142" y="322"/>
                  </a:lnTo>
                  <a:lnTo>
                    <a:pt x="137" y="332"/>
                  </a:lnTo>
                  <a:lnTo>
                    <a:pt x="116" y="351"/>
                  </a:lnTo>
                  <a:lnTo>
                    <a:pt x="107" y="367"/>
                  </a:lnTo>
                  <a:lnTo>
                    <a:pt x="102" y="367"/>
                  </a:lnTo>
                  <a:lnTo>
                    <a:pt x="104" y="334"/>
                  </a:lnTo>
                  <a:lnTo>
                    <a:pt x="107" y="327"/>
                  </a:lnTo>
                  <a:lnTo>
                    <a:pt x="95" y="310"/>
                  </a:lnTo>
                  <a:lnTo>
                    <a:pt x="81" y="327"/>
                  </a:lnTo>
                  <a:lnTo>
                    <a:pt x="74" y="294"/>
                  </a:lnTo>
                  <a:lnTo>
                    <a:pt x="69" y="284"/>
                  </a:lnTo>
                  <a:lnTo>
                    <a:pt x="55" y="284"/>
                  </a:lnTo>
                  <a:lnTo>
                    <a:pt x="50" y="280"/>
                  </a:lnTo>
                  <a:lnTo>
                    <a:pt x="40" y="280"/>
                  </a:lnTo>
                  <a:lnTo>
                    <a:pt x="48" y="258"/>
                  </a:lnTo>
                  <a:lnTo>
                    <a:pt x="43" y="256"/>
                  </a:lnTo>
                  <a:lnTo>
                    <a:pt x="45" y="249"/>
                  </a:lnTo>
                  <a:lnTo>
                    <a:pt x="43" y="247"/>
                  </a:lnTo>
                  <a:lnTo>
                    <a:pt x="43" y="239"/>
                  </a:lnTo>
                  <a:lnTo>
                    <a:pt x="48" y="235"/>
                  </a:lnTo>
                  <a:lnTo>
                    <a:pt x="43" y="228"/>
                  </a:lnTo>
                  <a:lnTo>
                    <a:pt x="29" y="225"/>
                  </a:lnTo>
                  <a:lnTo>
                    <a:pt x="19" y="216"/>
                  </a:lnTo>
                  <a:lnTo>
                    <a:pt x="14" y="185"/>
                  </a:lnTo>
                  <a:lnTo>
                    <a:pt x="3" y="171"/>
                  </a:lnTo>
                  <a:lnTo>
                    <a:pt x="0" y="159"/>
                  </a:lnTo>
                  <a:lnTo>
                    <a:pt x="7" y="157"/>
                  </a:lnTo>
                  <a:lnTo>
                    <a:pt x="5" y="154"/>
                  </a:lnTo>
                  <a:lnTo>
                    <a:pt x="12" y="154"/>
                  </a:lnTo>
                  <a:lnTo>
                    <a:pt x="14" y="147"/>
                  </a:lnTo>
                  <a:lnTo>
                    <a:pt x="17" y="147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5" name="Freeform 232"/>
            <p:cNvSpPr>
              <a:spLocks/>
            </p:cNvSpPr>
            <p:nvPr/>
          </p:nvSpPr>
          <p:spPr bwMode="auto">
            <a:xfrm>
              <a:off x="5935663" y="5271665"/>
              <a:ext cx="222250" cy="196850"/>
            </a:xfrm>
            <a:custGeom>
              <a:avLst/>
              <a:gdLst>
                <a:gd name="T0" fmla="*/ 0 w 140"/>
                <a:gd name="T1" fmla="*/ 69 h 124"/>
                <a:gd name="T2" fmla="*/ 3 w 140"/>
                <a:gd name="T3" fmla="*/ 67 h 124"/>
                <a:gd name="T4" fmla="*/ 7 w 140"/>
                <a:gd name="T5" fmla="*/ 67 h 124"/>
                <a:gd name="T6" fmla="*/ 12 w 140"/>
                <a:gd name="T7" fmla="*/ 64 h 124"/>
                <a:gd name="T8" fmla="*/ 7 w 140"/>
                <a:gd name="T9" fmla="*/ 57 h 124"/>
                <a:gd name="T10" fmla="*/ 17 w 140"/>
                <a:gd name="T11" fmla="*/ 55 h 124"/>
                <a:gd name="T12" fmla="*/ 17 w 140"/>
                <a:gd name="T13" fmla="*/ 50 h 124"/>
                <a:gd name="T14" fmla="*/ 21 w 140"/>
                <a:gd name="T15" fmla="*/ 43 h 124"/>
                <a:gd name="T16" fmla="*/ 17 w 140"/>
                <a:gd name="T17" fmla="*/ 41 h 124"/>
                <a:gd name="T18" fmla="*/ 19 w 140"/>
                <a:gd name="T19" fmla="*/ 36 h 124"/>
                <a:gd name="T20" fmla="*/ 17 w 140"/>
                <a:gd name="T21" fmla="*/ 31 h 124"/>
                <a:gd name="T22" fmla="*/ 24 w 140"/>
                <a:gd name="T23" fmla="*/ 29 h 124"/>
                <a:gd name="T24" fmla="*/ 36 w 140"/>
                <a:gd name="T25" fmla="*/ 36 h 124"/>
                <a:gd name="T26" fmla="*/ 43 w 140"/>
                <a:gd name="T27" fmla="*/ 29 h 124"/>
                <a:gd name="T28" fmla="*/ 43 w 140"/>
                <a:gd name="T29" fmla="*/ 24 h 124"/>
                <a:gd name="T30" fmla="*/ 48 w 140"/>
                <a:gd name="T31" fmla="*/ 22 h 124"/>
                <a:gd name="T32" fmla="*/ 48 w 140"/>
                <a:gd name="T33" fmla="*/ 17 h 124"/>
                <a:gd name="T34" fmla="*/ 55 w 140"/>
                <a:gd name="T35" fmla="*/ 8 h 124"/>
                <a:gd name="T36" fmla="*/ 66 w 140"/>
                <a:gd name="T37" fmla="*/ 0 h 124"/>
                <a:gd name="T38" fmla="*/ 100 w 140"/>
                <a:gd name="T39" fmla="*/ 22 h 124"/>
                <a:gd name="T40" fmla="*/ 102 w 140"/>
                <a:gd name="T41" fmla="*/ 36 h 124"/>
                <a:gd name="T42" fmla="*/ 107 w 140"/>
                <a:gd name="T43" fmla="*/ 45 h 124"/>
                <a:gd name="T44" fmla="*/ 123 w 140"/>
                <a:gd name="T45" fmla="*/ 55 h 124"/>
                <a:gd name="T46" fmla="*/ 140 w 140"/>
                <a:gd name="T47" fmla="*/ 74 h 124"/>
                <a:gd name="T48" fmla="*/ 137 w 140"/>
                <a:gd name="T49" fmla="*/ 76 h 124"/>
                <a:gd name="T50" fmla="*/ 130 w 140"/>
                <a:gd name="T51" fmla="*/ 74 h 124"/>
                <a:gd name="T52" fmla="*/ 128 w 140"/>
                <a:gd name="T53" fmla="*/ 79 h 124"/>
                <a:gd name="T54" fmla="*/ 130 w 140"/>
                <a:gd name="T55" fmla="*/ 86 h 124"/>
                <a:gd name="T56" fmla="*/ 121 w 140"/>
                <a:gd name="T57" fmla="*/ 83 h 124"/>
                <a:gd name="T58" fmla="*/ 114 w 140"/>
                <a:gd name="T59" fmla="*/ 90 h 124"/>
                <a:gd name="T60" fmla="*/ 107 w 140"/>
                <a:gd name="T61" fmla="*/ 90 h 124"/>
                <a:gd name="T62" fmla="*/ 102 w 140"/>
                <a:gd name="T63" fmla="*/ 95 h 124"/>
                <a:gd name="T64" fmla="*/ 104 w 140"/>
                <a:gd name="T65" fmla="*/ 97 h 124"/>
                <a:gd name="T66" fmla="*/ 90 w 140"/>
                <a:gd name="T67" fmla="*/ 100 h 124"/>
                <a:gd name="T68" fmla="*/ 90 w 140"/>
                <a:gd name="T69" fmla="*/ 107 h 124"/>
                <a:gd name="T70" fmla="*/ 83 w 140"/>
                <a:gd name="T71" fmla="*/ 109 h 124"/>
                <a:gd name="T72" fmla="*/ 85 w 140"/>
                <a:gd name="T73" fmla="*/ 114 h 124"/>
                <a:gd name="T74" fmla="*/ 81 w 140"/>
                <a:gd name="T75" fmla="*/ 116 h 124"/>
                <a:gd name="T76" fmla="*/ 78 w 140"/>
                <a:gd name="T77" fmla="*/ 109 h 124"/>
                <a:gd name="T78" fmla="*/ 81 w 140"/>
                <a:gd name="T79" fmla="*/ 100 h 124"/>
                <a:gd name="T80" fmla="*/ 71 w 140"/>
                <a:gd name="T81" fmla="*/ 105 h 124"/>
                <a:gd name="T82" fmla="*/ 66 w 140"/>
                <a:gd name="T83" fmla="*/ 102 h 124"/>
                <a:gd name="T84" fmla="*/ 64 w 140"/>
                <a:gd name="T85" fmla="*/ 112 h 124"/>
                <a:gd name="T86" fmla="*/ 57 w 140"/>
                <a:gd name="T87" fmla="*/ 114 h 124"/>
                <a:gd name="T88" fmla="*/ 59 w 140"/>
                <a:gd name="T89" fmla="*/ 116 h 124"/>
                <a:gd name="T90" fmla="*/ 48 w 140"/>
                <a:gd name="T91" fmla="*/ 124 h 124"/>
                <a:gd name="T92" fmla="*/ 33 w 140"/>
                <a:gd name="T93" fmla="*/ 119 h 124"/>
                <a:gd name="T94" fmla="*/ 38 w 140"/>
                <a:gd name="T95" fmla="*/ 114 h 124"/>
                <a:gd name="T96" fmla="*/ 33 w 140"/>
                <a:gd name="T97" fmla="*/ 112 h 124"/>
                <a:gd name="T98" fmla="*/ 38 w 140"/>
                <a:gd name="T99" fmla="*/ 112 h 124"/>
                <a:gd name="T100" fmla="*/ 36 w 140"/>
                <a:gd name="T101" fmla="*/ 105 h 124"/>
                <a:gd name="T102" fmla="*/ 29 w 140"/>
                <a:gd name="T103" fmla="*/ 109 h 124"/>
                <a:gd name="T104" fmla="*/ 29 w 140"/>
                <a:gd name="T105" fmla="*/ 105 h 124"/>
                <a:gd name="T106" fmla="*/ 33 w 140"/>
                <a:gd name="T107" fmla="*/ 100 h 124"/>
                <a:gd name="T108" fmla="*/ 33 w 140"/>
                <a:gd name="T109" fmla="*/ 88 h 124"/>
                <a:gd name="T110" fmla="*/ 29 w 140"/>
                <a:gd name="T111" fmla="*/ 95 h 124"/>
                <a:gd name="T112" fmla="*/ 21 w 140"/>
                <a:gd name="T113" fmla="*/ 83 h 124"/>
                <a:gd name="T114" fmla="*/ 10 w 140"/>
                <a:gd name="T115" fmla="*/ 88 h 124"/>
                <a:gd name="T116" fmla="*/ 14 w 140"/>
                <a:gd name="T117" fmla="*/ 81 h 124"/>
                <a:gd name="T118" fmla="*/ 10 w 140"/>
                <a:gd name="T119" fmla="*/ 76 h 124"/>
                <a:gd name="T120" fmla="*/ 10 w 140"/>
                <a:gd name="T121" fmla="*/ 71 h 124"/>
                <a:gd name="T122" fmla="*/ 0 w 140"/>
                <a:gd name="T123" fmla="*/ 6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24">
                  <a:moveTo>
                    <a:pt x="0" y="69"/>
                  </a:moveTo>
                  <a:lnTo>
                    <a:pt x="3" y="67"/>
                  </a:lnTo>
                  <a:lnTo>
                    <a:pt x="7" y="67"/>
                  </a:lnTo>
                  <a:lnTo>
                    <a:pt x="12" y="64"/>
                  </a:lnTo>
                  <a:lnTo>
                    <a:pt x="7" y="57"/>
                  </a:lnTo>
                  <a:lnTo>
                    <a:pt x="17" y="55"/>
                  </a:lnTo>
                  <a:lnTo>
                    <a:pt x="17" y="50"/>
                  </a:lnTo>
                  <a:lnTo>
                    <a:pt x="21" y="43"/>
                  </a:lnTo>
                  <a:lnTo>
                    <a:pt x="17" y="41"/>
                  </a:lnTo>
                  <a:lnTo>
                    <a:pt x="19" y="36"/>
                  </a:lnTo>
                  <a:lnTo>
                    <a:pt x="17" y="31"/>
                  </a:lnTo>
                  <a:lnTo>
                    <a:pt x="24" y="29"/>
                  </a:lnTo>
                  <a:lnTo>
                    <a:pt x="36" y="36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55" y="8"/>
                  </a:lnTo>
                  <a:lnTo>
                    <a:pt x="66" y="0"/>
                  </a:lnTo>
                  <a:lnTo>
                    <a:pt x="100" y="22"/>
                  </a:lnTo>
                  <a:lnTo>
                    <a:pt x="102" y="36"/>
                  </a:lnTo>
                  <a:lnTo>
                    <a:pt x="107" y="45"/>
                  </a:lnTo>
                  <a:lnTo>
                    <a:pt x="123" y="55"/>
                  </a:lnTo>
                  <a:lnTo>
                    <a:pt x="140" y="74"/>
                  </a:lnTo>
                  <a:lnTo>
                    <a:pt x="137" y="76"/>
                  </a:lnTo>
                  <a:lnTo>
                    <a:pt x="130" y="74"/>
                  </a:lnTo>
                  <a:lnTo>
                    <a:pt x="128" y="79"/>
                  </a:lnTo>
                  <a:lnTo>
                    <a:pt x="130" y="86"/>
                  </a:lnTo>
                  <a:lnTo>
                    <a:pt x="121" y="83"/>
                  </a:lnTo>
                  <a:lnTo>
                    <a:pt x="114" y="90"/>
                  </a:lnTo>
                  <a:lnTo>
                    <a:pt x="107" y="90"/>
                  </a:lnTo>
                  <a:lnTo>
                    <a:pt x="102" y="95"/>
                  </a:lnTo>
                  <a:lnTo>
                    <a:pt x="104" y="97"/>
                  </a:lnTo>
                  <a:lnTo>
                    <a:pt x="90" y="100"/>
                  </a:lnTo>
                  <a:lnTo>
                    <a:pt x="90" y="107"/>
                  </a:lnTo>
                  <a:lnTo>
                    <a:pt x="83" y="109"/>
                  </a:lnTo>
                  <a:lnTo>
                    <a:pt x="85" y="114"/>
                  </a:lnTo>
                  <a:lnTo>
                    <a:pt x="81" y="116"/>
                  </a:lnTo>
                  <a:lnTo>
                    <a:pt x="78" y="109"/>
                  </a:lnTo>
                  <a:lnTo>
                    <a:pt x="81" y="100"/>
                  </a:lnTo>
                  <a:lnTo>
                    <a:pt x="71" y="105"/>
                  </a:lnTo>
                  <a:lnTo>
                    <a:pt x="66" y="102"/>
                  </a:lnTo>
                  <a:lnTo>
                    <a:pt x="64" y="112"/>
                  </a:lnTo>
                  <a:lnTo>
                    <a:pt x="57" y="114"/>
                  </a:lnTo>
                  <a:lnTo>
                    <a:pt x="59" y="116"/>
                  </a:lnTo>
                  <a:lnTo>
                    <a:pt x="48" y="124"/>
                  </a:lnTo>
                  <a:lnTo>
                    <a:pt x="33" y="119"/>
                  </a:lnTo>
                  <a:lnTo>
                    <a:pt x="38" y="114"/>
                  </a:lnTo>
                  <a:lnTo>
                    <a:pt x="33" y="112"/>
                  </a:lnTo>
                  <a:lnTo>
                    <a:pt x="38" y="112"/>
                  </a:lnTo>
                  <a:lnTo>
                    <a:pt x="36" y="105"/>
                  </a:lnTo>
                  <a:lnTo>
                    <a:pt x="29" y="109"/>
                  </a:lnTo>
                  <a:lnTo>
                    <a:pt x="29" y="105"/>
                  </a:lnTo>
                  <a:lnTo>
                    <a:pt x="33" y="100"/>
                  </a:lnTo>
                  <a:lnTo>
                    <a:pt x="33" y="88"/>
                  </a:lnTo>
                  <a:lnTo>
                    <a:pt x="29" y="95"/>
                  </a:lnTo>
                  <a:lnTo>
                    <a:pt x="21" y="83"/>
                  </a:lnTo>
                  <a:lnTo>
                    <a:pt x="10" y="88"/>
                  </a:lnTo>
                  <a:lnTo>
                    <a:pt x="14" y="81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6" name="Freeform 233"/>
            <p:cNvSpPr>
              <a:spLocks/>
            </p:cNvSpPr>
            <p:nvPr/>
          </p:nvSpPr>
          <p:spPr bwMode="auto">
            <a:xfrm>
              <a:off x="6034088" y="2753890"/>
              <a:ext cx="541338" cy="1098550"/>
            </a:xfrm>
            <a:custGeom>
              <a:avLst/>
              <a:gdLst>
                <a:gd name="T0" fmla="*/ 94 w 341"/>
                <a:gd name="T1" fmla="*/ 128 h 692"/>
                <a:gd name="T2" fmla="*/ 111 w 341"/>
                <a:gd name="T3" fmla="*/ 104 h 692"/>
                <a:gd name="T4" fmla="*/ 123 w 341"/>
                <a:gd name="T5" fmla="*/ 102 h 692"/>
                <a:gd name="T6" fmla="*/ 128 w 341"/>
                <a:gd name="T7" fmla="*/ 81 h 692"/>
                <a:gd name="T8" fmla="*/ 158 w 341"/>
                <a:gd name="T9" fmla="*/ 67 h 692"/>
                <a:gd name="T10" fmla="*/ 163 w 341"/>
                <a:gd name="T11" fmla="*/ 45 h 692"/>
                <a:gd name="T12" fmla="*/ 173 w 341"/>
                <a:gd name="T13" fmla="*/ 33 h 692"/>
                <a:gd name="T14" fmla="*/ 180 w 341"/>
                <a:gd name="T15" fmla="*/ 10 h 692"/>
                <a:gd name="T16" fmla="*/ 187 w 341"/>
                <a:gd name="T17" fmla="*/ 0 h 692"/>
                <a:gd name="T18" fmla="*/ 215 w 341"/>
                <a:gd name="T19" fmla="*/ 5 h 692"/>
                <a:gd name="T20" fmla="*/ 227 w 341"/>
                <a:gd name="T21" fmla="*/ 12 h 692"/>
                <a:gd name="T22" fmla="*/ 229 w 341"/>
                <a:gd name="T23" fmla="*/ 31 h 692"/>
                <a:gd name="T24" fmla="*/ 220 w 341"/>
                <a:gd name="T25" fmla="*/ 45 h 692"/>
                <a:gd name="T26" fmla="*/ 220 w 341"/>
                <a:gd name="T27" fmla="*/ 59 h 692"/>
                <a:gd name="T28" fmla="*/ 208 w 341"/>
                <a:gd name="T29" fmla="*/ 69 h 692"/>
                <a:gd name="T30" fmla="*/ 196 w 341"/>
                <a:gd name="T31" fmla="*/ 81 h 692"/>
                <a:gd name="T32" fmla="*/ 175 w 341"/>
                <a:gd name="T33" fmla="*/ 104 h 692"/>
                <a:gd name="T34" fmla="*/ 168 w 341"/>
                <a:gd name="T35" fmla="*/ 133 h 692"/>
                <a:gd name="T36" fmla="*/ 168 w 341"/>
                <a:gd name="T37" fmla="*/ 154 h 692"/>
                <a:gd name="T38" fmla="*/ 168 w 341"/>
                <a:gd name="T39" fmla="*/ 168 h 692"/>
                <a:gd name="T40" fmla="*/ 180 w 341"/>
                <a:gd name="T41" fmla="*/ 211 h 692"/>
                <a:gd name="T42" fmla="*/ 206 w 341"/>
                <a:gd name="T43" fmla="*/ 270 h 692"/>
                <a:gd name="T44" fmla="*/ 246 w 341"/>
                <a:gd name="T45" fmla="*/ 263 h 692"/>
                <a:gd name="T46" fmla="*/ 260 w 341"/>
                <a:gd name="T47" fmla="*/ 291 h 692"/>
                <a:gd name="T48" fmla="*/ 265 w 341"/>
                <a:gd name="T49" fmla="*/ 315 h 692"/>
                <a:gd name="T50" fmla="*/ 324 w 341"/>
                <a:gd name="T51" fmla="*/ 346 h 692"/>
                <a:gd name="T52" fmla="*/ 336 w 341"/>
                <a:gd name="T53" fmla="*/ 386 h 692"/>
                <a:gd name="T54" fmla="*/ 291 w 341"/>
                <a:gd name="T55" fmla="*/ 452 h 692"/>
                <a:gd name="T56" fmla="*/ 319 w 341"/>
                <a:gd name="T57" fmla="*/ 495 h 692"/>
                <a:gd name="T58" fmla="*/ 291 w 341"/>
                <a:gd name="T59" fmla="*/ 509 h 692"/>
                <a:gd name="T60" fmla="*/ 277 w 341"/>
                <a:gd name="T61" fmla="*/ 512 h 692"/>
                <a:gd name="T62" fmla="*/ 244 w 341"/>
                <a:gd name="T63" fmla="*/ 460 h 692"/>
                <a:gd name="T64" fmla="*/ 182 w 341"/>
                <a:gd name="T65" fmla="*/ 490 h 692"/>
                <a:gd name="T66" fmla="*/ 217 w 341"/>
                <a:gd name="T67" fmla="*/ 552 h 692"/>
                <a:gd name="T68" fmla="*/ 213 w 341"/>
                <a:gd name="T69" fmla="*/ 599 h 692"/>
                <a:gd name="T70" fmla="*/ 215 w 341"/>
                <a:gd name="T71" fmla="*/ 609 h 692"/>
                <a:gd name="T72" fmla="*/ 206 w 341"/>
                <a:gd name="T73" fmla="*/ 635 h 692"/>
                <a:gd name="T74" fmla="*/ 184 w 341"/>
                <a:gd name="T75" fmla="*/ 663 h 692"/>
                <a:gd name="T76" fmla="*/ 165 w 341"/>
                <a:gd name="T77" fmla="*/ 680 h 692"/>
                <a:gd name="T78" fmla="*/ 128 w 341"/>
                <a:gd name="T79" fmla="*/ 682 h 692"/>
                <a:gd name="T80" fmla="*/ 118 w 341"/>
                <a:gd name="T81" fmla="*/ 692 h 692"/>
                <a:gd name="T82" fmla="*/ 106 w 341"/>
                <a:gd name="T83" fmla="*/ 677 h 692"/>
                <a:gd name="T84" fmla="*/ 94 w 341"/>
                <a:gd name="T85" fmla="*/ 644 h 692"/>
                <a:gd name="T86" fmla="*/ 94 w 341"/>
                <a:gd name="T87" fmla="*/ 630 h 692"/>
                <a:gd name="T88" fmla="*/ 101 w 341"/>
                <a:gd name="T89" fmla="*/ 592 h 692"/>
                <a:gd name="T90" fmla="*/ 113 w 341"/>
                <a:gd name="T91" fmla="*/ 528 h 692"/>
                <a:gd name="T92" fmla="*/ 92 w 341"/>
                <a:gd name="T93" fmla="*/ 479 h 692"/>
                <a:gd name="T94" fmla="*/ 38 w 341"/>
                <a:gd name="T95" fmla="*/ 443 h 692"/>
                <a:gd name="T96" fmla="*/ 47 w 341"/>
                <a:gd name="T97" fmla="*/ 381 h 692"/>
                <a:gd name="T98" fmla="*/ 14 w 341"/>
                <a:gd name="T99" fmla="*/ 348 h 692"/>
                <a:gd name="T100" fmla="*/ 23 w 341"/>
                <a:gd name="T101" fmla="*/ 296 h 692"/>
                <a:gd name="T102" fmla="*/ 4 w 341"/>
                <a:gd name="T103" fmla="*/ 185 h 692"/>
                <a:gd name="T104" fmla="*/ 35 w 341"/>
                <a:gd name="T105" fmla="*/ 171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692">
                  <a:moveTo>
                    <a:pt x="45" y="131"/>
                  </a:moveTo>
                  <a:lnTo>
                    <a:pt x="57" y="128"/>
                  </a:lnTo>
                  <a:lnTo>
                    <a:pt x="71" y="135"/>
                  </a:lnTo>
                  <a:lnTo>
                    <a:pt x="94" y="128"/>
                  </a:lnTo>
                  <a:lnTo>
                    <a:pt x="99" y="123"/>
                  </a:lnTo>
                  <a:lnTo>
                    <a:pt x="101" y="109"/>
                  </a:lnTo>
                  <a:lnTo>
                    <a:pt x="111" y="109"/>
                  </a:lnTo>
                  <a:lnTo>
                    <a:pt x="111" y="104"/>
                  </a:lnTo>
                  <a:lnTo>
                    <a:pt x="116" y="109"/>
                  </a:lnTo>
                  <a:lnTo>
                    <a:pt x="118" y="104"/>
                  </a:lnTo>
                  <a:lnTo>
                    <a:pt x="120" y="104"/>
                  </a:lnTo>
                  <a:lnTo>
                    <a:pt x="123" y="102"/>
                  </a:lnTo>
                  <a:lnTo>
                    <a:pt x="118" y="97"/>
                  </a:lnTo>
                  <a:lnTo>
                    <a:pt x="120" y="93"/>
                  </a:lnTo>
                  <a:lnTo>
                    <a:pt x="123" y="97"/>
                  </a:lnTo>
                  <a:lnTo>
                    <a:pt x="128" y="81"/>
                  </a:lnTo>
                  <a:lnTo>
                    <a:pt x="135" y="74"/>
                  </a:lnTo>
                  <a:lnTo>
                    <a:pt x="151" y="76"/>
                  </a:lnTo>
                  <a:lnTo>
                    <a:pt x="156" y="71"/>
                  </a:lnTo>
                  <a:lnTo>
                    <a:pt x="158" y="67"/>
                  </a:lnTo>
                  <a:lnTo>
                    <a:pt x="156" y="64"/>
                  </a:lnTo>
                  <a:lnTo>
                    <a:pt x="161" y="62"/>
                  </a:lnTo>
                  <a:lnTo>
                    <a:pt x="158" y="50"/>
                  </a:lnTo>
                  <a:lnTo>
                    <a:pt x="163" y="45"/>
                  </a:lnTo>
                  <a:lnTo>
                    <a:pt x="158" y="43"/>
                  </a:lnTo>
                  <a:lnTo>
                    <a:pt x="165" y="41"/>
                  </a:lnTo>
                  <a:lnTo>
                    <a:pt x="163" y="31"/>
                  </a:lnTo>
                  <a:lnTo>
                    <a:pt x="173" y="33"/>
                  </a:lnTo>
                  <a:lnTo>
                    <a:pt x="173" y="19"/>
                  </a:lnTo>
                  <a:lnTo>
                    <a:pt x="177" y="19"/>
                  </a:lnTo>
                  <a:lnTo>
                    <a:pt x="175" y="15"/>
                  </a:lnTo>
                  <a:lnTo>
                    <a:pt x="180" y="10"/>
                  </a:lnTo>
                  <a:lnTo>
                    <a:pt x="177" y="10"/>
                  </a:lnTo>
                  <a:lnTo>
                    <a:pt x="180" y="7"/>
                  </a:lnTo>
                  <a:lnTo>
                    <a:pt x="180" y="3"/>
                  </a:lnTo>
                  <a:lnTo>
                    <a:pt x="187" y="0"/>
                  </a:lnTo>
                  <a:lnTo>
                    <a:pt x="187" y="5"/>
                  </a:lnTo>
                  <a:lnTo>
                    <a:pt x="191" y="7"/>
                  </a:lnTo>
                  <a:lnTo>
                    <a:pt x="201" y="0"/>
                  </a:lnTo>
                  <a:lnTo>
                    <a:pt x="215" y="5"/>
                  </a:lnTo>
                  <a:lnTo>
                    <a:pt x="217" y="0"/>
                  </a:lnTo>
                  <a:lnTo>
                    <a:pt x="222" y="5"/>
                  </a:lnTo>
                  <a:lnTo>
                    <a:pt x="222" y="12"/>
                  </a:lnTo>
                  <a:lnTo>
                    <a:pt x="227" y="12"/>
                  </a:lnTo>
                  <a:lnTo>
                    <a:pt x="227" y="17"/>
                  </a:lnTo>
                  <a:lnTo>
                    <a:pt x="225" y="22"/>
                  </a:lnTo>
                  <a:lnTo>
                    <a:pt x="232" y="29"/>
                  </a:lnTo>
                  <a:lnTo>
                    <a:pt x="229" y="31"/>
                  </a:lnTo>
                  <a:lnTo>
                    <a:pt x="225" y="29"/>
                  </a:lnTo>
                  <a:lnTo>
                    <a:pt x="229" y="36"/>
                  </a:lnTo>
                  <a:lnTo>
                    <a:pt x="220" y="41"/>
                  </a:lnTo>
                  <a:lnTo>
                    <a:pt x="220" y="45"/>
                  </a:lnTo>
                  <a:lnTo>
                    <a:pt x="225" y="43"/>
                  </a:lnTo>
                  <a:lnTo>
                    <a:pt x="225" y="50"/>
                  </a:lnTo>
                  <a:lnTo>
                    <a:pt x="217" y="52"/>
                  </a:lnTo>
                  <a:lnTo>
                    <a:pt x="220" y="59"/>
                  </a:lnTo>
                  <a:lnTo>
                    <a:pt x="215" y="59"/>
                  </a:lnTo>
                  <a:lnTo>
                    <a:pt x="215" y="64"/>
                  </a:lnTo>
                  <a:lnTo>
                    <a:pt x="210" y="64"/>
                  </a:lnTo>
                  <a:lnTo>
                    <a:pt x="208" y="69"/>
                  </a:lnTo>
                  <a:lnTo>
                    <a:pt x="206" y="67"/>
                  </a:lnTo>
                  <a:lnTo>
                    <a:pt x="203" y="74"/>
                  </a:lnTo>
                  <a:lnTo>
                    <a:pt x="199" y="74"/>
                  </a:lnTo>
                  <a:lnTo>
                    <a:pt x="196" y="81"/>
                  </a:lnTo>
                  <a:lnTo>
                    <a:pt x="191" y="88"/>
                  </a:lnTo>
                  <a:lnTo>
                    <a:pt x="187" y="88"/>
                  </a:lnTo>
                  <a:lnTo>
                    <a:pt x="182" y="102"/>
                  </a:lnTo>
                  <a:lnTo>
                    <a:pt x="175" y="104"/>
                  </a:lnTo>
                  <a:lnTo>
                    <a:pt x="177" y="112"/>
                  </a:lnTo>
                  <a:lnTo>
                    <a:pt x="165" y="119"/>
                  </a:lnTo>
                  <a:lnTo>
                    <a:pt x="163" y="128"/>
                  </a:lnTo>
                  <a:lnTo>
                    <a:pt x="168" y="133"/>
                  </a:lnTo>
                  <a:lnTo>
                    <a:pt x="165" y="140"/>
                  </a:lnTo>
                  <a:lnTo>
                    <a:pt x="173" y="142"/>
                  </a:lnTo>
                  <a:lnTo>
                    <a:pt x="165" y="147"/>
                  </a:lnTo>
                  <a:lnTo>
                    <a:pt x="168" y="154"/>
                  </a:lnTo>
                  <a:lnTo>
                    <a:pt x="161" y="157"/>
                  </a:lnTo>
                  <a:lnTo>
                    <a:pt x="158" y="166"/>
                  </a:lnTo>
                  <a:lnTo>
                    <a:pt x="161" y="168"/>
                  </a:lnTo>
                  <a:lnTo>
                    <a:pt x="168" y="168"/>
                  </a:lnTo>
                  <a:lnTo>
                    <a:pt x="168" y="194"/>
                  </a:lnTo>
                  <a:lnTo>
                    <a:pt x="187" y="204"/>
                  </a:lnTo>
                  <a:lnTo>
                    <a:pt x="187" y="209"/>
                  </a:lnTo>
                  <a:lnTo>
                    <a:pt x="180" y="211"/>
                  </a:lnTo>
                  <a:lnTo>
                    <a:pt x="180" y="218"/>
                  </a:lnTo>
                  <a:lnTo>
                    <a:pt x="194" y="247"/>
                  </a:lnTo>
                  <a:lnTo>
                    <a:pt x="196" y="249"/>
                  </a:lnTo>
                  <a:lnTo>
                    <a:pt x="206" y="270"/>
                  </a:lnTo>
                  <a:lnTo>
                    <a:pt x="232" y="242"/>
                  </a:lnTo>
                  <a:lnTo>
                    <a:pt x="239" y="254"/>
                  </a:lnTo>
                  <a:lnTo>
                    <a:pt x="244" y="254"/>
                  </a:lnTo>
                  <a:lnTo>
                    <a:pt x="246" y="263"/>
                  </a:lnTo>
                  <a:lnTo>
                    <a:pt x="244" y="268"/>
                  </a:lnTo>
                  <a:lnTo>
                    <a:pt x="251" y="273"/>
                  </a:lnTo>
                  <a:lnTo>
                    <a:pt x="251" y="282"/>
                  </a:lnTo>
                  <a:lnTo>
                    <a:pt x="260" y="291"/>
                  </a:lnTo>
                  <a:lnTo>
                    <a:pt x="258" y="296"/>
                  </a:lnTo>
                  <a:lnTo>
                    <a:pt x="258" y="301"/>
                  </a:lnTo>
                  <a:lnTo>
                    <a:pt x="260" y="313"/>
                  </a:lnTo>
                  <a:lnTo>
                    <a:pt x="265" y="315"/>
                  </a:lnTo>
                  <a:lnTo>
                    <a:pt x="265" y="327"/>
                  </a:lnTo>
                  <a:lnTo>
                    <a:pt x="279" y="336"/>
                  </a:lnTo>
                  <a:lnTo>
                    <a:pt x="291" y="358"/>
                  </a:lnTo>
                  <a:lnTo>
                    <a:pt x="324" y="346"/>
                  </a:lnTo>
                  <a:lnTo>
                    <a:pt x="341" y="363"/>
                  </a:lnTo>
                  <a:lnTo>
                    <a:pt x="336" y="372"/>
                  </a:lnTo>
                  <a:lnTo>
                    <a:pt x="326" y="379"/>
                  </a:lnTo>
                  <a:lnTo>
                    <a:pt x="336" y="386"/>
                  </a:lnTo>
                  <a:lnTo>
                    <a:pt x="305" y="405"/>
                  </a:lnTo>
                  <a:lnTo>
                    <a:pt x="298" y="417"/>
                  </a:lnTo>
                  <a:lnTo>
                    <a:pt x="296" y="436"/>
                  </a:lnTo>
                  <a:lnTo>
                    <a:pt x="291" y="452"/>
                  </a:lnTo>
                  <a:lnTo>
                    <a:pt x="288" y="471"/>
                  </a:lnTo>
                  <a:lnTo>
                    <a:pt x="303" y="486"/>
                  </a:lnTo>
                  <a:lnTo>
                    <a:pt x="312" y="486"/>
                  </a:lnTo>
                  <a:lnTo>
                    <a:pt x="319" y="495"/>
                  </a:lnTo>
                  <a:lnTo>
                    <a:pt x="317" y="497"/>
                  </a:lnTo>
                  <a:lnTo>
                    <a:pt x="307" y="500"/>
                  </a:lnTo>
                  <a:lnTo>
                    <a:pt x="296" y="514"/>
                  </a:lnTo>
                  <a:lnTo>
                    <a:pt x="291" y="509"/>
                  </a:lnTo>
                  <a:lnTo>
                    <a:pt x="284" y="519"/>
                  </a:lnTo>
                  <a:lnTo>
                    <a:pt x="281" y="516"/>
                  </a:lnTo>
                  <a:lnTo>
                    <a:pt x="279" y="519"/>
                  </a:lnTo>
                  <a:lnTo>
                    <a:pt x="277" y="512"/>
                  </a:lnTo>
                  <a:lnTo>
                    <a:pt x="265" y="514"/>
                  </a:lnTo>
                  <a:lnTo>
                    <a:pt x="258" y="495"/>
                  </a:lnTo>
                  <a:lnTo>
                    <a:pt x="258" y="464"/>
                  </a:lnTo>
                  <a:lnTo>
                    <a:pt x="244" y="460"/>
                  </a:lnTo>
                  <a:lnTo>
                    <a:pt x="232" y="469"/>
                  </a:lnTo>
                  <a:lnTo>
                    <a:pt x="217" y="471"/>
                  </a:lnTo>
                  <a:lnTo>
                    <a:pt x="199" y="488"/>
                  </a:lnTo>
                  <a:lnTo>
                    <a:pt x="182" y="490"/>
                  </a:lnTo>
                  <a:lnTo>
                    <a:pt x="191" y="514"/>
                  </a:lnTo>
                  <a:lnTo>
                    <a:pt x="206" y="521"/>
                  </a:lnTo>
                  <a:lnTo>
                    <a:pt x="213" y="550"/>
                  </a:lnTo>
                  <a:lnTo>
                    <a:pt x="217" y="552"/>
                  </a:lnTo>
                  <a:lnTo>
                    <a:pt x="213" y="571"/>
                  </a:lnTo>
                  <a:lnTo>
                    <a:pt x="215" y="576"/>
                  </a:lnTo>
                  <a:lnTo>
                    <a:pt x="210" y="585"/>
                  </a:lnTo>
                  <a:lnTo>
                    <a:pt x="213" y="599"/>
                  </a:lnTo>
                  <a:lnTo>
                    <a:pt x="208" y="604"/>
                  </a:lnTo>
                  <a:lnTo>
                    <a:pt x="213" y="606"/>
                  </a:lnTo>
                  <a:lnTo>
                    <a:pt x="215" y="606"/>
                  </a:lnTo>
                  <a:lnTo>
                    <a:pt x="215" y="609"/>
                  </a:lnTo>
                  <a:lnTo>
                    <a:pt x="213" y="628"/>
                  </a:lnTo>
                  <a:lnTo>
                    <a:pt x="208" y="630"/>
                  </a:lnTo>
                  <a:lnTo>
                    <a:pt x="208" y="637"/>
                  </a:lnTo>
                  <a:lnTo>
                    <a:pt x="206" y="635"/>
                  </a:lnTo>
                  <a:lnTo>
                    <a:pt x="201" y="644"/>
                  </a:lnTo>
                  <a:lnTo>
                    <a:pt x="191" y="649"/>
                  </a:lnTo>
                  <a:lnTo>
                    <a:pt x="187" y="661"/>
                  </a:lnTo>
                  <a:lnTo>
                    <a:pt x="184" y="663"/>
                  </a:lnTo>
                  <a:lnTo>
                    <a:pt x="180" y="661"/>
                  </a:lnTo>
                  <a:lnTo>
                    <a:pt x="180" y="666"/>
                  </a:lnTo>
                  <a:lnTo>
                    <a:pt x="170" y="668"/>
                  </a:lnTo>
                  <a:lnTo>
                    <a:pt x="165" y="680"/>
                  </a:lnTo>
                  <a:lnTo>
                    <a:pt x="149" y="682"/>
                  </a:lnTo>
                  <a:lnTo>
                    <a:pt x="137" y="680"/>
                  </a:lnTo>
                  <a:lnTo>
                    <a:pt x="139" y="677"/>
                  </a:lnTo>
                  <a:lnTo>
                    <a:pt x="128" y="682"/>
                  </a:lnTo>
                  <a:lnTo>
                    <a:pt x="128" y="687"/>
                  </a:lnTo>
                  <a:lnTo>
                    <a:pt x="123" y="689"/>
                  </a:lnTo>
                  <a:lnTo>
                    <a:pt x="123" y="692"/>
                  </a:lnTo>
                  <a:lnTo>
                    <a:pt x="118" y="692"/>
                  </a:lnTo>
                  <a:lnTo>
                    <a:pt x="118" y="687"/>
                  </a:lnTo>
                  <a:lnTo>
                    <a:pt x="109" y="682"/>
                  </a:lnTo>
                  <a:lnTo>
                    <a:pt x="111" y="680"/>
                  </a:lnTo>
                  <a:lnTo>
                    <a:pt x="106" y="677"/>
                  </a:lnTo>
                  <a:lnTo>
                    <a:pt x="97" y="675"/>
                  </a:lnTo>
                  <a:lnTo>
                    <a:pt x="92" y="661"/>
                  </a:lnTo>
                  <a:lnTo>
                    <a:pt x="97" y="649"/>
                  </a:lnTo>
                  <a:lnTo>
                    <a:pt x="94" y="644"/>
                  </a:lnTo>
                  <a:lnTo>
                    <a:pt x="99" y="639"/>
                  </a:lnTo>
                  <a:lnTo>
                    <a:pt x="97" y="637"/>
                  </a:lnTo>
                  <a:lnTo>
                    <a:pt x="99" y="632"/>
                  </a:lnTo>
                  <a:lnTo>
                    <a:pt x="94" y="630"/>
                  </a:lnTo>
                  <a:lnTo>
                    <a:pt x="92" y="621"/>
                  </a:lnTo>
                  <a:lnTo>
                    <a:pt x="94" y="616"/>
                  </a:lnTo>
                  <a:lnTo>
                    <a:pt x="97" y="595"/>
                  </a:lnTo>
                  <a:lnTo>
                    <a:pt x="101" y="592"/>
                  </a:lnTo>
                  <a:lnTo>
                    <a:pt x="120" y="557"/>
                  </a:lnTo>
                  <a:lnTo>
                    <a:pt x="118" y="545"/>
                  </a:lnTo>
                  <a:lnTo>
                    <a:pt x="120" y="533"/>
                  </a:lnTo>
                  <a:lnTo>
                    <a:pt x="113" y="528"/>
                  </a:lnTo>
                  <a:lnTo>
                    <a:pt x="116" y="512"/>
                  </a:lnTo>
                  <a:lnTo>
                    <a:pt x="111" y="505"/>
                  </a:lnTo>
                  <a:lnTo>
                    <a:pt x="120" y="486"/>
                  </a:lnTo>
                  <a:lnTo>
                    <a:pt x="92" y="479"/>
                  </a:lnTo>
                  <a:lnTo>
                    <a:pt x="80" y="464"/>
                  </a:lnTo>
                  <a:lnTo>
                    <a:pt x="73" y="464"/>
                  </a:lnTo>
                  <a:lnTo>
                    <a:pt x="73" y="443"/>
                  </a:lnTo>
                  <a:lnTo>
                    <a:pt x="38" y="443"/>
                  </a:lnTo>
                  <a:lnTo>
                    <a:pt x="40" y="407"/>
                  </a:lnTo>
                  <a:lnTo>
                    <a:pt x="42" y="396"/>
                  </a:lnTo>
                  <a:lnTo>
                    <a:pt x="49" y="386"/>
                  </a:lnTo>
                  <a:lnTo>
                    <a:pt x="47" y="381"/>
                  </a:lnTo>
                  <a:lnTo>
                    <a:pt x="45" y="365"/>
                  </a:lnTo>
                  <a:lnTo>
                    <a:pt x="40" y="351"/>
                  </a:lnTo>
                  <a:lnTo>
                    <a:pt x="35" y="346"/>
                  </a:lnTo>
                  <a:lnTo>
                    <a:pt x="14" y="348"/>
                  </a:lnTo>
                  <a:lnTo>
                    <a:pt x="28" y="339"/>
                  </a:lnTo>
                  <a:lnTo>
                    <a:pt x="33" y="325"/>
                  </a:lnTo>
                  <a:lnTo>
                    <a:pt x="23" y="308"/>
                  </a:lnTo>
                  <a:lnTo>
                    <a:pt x="23" y="296"/>
                  </a:lnTo>
                  <a:lnTo>
                    <a:pt x="9" y="258"/>
                  </a:lnTo>
                  <a:lnTo>
                    <a:pt x="4" y="249"/>
                  </a:lnTo>
                  <a:lnTo>
                    <a:pt x="0" y="197"/>
                  </a:lnTo>
                  <a:lnTo>
                    <a:pt x="4" y="185"/>
                  </a:lnTo>
                  <a:lnTo>
                    <a:pt x="12" y="180"/>
                  </a:lnTo>
                  <a:lnTo>
                    <a:pt x="19" y="183"/>
                  </a:lnTo>
                  <a:lnTo>
                    <a:pt x="28" y="178"/>
                  </a:lnTo>
                  <a:lnTo>
                    <a:pt x="35" y="171"/>
                  </a:lnTo>
                  <a:lnTo>
                    <a:pt x="40" y="140"/>
                  </a:lnTo>
                  <a:lnTo>
                    <a:pt x="45" y="13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7" name="Freeform 234"/>
            <p:cNvSpPr>
              <a:spLocks/>
            </p:cNvSpPr>
            <p:nvPr/>
          </p:nvSpPr>
          <p:spPr bwMode="auto">
            <a:xfrm>
              <a:off x="6169025" y="1634702"/>
              <a:ext cx="690563" cy="447675"/>
            </a:xfrm>
            <a:custGeom>
              <a:avLst/>
              <a:gdLst>
                <a:gd name="T0" fmla="*/ 99 w 435"/>
                <a:gd name="T1" fmla="*/ 87 h 282"/>
                <a:gd name="T2" fmla="*/ 118 w 435"/>
                <a:gd name="T3" fmla="*/ 90 h 282"/>
                <a:gd name="T4" fmla="*/ 121 w 435"/>
                <a:gd name="T5" fmla="*/ 80 h 282"/>
                <a:gd name="T6" fmla="*/ 135 w 435"/>
                <a:gd name="T7" fmla="*/ 76 h 282"/>
                <a:gd name="T8" fmla="*/ 144 w 435"/>
                <a:gd name="T9" fmla="*/ 71 h 282"/>
                <a:gd name="T10" fmla="*/ 159 w 435"/>
                <a:gd name="T11" fmla="*/ 71 h 282"/>
                <a:gd name="T12" fmla="*/ 173 w 435"/>
                <a:gd name="T13" fmla="*/ 64 h 282"/>
                <a:gd name="T14" fmla="*/ 187 w 435"/>
                <a:gd name="T15" fmla="*/ 54 h 282"/>
                <a:gd name="T16" fmla="*/ 189 w 435"/>
                <a:gd name="T17" fmla="*/ 54 h 282"/>
                <a:gd name="T18" fmla="*/ 213 w 435"/>
                <a:gd name="T19" fmla="*/ 40 h 282"/>
                <a:gd name="T20" fmla="*/ 237 w 435"/>
                <a:gd name="T21" fmla="*/ 24 h 282"/>
                <a:gd name="T22" fmla="*/ 263 w 435"/>
                <a:gd name="T23" fmla="*/ 24 h 282"/>
                <a:gd name="T24" fmla="*/ 303 w 435"/>
                <a:gd name="T25" fmla="*/ 47 h 282"/>
                <a:gd name="T26" fmla="*/ 331 w 435"/>
                <a:gd name="T27" fmla="*/ 26 h 282"/>
                <a:gd name="T28" fmla="*/ 379 w 435"/>
                <a:gd name="T29" fmla="*/ 16 h 282"/>
                <a:gd name="T30" fmla="*/ 428 w 435"/>
                <a:gd name="T31" fmla="*/ 5 h 282"/>
                <a:gd name="T32" fmla="*/ 435 w 435"/>
                <a:gd name="T33" fmla="*/ 14 h 282"/>
                <a:gd name="T34" fmla="*/ 398 w 435"/>
                <a:gd name="T35" fmla="*/ 68 h 282"/>
                <a:gd name="T36" fmla="*/ 357 w 435"/>
                <a:gd name="T37" fmla="*/ 99 h 282"/>
                <a:gd name="T38" fmla="*/ 327 w 435"/>
                <a:gd name="T39" fmla="*/ 109 h 282"/>
                <a:gd name="T40" fmla="*/ 317 w 435"/>
                <a:gd name="T41" fmla="*/ 135 h 282"/>
                <a:gd name="T42" fmla="*/ 319 w 435"/>
                <a:gd name="T43" fmla="*/ 168 h 282"/>
                <a:gd name="T44" fmla="*/ 303 w 435"/>
                <a:gd name="T45" fmla="*/ 180 h 282"/>
                <a:gd name="T46" fmla="*/ 291 w 435"/>
                <a:gd name="T47" fmla="*/ 199 h 282"/>
                <a:gd name="T48" fmla="*/ 289 w 435"/>
                <a:gd name="T49" fmla="*/ 211 h 282"/>
                <a:gd name="T50" fmla="*/ 286 w 435"/>
                <a:gd name="T51" fmla="*/ 222 h 282"/>
                <a:gd name="T52" fmla="*/ 279 w 435"/>
                <a:gd name="T53" fmla="*/ 232 h 282"/>
                <a:gd name="T54" fmla="*/ 284 w 435"/>
                <a:gd name="T55" fmla="*/ 241 h 282"/>
                <a:gd name="T56" fmla="*/ 282 w 435"/>
                <a:gd name="T57" fmla="*/ 258 h 282"/>
                <a:gd name="T58" fmla="*/ 272 w 435"/>
                <a:gd name="T59" fmla="*/ 272 h 282"/>
                <a:gd name="T60" fmla="*/ 256 w 435"/>
                <a:gd name="T61" fmla="*/ 267 h 282"/>
                <a:gd name="T62" fmla="*/ 248 w 435"/>
                <a:gd name="T63" fmla="*/ 282 h 282"/>
                <a:gd name="T64" fmla="*/ 241 w 435"/>
                <a:gd name="T65" fmla="*/ 277 h 282"/>
                <a:gd name="T66" fmla="*/ 218 w 435"/>
                <a:gd name="T67" fmla="*/ 270 h 282"/>
                <a:gd name="T68" fmla="*/ 196 w 435"/>
                <a:gd name="T69" fmla="*/ 253 h 282"/>
                <a:gd name="T70" fmla="*/ 168 w 435"/>
                <a:gd name="T71" fmla="*/ 246 h 282"/>
                <a:gd name="T72" fmla="*/ 142 w 435"/>
                <a:gd name="T73" fmla="*/ 222 h 282"/>
                <a:gd name="T74" fmla="*/ 147 w 435"/>
                <a:gd name="T75" fmla="*/ 208 h 282"/>
                <a:gd name="T76" fmla="*/ 135 w 435"/>
                <a:gd name="T77" fmla="*/ 196 h 282"/>
                <a:gd name="T78" fmla="*/ 104 w 435"/>
                <a:gd name="T79" fmla="*/ 196 h 282"/>
                <a:gd name="T80" fmla="*/ 38 w 435"/>
                <a:gd name="T81" fmla="*/ 182 h 282"/>
                <a:gd name="T82" fmla="*/ 19 w 435"/>
                <a:gd name="T83" fmla="*/ 156 h 282"/>
                <a:gd name="T84" fmla="*/ 7 w 435"/>
                <a:gd name="T85" fmla="*/ 128 h 282"/>
                <a:gd name="T86" fmla="*/ 0 w 435"/>
                <a:gd name="T87" fmla="*/ 111 h 282"/>
                <a:gd name="T88" fmla="*/ 26 w 435"/>
                <a:gd name="T89" fmla="*/ 111 h 282"/>
                <a:gd name="T90" fmla="*/ 45 w 435"/>
                <a:gd name="T91" fmla="*/ 116 h 282"/>
                <a:gd name="T92" fmla="*/ 50 w 435"/>
                <a:gd name="T93" fmla="*/ 118 h 282"/>
                <a:gd name="T94" fmla="*/ 66 w 435"/>
                <a:gd name="T95" fmla="*/ 10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5" h="282">
                  <a:moveTo>
                    <a:pt x="76" y="87"/>
                  </a:moveTo>
                  <a:lnTo>
                    <a:pt x="97" y="85"/>
                  </a:lnTo>
                  <a:lnTo>
                    <a:pt x="99" y="87"/>
                  </a:lnTo>
                  <a:lnTo>
                    <a:pt x="95" y="92"/>
                  </a:lnTo>
                  <a:lnTo>
                    <a:pt x="104" y="95"/>
                  </a:lnTo>
                  <a:lnTo>
                    <a:pt x="118" y="90"/>
                  </a:lnTo>
                  <a:lnTo>
                    <a:pt x="118" y="87"/>
                  </a:lnTo>
                  <a:lnTo>
                    <a:pt x="116" y="83"/>
                  </a:lnTo>
                  <a:lnTo>
                    <a:pt x="121" y="80"/>
                  </a:lnTo>
                  <a:lnTo>
                    <a:pt x="130" y="76"/>
                  </a:lnTo>
                  <a:lnTo>
                    <a:pt x="132" y="80"/>
                  </a:lnTo>
                  <a:lnTo>
                    <a:pt x="135" y="76"/>
                  </a:lnTo>
                  <a:lnTo>
                    <a:pt x="140" y="80"/>
                  </a:lnTo>
                  <a:lnTo>
                    <a:pt x="144" y="80"/>
                  </a:lnTo>
                  <a:lnTo>
                    <a:pt x="144" y="71"/>
                  </a:lnTo>
                  <a:lnTo>
                    <a:pt x="149" y="68"/>
                  </a:lnTo>
                  <a:lnTo>
                    <a:pt x="151" y="71"/>
                  </a:lnTo>
                  <a:lnTo>
                    <a:pt x="159" y="71"/>
                  </a:lnTo>
                  <a:lnTo>
                    <a:pt x="161" y="66"/>
                  </a:lnTo>
                  <a:lnTo>
                    <a:pt x="170" y="64"/>
                  </a:lnTo>
                  <a:lnTo>
                    <a:pt x="173" y="64"/>
                  </a:lnTo>
                  <a:lnTo>
                    <a:pt x="175" y="61"/>
                  </a:lnTo>
                  <a:lnTo>
                    <a:pt x="180" y="54"/>
                  </a:lnTo>
                  <a:lnTo>
                    <a:pt x="187" y="54"/>
                  </a:lnTo>
                  <a:lnTo>
                    <a:pt x="187" y="57"/>
                  </a:lnTo>
                  <a:lnTo>
                    <a:pt x="189" y="59"/>
                  </a:lnTo>
                  <a:lnTo>
                    <a:pt x="189" y="54"/>
                  </a:lnTo>
                  <a:lnTo>
                    <a:pt x="201" y="50"/>
                  </a:lnTo>
                  <a:lnTo>
                    <a:pt x="206" y="42"/>
                  </a:lnTo>
                  <a:lnTo>
                    <a:pt x="213" y="40"/>
                  </a:lnTo>
                  <a:lnTo>
                    <a:pt x="213" y="35"/>
                  </a:lnTo>
                  <a:lnTo>
                    <a:pt x="237" y="19"/>
                  </a:lnTo>
                  <a:lnTo>
                    <a:pt x="237" y="24"/>
                  </a:lnTo>
                  <a:lnTo>
                    <a:pt x="241" y="28"/>
                  </a:lnTo>
                  <a:lnTo>
                    <a:pt x="260" y="28"/>
                  </a:lnTo>
                  <a:lnTo>
                    <a:pt x="263" y="24"/>
                  </a:lnTo>
                  <a:lnTo>
                    <a:pt x="272" y="38"/>
                  </a:lnTo>
                  <a:lnTo>
                    <a:pt x="289" y="40"/>
                  </a:lnTo>
                  <a:lnTo>
                    <a:pt x="303" y="47"/>
                  </a:lnTo>
                  <a:lnTo>
                    <a:pt x="312" y="45"/>
                  </a:lnTo>
                  <a:lnTo>
                    <a:pt x="315" y="35"/>
                  </a:lnTo>
                  <a:lnTo>
                    <a:pt x="331" y="26"/>
                  </a:lnTo>
                  <a:lnTo>
                    <a:pt x="355" y="28"/>
                  </a:lnTo>
                  <a:lnTo>
                    <a:pt x="362" y="16"/>
                  </a:lnTo>
                  <a:lnTo>
                    <a:pt x="379" y="16"/>
                  </a:lnTo>
                  <a:lnTo>
                    <a:pt x="393" y="5"/>
                  </a:lnTo>
                  <a:lnTo>
                    <a:pt x="409" y="0"/>
                  </a:lnTo>
                  <a:lnTo>
                    <a:pt x="428" y="5"/>
                  </a:lnTo>
                  <a:lnTo>
                    <a:pt x="431" y="7"/>
                  </a:lnTo>
                  <a:lnTo>
                    <a:pt x="431" y="14"/>
                  </a:lnTo>
                  <a:lnTo>
                    <a:pt x="435" y="14"/>
                  </a:lnTo>
                  <a:lnTo>
                    <a:pt x="433" y="28"/>
                  </a:lnTo>
                  <a:lnTo>
                    <a:pt x="407" y="42"/>
                  </a:lnTo>
                  <a:lnTo>
                    <a:pt x="398" y="68"/>
                  </a:lnTo>
                  <a:lnTo>
                    <a:pt x="369" y="97"/>
                  </a:lnTo>
                  <a:lnTo>
                    <a:pt x="362" y="95"/>
                  </a:lnTo>
                  <a:lnTo>
                    <a:pt x="357" y="99"/>
                  </a:lnTo>
                  <a:lnTo>
                    <a:pt x="350" y="99"/>
                  </a:lnTo>
                  <a:lnTo>
                    <a:pt x="343" y="106"/>
                  </a:lnTo>
                  <a:lnTo>
                    <a:pt x="327" y="109"/>
                  </a:lnTo>
                  <a:lnTo>
                    <a:pt x="329" y="128"/>
                  </a:lnTo>
                  <a:lnTo>
                    <a:pt x="324" y="135"/>
                  </a:lnTo>
                  <a:lnTo>
                    <a:pt x="317" y="135"/>
                  </a:lnTo>
                  <a:lnTo>
                    <a:pt x="315" y="147"/>
                  </a:lnTo>
                  <a:lnTo>
                    <a:pt x="319" y="161"/>
                  </a:lnTo>
                  <a:lnTo>
                    <a:pt x="319" y="168"/>
                  </a:lnTo>
                  <a:lnTo>
                    <a:pt x="312" y="175"/>
                  </a:lnTo>
                  <a:lnTo>
                    <a:pt x="303" y="175"/>
                  </a:lnTo>
                  <a:lnTo>
                    <a:pt x="303" y="180"/>
                  </a:lnTo>
                  <a:lnTo>
                    <a:pt x="296" y="184"/>
                  </a:lnTo>
                  <a:lnTo>
                    <a:pt x="298" y="194"/>
                  </a:lnTo>
                  <a:lnTo>
                    <a:pt x="291" y="199"/>
                  </a:lnTo>
                  <a:lnTo>
                    <a:pt x="291" y="203"/>
                  </a:lnTo>
                  <a:lnTo>
                    <a:pt x="286" y="203"/>
                  </a:lnTo>
                  <a:lnTo>
                    <a:pt x="289" y="211"/>
                  </a:lnTo>
                  <a:lnTo>
                    <a:pt x="286" y="218"/>
                  </a:lnTo>
                  <a:lnTo>
                    <a:pt x="289" y="220"/>
                  </a:lnTo>
                  <a:lnTo>
                    <a:pt x="286" y="222"/>
                  </a:lnTo>
                  <a:lnTo>
                    <a:pt x="289" y="227"/>
                  </a:lnTo>
                  <a:lnTo>
                    <a:pt x="282" y="227"/>
                  </a:lnTo>
                  <a:lnTo>
                    <a:pt x="279" y="232"/>
                  </a:lnTo>
                  <a:lnTo>
                    <a:pt x="284" y="237"/>
                  </a:lnTo>
                  <a:lnTo>
                    <a:pt x="279" y="241"/>
                  </a:lnTo>
                  <a:lnTo>
                    <a:pt x="284" y="241"/>
                  </a:lnTo>
                  <a:lnTo>
                    <a:pt x="286" y="246"/>
                  </a:lnTo>
                  <a:lnTo>
                    <a:pt x="277" y="251"/>
                  </a:lnTo>
                  <a:lnTo>
                    <a:pt x="282" y="258"/>
                  </a:lnTo>
                  <a:lnTo>
                    <a:pt x="274" y="265"/>
                  </a:lnTo>
                  <a:lnTo>
                    <a:pt x="277" y="270"/>
                  </a:lnTo>
                  <a:lnTo>
                    <a:pt x="272" y="272"/>
                  </a:lnTo>
                  <a:lnTo>
                    <a:pt x="265" y="267"/>
                  </a:lnTo>
                  <a:lnTo>
                    <a:pt x="263" y="272"/>
                  </a:lnTo>
                  <a:lnTo>
                    <a:pt x="256" y="267"/>
                  </a:lnTo>
                  <a:lnTo>
                    <a:pt x="253" y="272"/>
                  </a:lnTo>
                  <a:lnTo>
                    <a:pt x="256" y="274"/>
                  </a:lnTo>
                  <a:lnTo>
                    <a:pt x="248" y="282"/>
                  </a:lnTo>
                  <a:lnTo>
                    <a:pt x="244" y="279"/>
                  </a:lnTo>
                  <a:lnTo>
                    <a:pt x="241" y="274"/>
                  </a:lnTo>
                  <a:lnTo>
                    <a:pt x="241" y="277"/>
                  </a:lnTo>
                  <a:lnTo>
                    <a:pt x="232" y="277"/>
                  </a:lnTo>
                  <a:lnTo>
                    <a:pt x="225" y="267"/>
                  </a:lnTo>
                  <a:lnTo>
                    <a:pt x="218" y="270"/>
                  </a:lnTo>
                  <a:lnTo>
                    <a:pt x="213" y="270"/>
                  </a:lnTo>
                  <a:lnTo>
                    <a:pt x="203" y="256"/>
                  </a:lnTo>
                  <a:lnTo>
                    <a:pt x="196" y="253"/>
                  </a:lnTo>
                  <a:lnTo>
                    <a:pt x="189" y="256"/>
                  </a:lnTo>
                  <a:lnTo>
                    <a:pt x="187" y="251"/>
                  </a:lnTo>
                  <a:lnTo>
                    <a:pt x="168" y="246"/>
                  </a:lnTo>
                  <a:lnTo>
                    <a:pt x="163" y="241"/>
                  </a:lnTo>
                  <a:lnTo>
                    <a:pt x="156" y="239"/>
                  </a:lnTo>
                  <a:lnTo>
                    <a:pt x="142" y="222"/>
                  </a:lnTo>
                  <a:lnTo>
                    <a:pt x="144" y="218"/>
                  </a:lnTo>
                  <a:lnTo>
                    <a:pt x="149" y="213"/>
                  </a:lnTo>
                  <a:lnTo>
                    <a:pt x="147" y="208"/>
                  </a:lnTo>
                  <a:lnTo>
                    <a:pt x="149" y="206"/>
                  </a:lnTo>
                  <a:lnTo>
                    <a:pt x="147" y="201"/>
                  </a:lnTo>
                  <a:lnTo>
                    <a:pt x="135" y="196"/>
                  </a:lnTo>
                  <a:lnTo>
                    <a:pt x="123" y="199"/>
                  </a:lnTo>
                  <a:lnTo>
                    <a:pt x="111" y="187"/>
                  </a:lnTo>
                  <a:lnTo>
                    <a:pt x="104" y="196"/>
                  </a:lnTo>
                  <a:lnTo>
                    <a:pt x="90" y="206"/>
                  </a:lnTo>
                  <a:lnTo>
                    <a:pt x="61" y="203"/>
                  </a:lnTo>
                  <a:lnTo>
                    <a:pt x="38" y="182"/>
                  </a:lnTo>
                  <a:lnTo>
                    <a:pt x="28" y="173"/>
                  </a:lnTo>
                  <a:lnTo>
                    <a:pt x="28" y="163"/>
                  </a:lnTo>
                  <a:lnTo>
                    <a:pt x="19" y="156"/>
                  </a:lnTo>
                  <a:lnTo>
                    <a:pt x="21" y="142"/>
                  </a:lnTo>
                  <a:lnTo>
                    <a:pt x="9" y="132"/>
                  </a:lnTo>
                  <a:lnTo>
                    <a:pt x="7" y="128"/>
                  </a:lnTo>
                  <a:lnTo>
                    <a:pt x="9" y="123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9" y="104"/>
                  </a:lnTo>
                  <a:lnTo>
                    <a:pt x="19" y="111"/>
                  </a:lnTo>
                  <a:lnTo>
                    <a:pt x="26" y="111"/>
                  </a:lnTo>
                  <a:lnTo>
                    <a:pt x="31" y="116"/>
                  </a:lnTo>
                  <a:lnTo>
                    <a:pt x="45" y="111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47" y="118"/>
                  </a:lnTo>
                  <a:lnTo>
                    <a:pt x="50" y="118"/>
                  </a:lnTo>
                  <a:lnTo>
                    <a:pt x="57" y="111"/>
                  </a:lnTo>
                  <a:lnTo>
                    <a:pt x="57" y="106"/>
                  </a:lnTo>
                  <a:lnTo>
                    <a:pt x="66" y="104"/>
                  </a:lnTo>
                  <a:lnTo>
                    <a:pt x="64" y="95"/>
                  </a:lnTo>
                  <a:lnTo>
                    <a:pt x="76" y="8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8" name="Freeform 235"/>
            <p:cNvSpPr>
              <a:spLocks/>
            </p:cNvSpPr>
            <p:nvPr/>
          </p:nvSpPr>
          <p:spPr bwMode="auto">
            <a:xfrm>
              <a:off x="6199188" y="1931565"/>
              <a:ext cx="165100" cy="412750"/>
            </a:xfrm>
            <a:custGeom>
              <a:avLst/>
              <a:gdLst>
                <a:gd name="T0" fmla="*/ 47 w 104"/>
                <a:gd name="T1" fmla="*/ 16 h 260"/>
                <a:gd name="T2" fmla="*/ 71 w 104"/>
                <a:gd name="T3" fmla="*/ 19 h 260"/>
                <a:gd name="T4" fmla="*/ 85 w 104"/>
                <a:gd name="T5" fmla="*/ 9 h 260"/>
                <a:gd name="T6" fmla="*/ 92 w 104"/>
                <a:gd name="T7" fmla="*/ 0 h 260"/>
                <a:gd name="T8" fmla="*/ 104 w 104"/>
                <a:gd name="T9" fmla="*/ 12 h 260"/>
                <a:gd name="T10" fmla="*/ 102 w 104"/>
                <a:gd name="T11" fmla="*/ 26 h 260"/>
                <a:gd name="T12" fmla="*/ 97 w 104"/>
                <a:gd name="T13" fmla="*/ 35 h 260"/>
                <a:gd name="T14" fmla="*/ 99 w 104"/>
                <a:gd name="T15" fmla="*/ 42 h 260"/>
                <a:gd name="T16" fmla="*/ 95 w 104"/>
                <a:gd name="T17" fmla="*/ 45 h 260"/>
                <a:gd name="T18" fmla="*/ 99 w 104"/>
                <a:gd name="T19" fmla="*/ 52 h 260"/>
                <a:gd name="T20" fmla="*/ 97 w 104"/>
                <a:gd name="T21" fmla="*/ 71 h 260"/>
                <a:gd name="T22" fmla="*/ 87 w 104"/>
                <a:gd name="T23" fmla="*/ 99 h 260"/>
                <a:gd name="T24" fmla="*/ 87 w 104"/>
                <a:gd name="T25" fmla="*/ 118 h 260"/>
                <a:gd name="T26" fmla="*/ 92 w 104"/>
                <a:gd name="T27" fmla="*/ 118 h 260"/>
                <a:gd name="T28" fmla="*/ 92 w 104"/>
                <a:gd name="T29" fmla="*/ 125 h 260"/>
                <a:gd name="T30" fmla="*/ 85 w 104"/>
                <a:gd name="T31" fmla="*/ 128 h 260"/>
                <a:gd name="T32" fmla="*/ 71 w 104"/>
                <a:gd name="T33" fmla="*/ 144 h 260"/>
                <a:gd name="T34" fmla="*/ 71 w 104"/>
                <a:gd name="T35" fmla="*/ 206 h 260"/>
                <a:gd name="T36" fmla="*/ 57 w 104"/>
                <a:gd name="T37" fmla="*/ 215 h 260"/>
                <a:gd name="T38" fmla="*/ 50 w 104"/>
                <a:gd name="T39" fmla="*/ 213 h 260"/>
                <a:gd name="T40" fmla="*/ 50 w 104"/>
                <a:gd name="T41" fmla="*/ 215 h 260"/>
                <a:gd name="T42" fmla="*/ 47 w 104"/>
                <a:gd name="T43" fmla="*/ 225 h 260"/>
                <a:gd name="T44" fmla="*/ 50 w 104"/>
                <a:gd name="T45" fmla="*/ 227 h 260"/>
                <a:gd name="T46" fmla="*/ 50 w 104"/>
                <a:gd name="T47" fmla="*/ 244 h 260"/>
                <a:gd name="T48" fmla="*/ 40 w 104"/>
                <a:gd name="T49" fmla="*/ 260 h 260"/>
                <a:gd name="T50" fmla="*/ 31 w 104"/>
                <a:gd name="T51" fmla="*/ 246 h 260"/>
                <a:gd name="T52" fmla="*/ 21 w 104"/>
                <a:gd name="T53" fmla="*/ 246 h 260"/>
                <a:gd name="T54" fmla="*/ 19 w 104"/>
                <a:gd name="T55" fmla="*/ 244 h 260"/>
                <a:gd name="T56" fmla="*/ 14 w 104"/>
                <a:gd name="T57" fmla="*/ 246 h 260"/>
                <a:gd name="T58" fmla="*/ 9 w 104"/>
                <a:gd name="T59" fmla="*/ 244 h 260"/>
                <a:gd name="T60" fmla="*/ 9 w 104"/>
                <a:gd name="T61" fmla="*/ 232 h 260"/>
                <a:gd name="T62" fmla="*/ 19 w 104"/>
                <a:gd name="T63" fmla="*/ 220 h 260"/>
                <a:gd name="T64" fmla="*/ 19 w 104"/>
                <a:gd name="T65" fmla="*/ 211 h 260"/>
                <a:gd name="T66" fmla="*/ 16 w 104"/>
                <a:gd name="T67" fmla="*/ 196 h 260"/>
                <a:gd name="T68" fmla="*/ 0 w 104"/>
                <a:gd name="T69" fmla="*/ 187 h 260"/>
                <a:gd name="T70" fmla="*/ 0 w 104"/>
                <a:gd name="T71" fmla="*/ 182 h 260"/>
                <a:gd name="T72" fmla="*/ 5 w 104"/>
                <a:gd name="T73" fmla="*/ 173 h 260"/>
                <a:gd name="T74" fmla="*/ 14 w 104"/>
                <a:gd name="T75" fmla="*/ 168 h 260"/>
                <a:gd name="T76" fmla="*/ 21 w 104"/>
                <a:gd name="T77" fmla="*/ 154 h 260"/>
                <a:gd name="T78" fmla="*/ 31 w 104"/>
                <a:gd name="T79" fmla="*/ 151 h 260"/>
                <a:gd name="T80" fmla="*/ 33 w 104"/>
                <a:gd name="T81" fmla="*/ 144 h 260"/>
                <a:gd name="T82" fmla="*/ 21 w 104"/>
                <a:gd name="T83" fmla="*/ 149 h 260"/>
                <a:gd name="T84" fmla="*/ 9 w 104"/>
                <a:gd name="T85" fmla="*/ 147 h 260"/>
                <a:gd name="T86" fmla="*/ 7 w 104"/>
                <a:gd name="T87" fmla="*/ 135 h 260"/>
                <a:gd name="T88" fmla="*/ 21 w 104"/>
                <a:gd name="T89" fmla="*/ 116 h 260"/>
                <a:gd name="T90" fmla="*/ 12 w 104"/>
                <a:gd name="T91" fmla="*/ 109 h 260"/>
                <a:gd name="T92" fmla="*/ 12 w 104"/>
                <a:gd name="T93" fmla="*/ 102 h 260"/>
                <a:gd name="T94" fmla="*/ 42 w 104"/>
                <a:gd name="T95" fmla="*/ 57 h 260"/>
                <a:gd name="T96" fmla="*/ 45 w 104"/>
                <a:gd name="T97" fmla="*/ 38 h 260"/>
                <a:gd name="T98" fmla="*/ 50 w 104"/>
                <a:gd name="T99" fmla="*/ 28 h 260"/>
                <a:gd name="T100" fmla="*/ 47 w 104"/>
                <a:gd name="T101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260">
                  <a:moveTo>
                    <a:pt x="47" y="16"/>
                  </a:moveTo>
                  <a:lnTo>
                    <a:pt x="71" y="19"/>
                  </a:lnTo>
                  <a:lnTo>
                    <a:pt x="85" y="9"/>
                  </a:lnTo>
                  <a:lnTo>
                    <a:pt x="92" y="0"/>
                  </a:lnTo>
                  <a:lnTo>
                    <a:pt x="104" y="12"/>
                  </a:lnTo>
                  <a:lnTo>
                    <a:pt x="102" y="26"/>
                  </a:lnTo>
                  <a:lnTo>
                    <a:pt x="97" y="35"/>
                  </a:lnTo>
                  <a:lnTo>
                    <a:pt x="99" y="42"/>
                  </a:lnTo>
                  <a:lnTo>
                    <a:pt x="95" y="45"/>
                  </a:lnTo>
                  <a:lnTo>
                    <a:pt x="99" y="52"/>
                  </a:lnTo>
                  <a:lnTo>
                    <a:pt x="97" y="71"/>
                  </a:lnTo>
                  <a:lnTo>
                    <a:pt x="87" y="99"/>
                  </a:lnTo>
                  <a:lnTo>
                    <a:pt x="87" y="118"/>
                  </a:lnTo>
                  <a:lnTo>
                    <a:pt x="92" y="118"/>
                  </a:lnTo>
                  <a:lnTo>
                    <a:pt x="92" y="125"/>
                  </a:lnTo>
                  <a:lnTo>
                    <a:pt x="85" y="128"/>
                  </a:lnTo>
                  <a:lnTo>
                    <a:pt x="71" y="144"/>
                  </a:lnTo>
                  <a:lnTo>
                    <a:pt x="71" y="206"/>
                  </a:lnTo>
                  <a:lnTo>
                    <a:pt x="57" y="215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47" y="225"/>
                  </a:lnTo>
                  <a:lnTo>
                    <a:pt x="50" y="227"/>
                  </a:lnTo>
                  <a:lnTo>
                    <a:pt x="50" y="244"/>
                  </a:lnTo>
                  <a:lnTo>
                    <a:pt x="40" y="260"/>
                  </a:lnTo>
                  <a:lnTo>
                    <a:pt x="31" y="246"/>
                  </a:lnTo>
                  <a:lnTo>
                    <a:pt x="21" y="246"/>
                  </a:lnTo>
                  <a:lnTo>
                    <a:pt x="19" y="244"/>
                  </a:lnTo>
                  <a:lnTo>
                    <a:pt x="14" y="246"/>
                  </a:lnTo>
                  <a:lnTo>
                    <a:pt x="9" y="244"/>
                  </a:lnTo>
                  <a:lnTo>
                    <a:pt x="9" y="232"/>
                  </a:lnTo>
                  <a:lnTo>
                    <a:pt x="19" y="220"/>
                  </a:lnTo>
                  <a:lnTo>
                    <a:pt x="19" y="211"/>
                  </a:lnTo>
                  <a:lnTo>
                    <a:pt x="16" y="196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5" y="173"/>
                  </a:lnTo>
                  <a:lnTo>
                    <a:pt x="14" y="168"/>
                  </a:lnTo>
                  <a:lnTo>
                    <a:pt x="21" y="154"/>
                  </a:lnTo>
                  <a:lnTo>
                    <a:pt x="31" y="151"/>
                  </a:lnTo>
                  <a:lnTo>
                    <a:pt x="33" y="144"/>
                  </a:lnTo>
                  <a:lnTo>
                    <a:pt x="21" y="149"/>
                  </a:lnTo>
                  <a:lnTo>
                    <a:pt x="9" y="147"/>
                  </a:lnTo>
                  <a:lnTo>
                    <a:pt x="7" y="135"/>
                  </a:lnTo>
                  <a:lnTo>
                    <a:pt x="21" y="116"/>
                  </a:lnTo>
                  <a:lnTo>
                    <a:pt x="12" y="109"/>
                  </a:lnTo>
                  <a:lnTo>
                    <a:pt x="12" y="102"/>
                  </a:lnTo>
                  <a:lnTo>
                    <a:pt x="42" y="57"/>
                  </a:lnTo>
                  <a:lnTo>
                    <a:pt x="45" y="38"/>
                  </a:lnTo>
                  <a:lnTo>
                    <a:pt x="50" y="28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09" name="Freeform 236"/>
            <p:cNvSpPr>
              <a:spLocks/>
            </p:cNvSpPr>
            <p:nvPr/>
          </p:nvSpPr>
          <p:spPr bwMode="auto">
            <a:xfrm>
              <a:off x="6284913" y="2852315"/>
              <a:ext cx="263525" cy="469900"/>
            </a:xfrm>
            <a:custGeom>
              <a:avLst/>
              <a:gdLst>
                <a:gd name="T0" fmla="*/ 7 w 166"/>
                <a:gd name="T1" fmla="*/ 85 h 296"/>
                <a:gd name="T2" fmla="*/ 7 w 166"/>
                <a:gd name="T3" fmla="*/ 78 h 296"/>
                <a:gd name="T4" fmla="*/ 5 w 166"/>
                <a:gd name="T5" fmla="*/ 66 h 296"/>
                <a:gd name="T6" fmla="*/ 19 w 166"/>
                <a:gd name="T7" fmla="*/ 50 h 296"/>
                <a:gd name="T8" fmla="*/ 24 w 166"/>
                <a:gd name="T9" fmla="*/ 40 h 296"/>
                <a:gd name="T10" fmla="*/ 33 w 166"/>
                <a:gd name="T11" fmla="*/ 26 h 296"/>
                <a:gd name="T12" fmla="*/ 41 w 166"/>
                <a:gd name="T13" fmla="*/ 12 h 296"/>
                <a:gd name="T14" fmla="*/ 48 w 166"/>
                <a:gd name="T15" fmla="*/ 5 h 296"/>
                <a:gd name="T16" fmla="*/ 57 w 166"/>
                <a:gd name="T17" fmla="*/ 0 h 296"/>
                <a:gd name="T18" fmla="*/ 59 w 166"/>
                <a:gd name="T19" fmla="*/ 5 h 296"/>
                <a:gd name="T20" fmla="*/ 57 w 166"/>
                <a:gd name="T21" fmla="*/ 19 h 296"/>
                <a:gd name="T22" fmla="*/ 62 w 166"/>
                <a:gd name="T23" fmla="*/ 33 h 296"/>
                <a:gd name="T24" fmla="*/ 55 w 166"/>
                <a:gd name="T25" fmla="*/ 45 h 296"/>
                <a:gd name="T26" fmla="*/ 62 w 166"/>
                <a:gd name="T27" fmla="*/ 61 h 296"/>
                <a:gd name="T28" fmla="*/ 74 w 166"/>
                <a:gd name="T29" fmla="*/ 64 h 296"/>
                <a:gd name="T30" fmla="*/ 74 w 166"/>
                <a:gd name="T31" fmla="*/ 76 h 296"/>
                <a:gd name="T32" fmla="*/ 114 w 166"/>
                <a:gd name="T33" fmla="*/ 111 h 296"/>
                <a:gd name="T34" fmla="*/ 142 w 166"/>
                <a:gd name="T35" fmla="*/ 185 h 296"/>
                <a:gd name="T36" fmla="*/ 159 w 166"/>
                <a:gd name="T37" fmla="*/ 203 h 296"/>
                <a:gd name="T38" fmla="*/ 138 w 166"/>
                <a:gd name="T39" fmla="*/ 256 h 296"/>
                <a:gd name="T40" fmla="*/ 140 w 166"/>
                <a:gd name="T41" fmla="*/ 270 h 296"/>
                <a:gd name="T42" fmla="*/ 157 w 166"/>
                <a:gd name="T43" fmla="*/ 260 h 296"/>
                <a:gd name="T44" fmla="*/ 166 w 166"/>
                <a:gd name="T45" fmla="*/ 284 h 296"/>
                <a:gd name="T46" fmla="*/ 121 w 166"/>
                <a:gd name="T47" fmla="*/ 274 h 296"/>
                <a:gd name="T48" fmla="*/ 107 w 166"/>
                <a:gd name="T49" fmla="*/ 253 h 296"/>
                <a:gd name="T50" fmla="*/ 100 w 166"/>
                <a:gd name="T51" fmla="*/ 239 h 296"/>
                <a:gd name="T52" fmla="*/ 102 w 166"/>
                <a:gd name="T53" fmla="*/ 229 h 296"/>
                <a:gd name="T54" fmla="*/ 93 w 166"/>
                <a:gd name="T55" fmla="*/ 211 h 296"/>
                <a:gd name="T56" fmla="*/ 88 w 166"/>
                <a:gd name="T57" fmla="*/ 201 h 296"/>
                <a:gd name="T58" fmla="*/ 81 w 166"/>
                <a:gd name="T59" fmla="*/ 192 h 296"/>
                <a:gd name="T60" fmla="*/ 48 w 166"/>
                <a:gd name="T61" fmla="*/ 208 h 296"/>
                <a:gd name="T62" fmla="*/ 36 w 166"/>
                <a:gd name="T63" fmla="*/ 185 h 296"/>
                <a:gd name="T64" fmla="*/ 22 w 166"/>
                <a:gd name="T65" fmla="*/ 149 h 296"/>
                <a:gd name="T66" fmla="*/ 29 w 166"/>
                <a:gd name="T67" fmla="*/ 142 h 296"/>
                <a:gd name="T68" fmla="*/ 10 w 166"/>
                <a:gd name="T69" fmla="*/ 106 h 296"/>
                <a:gd name="T70" fmla="*/ 0 w 166"/>
                <a:gd name="T71" fmla="*/ 104 h 296"/>
                <a:gd name="T72" fmla="*/ 10 w 166"/>
                <a:gd name="T73" fmla="*/ 9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296">
                  <a:moveTo>
                    <a:pt x="7" y="90"/>
                  </a:moveTo>
                  <a:lnTo>
                    <a:pt x="7" y="85"/>
                  </a:lnTo>
                  <a:lnTo>
                    <a:pt x="15" y="80"/>
                  </a:lnTo>
                  <a:lnTo>
                    <a:pt x="7" y="78"/>
                  </a:lnTo>
                  <a:lnTo>
                    <a:pt x="10" y="71"/>
                  </a:lnTo>
                  <a:lnTo>
                    <a:pt x="5" y="66"/>
                  </a:lnTo>
                  <a:lnTo>
                    <a:pt x="7" y="57"/>
                  </a:lnTo>
                  <a:lnTo>
                    <a:pt x="19" y="50"/>
                  </a:lnTo>
                  <a:lnTo>
                    <a:pt x="17" y="42"/>
                  </a:lnTo>
                  <a:lnTo>
                    <a:pt x="24" y="40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8" y="19"/>
                  </a:lnTo>
                  <a:lnTo>
                    <a:pt x="41" y="12"/>
                  </a:lnTo>
                  <a:lnTo>
                    <a:pt x="45" y="12"/>
                  </a:lnTo>
                  <a:lnTo>
                    <a:pt x="48" y="5"/>
                  </a:lnTo>
                  <a:lnTo>
                    <a:pt x="50" y="7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9" y="5"/>
                  </a:lnTo>
                  <a:lnTo>
                    <a:pt x="62" y="9"/>
                  </a:lnTo>
                  <a:lnTo>
                    <a:pt x="57" y="19"/>
                  </a:lnTo>
                  <a:lnTo>
                    <a:pt x="64" y="24"/>
                  </a:lnTo>
                  <a:lnTo>
                    <a:pt x="62" y="33"/>
                  </a:lnTo>
                  <a:lnTo>
                    <a:pt x="64" y="38"/>
                  </a:lnTo>
                  <a:lnTo>
                    <a:pt x="55" y="45"/>
                  </a:lnTo>
                  <a:lnTo>
                    <a:pt x="55" y="50"/>
                  </a:lnTo>
                  <a:lnTo>
                    <a:pt x="62" y="61"/>
                  </a:lnTo>
                  <a:lnTo>
                    <a:pt x="69" y="59"/>
                  </a:lnTo>
                  <a:lnTo>
                    <a:pt x="74" y="64"/>
                  </a:lnTo>
                  <a:lnTo>
                    <a:pt x="76" y="71"/>
                  </a:lnTo>
                  <a:lnTo>
                    <a:pt x="74" y="76"/>
                  </a:lnTo>
                  <a:lnTo>
                    <a:pt x="83" y="106"/>
                  </a:lnTo>
                  <a:lnTo>
                    <a:pt x="114" y="111"/>
                  </a:lnTo>
                  <a:lnTo>
                    <a:pt x="142" y="177"/>
                  </a:lnTo>
                  <a:lnTo>
                    <a:pt x="142" y="185"/>
                  </a:lnTo>
                  <a:lnTo>
                    <a:pt x="154" y="194"/>
                  </a:lnTo>
                  <a:lnTo>
                    <a:pt x="159" y="203"/>
                  </a:lnTo>
                  <a:lnTo>
                    <a:pt x="135" y="246"/>
                  </a:lnTo>
                  <a:lnTo>
                    <a:pt x="138" y="256"/>
                  </a:lnTo>
                  <a:lnTo>
                    <a:pt x="135" y="258"/>
                  </a:lnTo>
                  <a:lnTo>
                    <a:pt x="140" y="270"/>
                  </a:lnTo>
                  <a:lnTo>
                    <a:pt x="152" y="260"/>
                  </a:lnTo>
                  <a:lnTo>
                    <a:pt x="157" y="260"/>
                  </a:lnTo>
                  <a:lnTo>
                    <a:pt x="157" y="279"/>
                  </a:lnTo>
                  <a:lnTo>
                    <a:pt x="166" y="284"/>
                  </a:lnTo>
                  <a:lnTo>
                    <a:pt x="133" y="296"/>
                  </a:lnTo>
                  <a:lnTo>
                    <a:pt x="121" y="274"/>
                  </a:lnTo>
                  <a:lnTo>
                    <a:pt x="107" y="265"/>
                  </a:lnTo>
                  <a:lnTo>
                    <a:pt x="107" y="253"/>
                  </a:lnTo>
                  <a:lnTo>
                    <a:pt x="102" y="251"/>
                  </a:lnTo>
                  <a:lnTo>
                    <a:pt x="100" y="239"/>
                  </a:lnTo>
                  <a:lnTo>
                    <a:pt x="100" y="234"/>
                  </a:lnTo>
                  <a:lnTo>
                    <a:pt x="102" y="229"/>
                  </a:lnTo>
                  <a:lnTo>
                    <a:pt x="93" y="220"/>
                  </a:lnTo>
                  <a:lnTo>
                    <a:pt x="93" y="211"/>
                  </a:lnTo>
                  <a:lnTo>
                    <a:pt x="86" y="206"/>
                  </a:lnTo>
                  <a:lnTo>
                    <a:pt x="88" y="201"/>
                  </a:lnTo>
                  <a:lnTo>
                    <a:pt x="86" y="192"/>
                  </a:lnTo>
                  <a:lnTo>
                    <a:pt x="81" y="192"/>
                  </a:lnTo>
                  <a:lnTo>
                    <a:pt x="74" y="180"/>
                  </a:lnTo>
                  <a:lnTo>
                    <a:pt x="48" y="208"/>
                  </a:lnTo>
                  <a:lnTo>
                    <a:pt x="38" y="187"/>
                  </a:lnTo>
                  <a:lnTo>
                    <a:pt x="36" y="185"/>
                  </a:lnTo>
                  <a:lnTo>
                    <a:pt x="22" y="156"/>
                  </a:lnTo>
                  <a:lnTo>
                    <a:pt x="22" y="149"/>
                  </a:lnTo>
                  <a:lnTo>
                    <a:pt x="29" y="147"/>
                  </a:lnTo>
                  <a:lnTo>
                    <a:pt x="29" y="142"/>
                  </a:lnTo>
                  <a:lnTo>
                    <a:pt x="10" y="132"/>
                  </a:lnTo>
                  <a:lnTo>
                    <a:pt x="10" y="106"/>
                  </a:lnTo>
                  <a:lnTo>
                    <a:pt x="3" y="106"/>
                  </a:lnTo>
                  <a:lnTo>
                    <a:pt x="0" y="104"/>
                  </a:lnTo>
                  <a:lnTo>
                    <a:pt x="3" y="95"/>
                  </a:lnTo>
                  <a:lnTo>
                    <a:pt x="10" y="92"/>
                  </a:lnTo>
                  <a:lnTo>
                    <a:pt x="7" y="90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0" name="Freeform 237"/>
            <p:cNvSpPr>
              <a:spLocks/>
            </p:cNvSpPr>
            <p:nvPr/>
          </p:nvSpPr>
          <p:spPr bwMode="auto">
            <a:xfrm>
              <a:off x="6323013" y="3484140"/>
              <a:ext cx="274638" cy="311150"/>
            </a:xfrm>
            <a:custGeom>
              <a:avLst/>
              <a:gdLst>
                <a:gd name="T0" fmla="*/ 2 w 173"/>
                <a:gd name="T1" fmla="*/ 28 h 196"/>
                <a:gd name="T2" fmla="*/ 17 w 173"/>
                <a:gd name="T3" fmla="*/ 28 h 196"/>
                <a:gd name="T4" fmla="*/ 35 w 173"/>
                <a:gd name="T5" fmla="*/ 11 h 196"/>
                <a:gd name="T6" fmla="*/ 50 w 173"/>
                <a:gd name="T7" fmla="*/ 9 h 196"/>
                <a:gd name="T8" fmla="*/ 62 w 173"/>
                <a:gd name="T9" fmla="*/ 0 h 196"/>
                <a:gd name="T10" fmla="*/ 76 w 173"/>
                <a:gd name="T11" fmla="*/ 4 h 196"/>
                <a:gd name="T12" fmla="*/ 76 w 173"/>
                <a:gd name="T13" fmla="*/ 35 h 196"/>
                <a:gd name="T14" fmla="*/ 83 w 173"/>
                <a:gd name="T15" fmla="*/ 54 h 196"/>
                <a:gd name="T16" fmla="*/ 95 w 173"/>
                <a:gd name="T17" fmla="*/ 52 h 196"/>
                <a:gd name="T18" fmla="*/ 97 w 173"/>
                <a:gd name="T19" fmla="*/ 59 h 196"/>
                <a:gd name="T20" fmla="*/ 99 w 173"/>
                <a:gd name="T21" fmla="*/ 56 h 196"/>
                <a:gd name="T22" fmla="*/ 102 w 173"/>
                <a:gd name="T23" fmla="*/ 59 h 196"/>
                <a:gd name="T24" fmla="*/ 109 w 173"/>
                <a:gd name="T25" fmla="*/ 52 h 196"/>
                <a:gd name="T26" fmla="*/ 114 w 173"/>
                <a:gd name="T27" fmla="*/ 54 h 196"/>
                <a:gd name="T28" fmla="*/ 123 w 173"/>
                <a:gd name="T29" fmla="*/ 42 h 196"/>
                <a:gd name="T30" fmla="*/ 135 w 173"/>
                <a:gd name="T31" fmla="*/ 37 h 196"/>
                <a:gd name="T32" fmla="*/ 135 w 173"/>
                <a:gd name="T33" fmla="*/ 35 h 196"/>
                <a:gd name="T34" fmla="*/ 151 w 173"/>
                <a:gd name="T35" fmla="*/ 37 h 196"/>
                <a:gd name="T36" fmla="*/ 149 w 173"/>
                <a:gd name="T37" fmla="*/ 68 h 196"/>
                <a:gd name="T38" fmla="*/ 156 w 173"/>
                <a:gd name="T39" fmla="*/ 82 h 196"/>
                <a:gd name="T40" fmla="*/ 163 w 173"/>
                <a:gd name="T41" fmla="*/ 90 h 196"/>
                <a:gd name="T42" fmla="*/ 163 w 173"/>
                <a:gd name="T43" fmla="*/ 99 h 196"/>
                <a:gd name="T44" fmla="*/ 170 w 173"/>
                <a:gd name="T45" fmla="*/ 116 h 196"/>
                <a:gd name="T46" fmla="*/ 163 w 173"/>
                <a:gd name="T47" fmla="*/ 127 h 196"/>
                <a:gd name="T48" fmla="*/ 173 w 173"/>
                <a:gd name="T49" fmla="*/ 149 h 196"/>
                <a:gd name="T50" fmla="*/ 173 w 173"/>
                <a:gd name="T51" fmla="*/ 158 h 196"/>
                <a:gd name="T52" fmla="*/ 168 w 173"/>
                <a:gd name="T53" fmla="*/ 163 h 196"/>
                <a:gd name="T54" fmla="*/ 59 w 173"/>
                <a:gd name="T55" fmla="*/ 184 h 196"/>
                <a:gd name="T56" fmla="*/ 45 w 173"/>
                <a:gd name="T57" fmla="*/ 196 h 196"/>
                <a:gd name="T58" fmla="*/ 35 w 173"/>
                <a:gd name="T59" fmla="*/ 196 h 196"/>
                <a:gd name="T60" fmla="*/ 26 w 173"/>
                <a:gd name="T61" fmla="*/ 189 h 196"/>
                <a:gd name="T62" fmla="*/ 21 w 173"/>
                <a:gd name="T63" fmla="*/ 191 h 196"/>
                <a:gd name="T64" fmla="*/ 21 w 173"/>
                <a:gd name="T65" fmla="*/ 177 h 196"/>
                <a:gd name="T66" fmla="*/ 26 w 173"/>
                <a:gd name="T67" fmla="*/ 177 h 196"/>
                <a:gd name="T68" fmla="*/ 26 w 173"/>
                <a:gd name="T69" fmla="*/ 170 h 196"/>
                <a:gd name="T70" fmla="*/ 31 w 173"/>
                <a:gd name="T71" fmla="*/ 168 h 196"/>
                <a:gd name="T72" fmla="*/ 33 w 173"/>
                <a:gd name="T73" fmla="*/ 149 h 196"/>
                <a:gd name="T74" fmla="*/ 33 w 173"/>
                <a:gd name="T75" fmla="*/ 146 h 196"/>
                <a:gd name="T76" fmla="*/ 31 w 173"/>
                <a:gd name="T77" fmla="*/ 146 h 196"/>
                <a:gd name="T78" fmla="*/ 26 w 173"/>
                <a:gd name="T79" fmla="*/ 144 h 196"/>
                <a:gd name="T80" fmla="*/ 31 w 173"/>
                <a:gd name="T81" fmla="*/ 139 h 196"/>
                <a:gd name="T82" fmla="*/ 28 w 173"/>
                <a:gd name="T83" fmla="*/ 125 h 196"/>
                <a:gd name="T84" fmla="*/ 33 w 173"/>
                <a:gd name="T85" fmla="*/ 116 h 196"/>
                <a:gd name="T86" fmla="*/ 31 w 173"/>
                <a:gd name="T87" fmla="*/ 111 h 196"/>
                <a:gd name="T88" fmla="*/ 35 w 173"/>
                <a:gd name="T89" fmla="*/ 92 h 196"/>
                <a:gd name="T90" fmla="*/ 31 w 173"/>
                <a:gd name="T91" fmla="*/ 90 h 196"/>
                <a:gd name="T92" fmla="*/ 24 w 173"/>
                <a:gd name="T93" fmla="*/ 61 h 196"/>
                <a:gd name="T94" fmla="*/ 9 w 173"/>
                <a:gd name="T95" fmla="*/ 54 h 196"/>
                <a:gd name="T96" fmla="*/ 0 w 173"/>
                <a:gd name="T97" fmla="*/ 35 h 196"/>
                <a:gd name="T98" fmla="*/ 2 w 173"/>
                <a:gd name="T99" fmla="*/ 2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96">
                  <a:moveTo>
                    <a:pt x="2" y="28"/>
                  </a:moveTo>
                  <a:lnTo>
                    <a:pt x="17" y="28"/>
                  </a:lnTo>
                  <a:lnTo>
                    <a:pt x="35" y="11"/>
                  </a:lnTo>
                  <a:lnTo>
                    <a:pt x="50" y="9"/>
                  </a:lnTo>
                  <a:lnTo>
                    <a:pt x="62" y="0"/>
                  </a:lnTo>
                  <a:lnTo>
                    <a:pt x="76" y="4"/>
                  </a:lnTo>
                  <a:lnTo>
                    <a:pt x="76" y="35"/>
                  </a:lnTo>
                  <a:lnTo>
                    <a:pt x="83" y="54"/>
                  </a:lnTo>
                  <a:lnTo>
                    <a:pt x="95" y="52"/>
                  </a:lnTo>
                  <a:lnTo>
                    <a:pt x="97" y="59"/>
                  </a:lnTo>
                  <a:lnTo>
                    <a:pt x="99" y="56"/>
                  </a:lnTo>
                  <a:lnTo>
                    <a:pt x="102" y="59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42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51" y="37"/>
                  </a:lnTo>
                  <a:lnTo>
                    <a:pt x="149" y="68"/>
                  </a:lnTo>
                  <a:lnTo>
                    <a:pt x="156" y="82"/>
                  </a:lnTo>
                  <a:lnTo>
                    <a:pt x="163" y="90"/>
                  </a:lnTo>
                  <a:lnTo>
                    <a:pt x="163" y="99"/>
                  </a:lnTo>
                  <a:lnTo>
                    <a:pt x="170" y="116"/>
                  </a:lnTo>
                  <a:lnTo>
                    <a:pt x="163" y="127"/>
                  </a:lnTo>
                  <a:lnTo>
                    <a:pt x="173" y="149"/>
                  </a:lnTo>
                  <a:lnTo>
                    <a:pt x="173" y="158"/>
                  </a:lnTo>
                  <a:lnTo>
                    <a:pt x="168" y="163"/>
                  </a:lnTo>
                  <a:lnTo>
                    <a:pt x="59" y="184"/>
                  </a:lnTo>
                  <a:lnTo>
                    <a:pt x="45" y="196"/>
                  </a:lnTo>
                  <a:lnTo>
                    <a:pt x="35" y="196"/>
                  </a:lnTo>
                  <a:lnTo>
                    <a:pt x="26" y="189"/>
                  </a:lnTo>
                  <a:lnTo>
                    <a:pt x="21" y="191"/>
                  </a:lnTo>
                  <a:lnTo>
                    <a:pt x="21" y="177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31" y="168"/>
                  </a:lnTo>
                  <a:lnTo>
                    <a:pt x="33" y="149"/>
                  </a:lnTo>
                  <a:lnTo>
                    <a:pt x="33" y="146"/>
                  </a:lnTo>
                  <a:lnTo>
                    <a:pt x="31" y="146"/>
                  </a:lnTo>
                  <a:lnTo>
                    <a:pt x="26" y="144"/>
                  </a:lnTo>
                  <a:lnTo>
                    <a:pt x="31" y="139"/>
                  </a:lnTo>
                  <a:lnTo>
                    <a:pt x="28" y="125"/>
                  </a:lnTo>
                  <a:lnTo>
                    <a:pt x="33" y="116"/>
                  </a:lnTo>
                  <a:lnTo>
                    <a:pt x="31" y="111"/>
                  </a:lnTo>
                  <a:lnTo>
                    <a:pt x="35" y="92"/>
                  </a:lnTo>
                  <a:lnTo>
                    <a:pt x="31" y="90"/>
                  </a:lnTo>
                  <a:lnTo>
                    <a:pt x="24" y="61"/>
                  </a:lnTo>
                  <a:lnTo>
                    <a:pt x="9" y="54"/>
                  </a:lnTo>
                  <a:lnTo>
                    <a:pt x="0" y="3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1" name="Freeform 238"/>
            <p:cNvSpPr>
              <a:spLocks/>
            </p:cNvSpPr>
            <p:nvPr/>
          </p:nvSpPr>
          <p:spPr bwMode="auto">
            <a:xfrm>
              <a:off x="6315075" y="2420515"/>
              <a:ext cx="485775" cy="736600"/>
            </a:xfrm>
            <a:custGeom>
              <a:avLst/>
              <a:gdLst>
                <a:gd name="T0" fmla="*/ 95 w 306"/>
                <a:gd name="T1" fmla="*/ 7 h 464"/>
                <a:gd name="T2" fmla="*/ 100 w 306"/>
                <a:gd name="T3" fmla="*/ 4 h 464"/>
                <a:gd name="T4" fmla="*/ 121 w 306"/>
                <a:gd name="T5" fmla="*/ 16 h 464"/>
                <a:gd name="T6" fmla="*/ 104 w 306"/>
                <a:gd name="T7" fmla="*/ 33 h 464"/>
                <a:gd name="T8" fmla="*/ 100 w 306"/>
                <a:gd name="T9" fmla="*/ 52 h 464"/>
                <a:gd name="T10" fmla="*/ 100 w 306"/>
                <a:gd name="T11" fmla="*/ 61 h 464"/>
                <a:gd name="T12" fmla="*/ 107 w 306"/>
                <a:gd name="T13" fmla="*/ 73 h 464"/>
                <a:gd name="T14" fmla="*/ 116 w 306"/>
                <a:gd name="T15" fmla="*/ 82 h 464"/>
                <a:gd name="T16" fmla="*/ 119 w 306"/>
                <a:gd name="T17" fmla="*/ 90 h 464"/>
                <a:gd name="T18" fmla="*/ 119 w 306"/>
                <a:gd name="T19" fmla="*/ 104 h 464"/>
                <a:gd name="T20" fmla="*/ 145 w 306"/>
                <a:gd name="T21" fmla="*/ 130 h 464"/>
                <a:gd name="T22" fmla="*/ 142 w 306"/>
                <a:gd name="T23" fmla="*/ 144 h 464"/>
                <a:gd name="T24" fmla="*/ 140 w 306"/>
                <a:gd name="T25" fmla="*/ 156 h 464"/>
                <a:gd name="T26" fmla="*/ 154 w 306"/>
                <a:gd name="T27" fmla="*/ 165 h 464"/>
                <a:gd name="T28" fmla="*/ 147 w 306"/>
                <a:gd name="T29" fmla="*/ 194 h 464"/>
                <a:gd name="T30" fmla="*/ 152 w 306"/>
                <a:gd name="T31" fmla="*/ 201 h 464"/>
                <a:gd name="T32" fmla="*/ 154 w 306"/>
                <a:gd name="T33" fmla="*/ 210 h 464"/>
                <a:gd name="T34" fmla="*/ 164 w 306"/>
                <a:gd name="T35" fmla="*/ 213 h 464"/>
                <a:gd name="T36" fmla="*/ 166 w 306"/>
                <a:gd name="T37" fmla="*/ 220 h 464"/>
                <a:gd name="T38" fmla="*/ 180 w 306"/>
                <a:gd name="T39" fmla="*/ 222 h 464"/>
                <a:gd name="T40" fmla="*/ 192 w 306"/>
                <a:gd name="T41" fmla="*/ 232 h 464"/>
                <a:gd name="T42" fmla="*/ 206 w 306"/>
                <a:gd name="T43" fmla="*/ 232 h 464"/>
                <a:gd name="T44" fmla="*/ 211 w 306"/>
                <a:gd name="T45" fmla="*/ 243 h 464"/>
                <a:gd name="T46" fmla="*/ 227 w 306"/>
                <a:gd name="T47" fmla="*/ 243 h 464"/>
                <a:gd name="T48" fmla="*/ 232 w 306"/>
                <a:gd name="T49" fmla="*/ 277 h 464"/>
                <a:gd name="T50" fmla="*/ 242 w 306"/>
                <a:gd name="T51" fmla="*/ 300 h 464"/>
                <a:gd name="T52" fmla="*/ 258 w 306"/>
                <a:gd name="T53" fmla="*/ 317 h 464"/>
                <a:gd name="T54" fmla="*/ 265 w 306"/>
                <a:gd name="T55" fmla="*/ 336 h 464"/>
                <a:gd name="T56" fmla="*/ 268 w 306"/>
                <a:gd name="T57" fmla="*/ 355 h 464"/>
                <a:gd name="T58" fmla="*/ 277 w 306"/>
                <a:gd name="T59" fmla="*/ 376 h 464"/>
                <a:gd name="T60" fmla="*/ 280 w 306"/>
                <a:gd name="T61" fmla="*/ 393 h 464"/>
                <a:gd name="T62" fmla="*/ 291 w 306"/>
                <a:gd name="T63" fmla="*/ 438 h 464"/>
                <a:gd name="T64" fmla="*/ 284 w 306"/>
                <a:gd name="T65" fmla="*/ 461 h 464"/>
                <a:gd name="T66" fmla="*/ 235 w 306"/>
                <a:gd name="T67" fmla="*/ 449 h 464"/>
                <a:gd name="T68" fmla="*/ 154 w 306"/>
                <a:gd name="T69" fmla="*/ 428 h 464"/>
                <a:gd name="T70" fmla="*/ 64 w 306"/>
                <a:gd name="T71" fmla="*/ 378 h 464"/>
                <a:gd name="T72" fmla="*/ 55 w 306"/>
                <a:gd name="T73" fmla="*/ 336 h 464"/>
                <a:gd name="T74" fmla="*/ 36 w 306"/>
                <a:gd name="T75" fmla="*/ 322 h 464"/>
                <a:gd name="T76" fmla="*/ 43 w 306"/>
                <a:gd name="T77" fmla="*/ 305 h 464"/>
                <a:gd name="T78" fmla="*/ 36 w 306"/>
                <a:gd name="T79" fmla="*/ 288 h 464"/>
                <a:gd name="T80" fmla="*/ 38 w 306"/>
                <a:gd name="T81" fmla="*/ 269 h 464"/>
                <a:gd name="T82" fmla="*/ 48 w 306"/>
                <a:gd name="T83" fmla="*/ 262 h 464"/>
                <a:gd name="T84" fmla="*/ 52 w 306"/>
                <a:gd name="T85" fmla="*/ 246 h 464"/>
                <a:gd name="T86" fmla="*/ 55 w 306"/>
                <a:gd name="T87" fmla="*/ 239 h 464"/>
                <a:gd name="T88" fmla="*/ 50 w 306"/>
                <a:gd name="T89" fmla="*/ 222 h 464"/>
                <a:gd name="T90" fmla="*/ 40 w 306"/>
                <a:gd name="T91" fmla="*/ 210 h 464"/>
                <a:gd name="T92" fmla="*/ 19 w 306"/>
                <a:gd name="T93" fmla="*/ 208 h 464"/>
                <a:gd name="T94" fmla="*/ 7 w 306"/>
                <a:gd name="T95" fmla="*/ 172 h 464"/>
                <a:gd name="T96" fmla="*/ 0 w 306"/>
                <a:gd name="T97" fmla="*/ 132 h 464"/>
                <a:gd name="T98" fmla="*/ 10 w 306"/>
                <a:gd name="T99" fmla="*/ 87 h 464"/>
                <a:gd name="T100" fmla="*/ 50 w 306"/>
                <a:gd name="T101" fmla="*/ 42 h 464"/>
                <a:gd name="T102" fmla="*/ 59 w 306"/>
                <a:gd name="T103" fmla="*/ 14 h 464"/>
                <a:gd name="T104" fmla="*/ 90 w 306"/>
                <a:gd name="T105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6" h="464">
                  <a:moveTo>
                    <a:pt x="90" y="0"/>
                  </a:moveTo>
                  <a:lnTo>
                    <a:pt x="93" y="4"/>
                  </a:lnTo>
                  <a:lnTo>
                    <a:pt x="95" y="7"/>
                  </a:lnTo>
                  <a:lnTo>
                    <a:pt x="95" y="4"/>
                  </a:lnTo>
                  <a:lnTo>
                    <a:pt x="97" y="7"/>
                  </a:lnTo>
                  <a:lnTo>
                    <a:pt x="100" y="4"/>
                  </a:lnTo>
                  <a:lnTo>
                    <a:pt x="102" y="7"/>
                  </a:lnTo>
                  <a:lnTo>
                    <a:pt x="109" y="4"/>
                  </a:lnTo>
                  <a:lnTo>
                    <a:pt x="121" y="16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04" y="33"/>
                  </a:lnTo>
                  <a:lnTo>
                    <a:pt x="107" y="35"/>
                  </a:lnTo>
                  <a:lnTo>
                    <a:pt x="97" y="45"/>
                  </a:lnTo>
                  <a:lnTo>
                    <a:pt x="100" y="52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100" y="61"/>
                  </a:lnTo>
                  <a:lnTo>
                    <a:pt x="100" y="68"/>
                  </a:lnTo>
                  <a:lnTo>
                    <a:pt x="109" y="71"/>
                  </a:lnTo>
                  <a:lnTo>
                    <a:pt x="107" y="73"/>
                  </a:lnTo>
                  <a:lnTo>
                    <a:pt x="109" y="78"/>
                  </a:lnTo>
                  <a:lnTo>
                    <a:pt x="114" y="80"/>
                  </a:lnTo>
                  <a:lnTo>
                    <a:pt x="116" y="82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9" y="90"/>
                  </a:lnTo>
                  <a:lnTo>
                    <a:pt x="116" y="97"/>
                  </a:lnTo>
                  <a:lnTo>
                    <a:pt x="121" y="99"/>
                  </a:lnTo>
                  <a:lnTo>
                    <a:pt x="119" y="104"/>
                  </a:lnTo>
                  <a:lnTo>
                    <a:pt x="135" y="116"/>
                  </a:lnTo>
                  <a:lnTo>
                    <a:pt x="140" y="127"/>
                  </a:lnTo>
                  <a:lnTo>
                    <a:pt x="145" y="130"/>
                  </a:lnTo>
                  <a:lnTo>
                    <a:pt x="145" y="137"/>
                  </a:lnTo>
                  <a:lnTo>
                    <a:pt x="149" y="142"/>
                  </a:lnTo>
                  <a:lnTo>
                    <a:pt x="142" y="144"/>
                  </a:lnTo>
                  <a:lnTo>
                    <a:pt x="147" y="149"/>
                  </a:lnTo>
                  <a:lnTo>
                    <a:pt x="138" y="151"/>
                  </a:lnTo>
                  <a:lnTo>
                    <a:pt x="140" y="156"/>
                  </a:lnTo>
                  <a:lnTo>
                    <a:pt x="140" y="161"/>
                  </a:lnTo>
                  <a:lnTo>
                    <a:pt x="140" y="165"/>
                  </a:lnTo>
                  <a:lnTo>
                    <a:pt x="154" y="165"/>
                  </a:lnTo>
                  <a:lnTo>
                    <a:pt x="152" y="180"/>
                  </a:lnTo>
                  <a:lnTo>
                    <a:pt x="156" y="189"/>
                  </a:lnTo>
                  <a:lnTo>
                    <a:pt x="147" y="194"/>
                  </a:lnTo>
                  <a:lnTo>
                    <a:pt x="149" y="198"/>
                  </a:lnTo>
                  <a:lnTo>
                    <a:pt x="147" y="201"/>
                  </a:lnTo>
                  <a:lnTo>
                    <a:pt x="152" y="201"/>
                  </a:lnTo>
                  <a:lnTo>
                    <a:pt x="156" y="206"/>
                  </a:lnTo>
                  <a:lnTo>
                    <a:pt x="159" y="203"/>
                  </a:lnTo>
                  <a:lnTo>
                    <a:pt x="154" y="210"/>
                  </a:lnTo>
                  <a:lnTo>
                    <a:pt x="156" y="208"/>
                  </a:lnTo>
                  <a:lnTo>
                    <a:pt x="159" y="215"/>
                  </a:lnTo>
                  <a:lnTo>
                    <a:pt x="164" y="213"/>
                  </a:lnTo>
                  <a:lnTo>
                    <a:pt x="161" y="217"/>
                  </a:lnTo>
                  <a:lnTo>
                    <a:pt x="166" y="217"/>
                  </a:lnTo>
                  <a:lnTo>
                    <a:pt x="166" y="220"/>
                  </a:lnTo>
                  <a:lnTo>
                    <a:pt x="175" y="220"/>
                  </a:lnTo>
                  <a:lnTo>
                    <a:pt x="175" y="225"/>
                  </a:lnTo>
                  <a:lnTo>
                    <a:pt x="180" y="222"/>
                  </a:lnTo>
                  <a:lnTo>
                    <a:pt x="185" y="225"/>
                  </a:lnTo>
                  <a:lnTo>
                    <a:pt x="187" y="222"/>
                  </a:lnTo>
                  <a:lnTo>
                    <a:pt x="192" y="232"/>
                  </a:lnTo>
                  <a:lnTo>
                    <a:pt x="199" y="225"/>
                  </a:lnTo>
                  <a:lnTo>
                    <a:pt x="199" y="229"/>
                  </a:lnTo>
                  <a:lnTo>
                    <a:pt x="206" y="232"/>
                  </a:lnTo>
                  <a:lnTo>
                    <a:pt x="204" y="239"/>
                  </a:lnTo>
                  <a:lnTo>
                    <a:pt x="211" y="236"/>
                  </a:lnTo>
                  <a:lnTo>
                    <a:pt x="211" y="243"/>
                  </a:lnTo>
                  <a:lnTo>
                    <a:pt x="218" y="236"/>
                  </a:lnTo>
                  <a:lnTo>
                    <a:pt x="223" y="239"/>
                  </a:lnTo>
                  <a:lnTo>
                    <a:pt x="227" y="243"/>
                  </a:lnTo>
                  <a:lnTo>
                    <a:pt x="225" y="248"/>
                  </a:lnTo>
                  <a:lnTo>
                    <a:pt x="235" y="260"/>
                  </a:lnTo>
                  <a:lnTo>
                    <a:pt x="232" y="277"/>
                  </a:lnTo>
                  <a:lnTo>
                    <a:pt x="242" y="293"/>
                  </a:lnTo>
                  <a:lnTo>
                    <a:pt x="239" y="298"/>
                  </a:lnTo>
                  <a:lnTo>
                    <a:pt x="242" y="300"/>
                  </a:lnTo>
                  <a:lnTo>
                    <a:pt x="242" y="312"/>
                  </a:lnTo>
                  <a:lnTo>
                    <a:pt x="246" y="317"/>
                  </a:lnTo>
                  <a:lnTo>
                    <a:pt x="258" y="317"/>
                  </a:lnTo>
                  <a:lnTo>
                    <a:pt x="258" y="319"/>
                  </a:lnTo>
                  <a:lnTo>
                    <a:pt x="261" y="333"/>
                  </a:lnTo>
                  <a:lnTo>
                    <a:pt x="265" y="336"/>
                  </a:lnTo>
                  <a:lnTo>
                    <a:pt x="265" y="345"/>
                  </a:lnTo>
                  <a:lnTo>
                    <a:pt x="270" y="348"/>
                  </a:lnTo>
                  <a:lnTo>
                    <a:pt x="268" y="355"/>
                  </a:lnTo>
                  <a:lnTo>
                    <a:pt x="270" y="355"/>
                  </a:lnTo>
                  <a:lnTo>
                    <a:pt x="272" y="371"/>
                  </a:lnTo>
                  <a:lnTo>
                    <a:pt x="277" y="376"/>
                  </a:lnTo>
                  <a:lnTo>
                    <a:pt x="277" y="383"/>
                  </a:lnTo>
                  <a:lnTo>
                    <a:pt x="282" y="388"/>
                  </a:lnTo>
                  <a:lnTo>
                    <a:pt x="280" y="393"/>
                  </a:lnTo>
                  <a:lnTo>
                    <a:pt x="289" y="412"/>
                  </a:lnTo>
                  <a:lnTo>
                    <a:pt x="287" y="426"/>
                  </a:lnTo>
                  <a:lnTo>
                    <a:pt x="291" y="438"/>
                  </a:lnTo>
                  <a:lnTo>
                    <a:pt x="306" y="449"/>
                  </a:lnTo>
                  <a:lnTo>
                    <a:pt x="296" y="452"/>
                  </a:lnTo>
                  <a:lnTo>
                    <a:pt x="284" y="461"/>
                  </a:lnTo>
                  <a:lnTo>
                    <a:pt x="261" y="464"/>
                  </a:lnTo>
                  <a:lnTo>
                    <a:pt x="249" y="461"/>
                  </a:lnTo>
                  <a:lnTo>
                    <a:pt x="235" y="449"/>
                  </a:lnTo>
                  <a:lnTo>
                    <a:pt x="216" y="442"/>
                  </a:lnTo>
                  <a:lnTo>
                    <a:pt x="166" y="428"/>
                  </a:lnTo>
                  <a:lnTo>
                    <a:pt x="154" y="428"/>
                  </a:lnTo>
                  <a:lnTo>
                    <a:pt x="123" y="449"/>
                  </a:lnTo>
                  <a:lnTo>
                    <a:pt x="95" y="383"/>
                  </a:lnTo>
                  <a:lnTo>
                    <a:pt x="64" y="378"/>
                  </a:lnTo>
                  <a:lnTo>
                    <a:pt x="55" y="348"/>
                  </a:lnTo>
                  <a:lnTo>
                    <a:pt x="57" y="343"/>
                  </a:lnTo>
                  <a:lnTo>
                    <a:pt x="55" y="336"/>
                  </a:lnTo>
                  <a:lnTo>
                    <a:pt x="50" y="331"/>
                  </a:lnTo>
                  <a:lnTo>
                    <a:pt x="43" y="333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45" y="310"/>
                  </a:lnTo>
                  <a:lnTo>
                    <a:pt x="43" y="305"/>
                  </a:lnTo>
                  <a:lnTo>
                    <a:pt x="45" y="296"/>
                  </a:lnTo>
                  <a:lnTo>
                    <a:pt x="38" y="293"/>
                  </a:lnTo>
                  <a:lnTo>
                    <a:pt x="36" y="288"/>
                  </a:lnTo>
                  <a:lnTo>
                    <a:pt x="40" y="286"/>
                  </a:lnTo>
                  <a:lnTo>
                    <a:pt x="43" y="281"/>
                  </a:lnTo>
                  <a:lnTo>
                    <a:pt x="38" y="269"/>
                  </a:lnTo>
                  <a:lnTo>
                    <a:pt x="43" y="269"/>
                  </a:lnTo>
                  <a:lnTo>
                    <a:pt x="40" y="262"/>
                  </a:lnTo>
                  <a:lnTo>
                    <a:pt x="48" y="262"/>
                  </a:lnTo>
                  <a:lnTo>
                    <a:pt x="50" y="255"/>
                  </a:lnTo>
                  <a:lnTo>
                    <a:pt x="43" y="251"/>
                  </a:lnTo>
                  <a:lnTo>
                    <a:pt x="52" y="246"/>
                  </a:lnTo>
                  <a:lnTo>
                    <a:pt x="48" y="239"/>
                  </a:lnTo>
                  <a:lnTo>
                    <a:pt x="52" y="241"/>
                  </a:lnTo>
                  <a:lnTo>
                    <a:pt x="55" y="239"/>
                  </a:lnTo>
                  <a:lnTo>
                    <a:pt x="48" y="232"/>
                  </a:lnTo>
                  <a:lnTo>
                    <a:pt x="50" y="227"/>
                  </a:lnTo>
                  <a:lnTo>
                    <a:pt x="50" y="222"/>
                  </a:lnTo>
                  <a:lnTo>
                    <a:pt x="45" y="222"/>
                  </a:lnTo>
                  <a:lnTo>
                    <a:pt x="45" y="215"/>
                  </a:lnTo>
                  <a:lnTo>
                    <a:pt x="40" y="210"/>
                  </a:lnTo>
                  <a:lnTo>
                    <a:pt x="38" y="215"/>
                  </a:lnTo>
                  <a:lnTo>
                    <a:pt x="22" y="210"/>
                  </a:lnTo>
                  <a:lnTo>
                    <a:pt x="19" y="208"/>
                  </a:lnTo>
                  <a:lnTo>
                    <a:pt x="19" y="201"/>
                  </a:lnTo>
                  <a:lnTo>
                    <a:pt x="17" y="177"/>
                  </a:lnTo>
                  <a:lnTo>
                    <a:pt x="7" y="172"/>
                  </a:lnTo>
                  <a:lnTo>
                    <a:pt x="5" y="165"/>
                  </a:lnTo>
                  <a:lnTo>
                    <a:pt x="5" y="158"/>
                  </a:lnTo>
                  <a:lnTo>
                    <a:pt x="0" y="132"/>
                  </a:lnTo>
                  <a:lnTo>
                    <a:pt x="5" y="123"/>
                  </a:lnTo>
                  <a:lnTo>
                    <a:pt x="0" y="116"/>
                  </a:lnTo>
                  <a:lnTo>
                    <a:pt x="10" y="87"/>
                  </a:lnTo>
                  <a:lnTo>
                    <a:pt x="24" y="80"/>
                  </a:lnTo>
                  <a:lnTo>
                    <a:pt x="29" y="56"/>
                  </a:lnTo>
                  <a:lnTo>
                    <a:pt x="50" y="42"/>
                  </a:lnTo>
                  <a:lnTo>
                    <a:pt x="50" y="28"/>
                  </a:lnTo>
                  <a:lnTo>
                    <a:pt x="57" y="23"/>
                  </a:lnTo>
                  <a:lnTo>
                    <a:pt x="59" y="14"/>
                  </a:lnTo>
                  <a:lnTo>
                    <a:pt x="74" y="4"/>
                  </a:lnTo>
                  <a:lnTo>
                    <a:pt x="85" y="4"/>
                  </a:lnTo>
                  <a:lnTo>
                    <a:pt x="90" y="0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2" name="Freeform 239"/>
            <p:cNvSpPr>
              <a:spLocks/>
            </p:cNvSpPr>
            <p:nvPr/>
          </p:nvSpPr>
          <p:spPr bwMode="auto">
            <a:xfrm>
              <a:off x="6308725" y="1945852"/>
              <a:ext cx="303213" cy="492125"/>
            </a:xfrm>
            <a:custGeom>
              <a:avLst/>
              <a:gdLst>
                <a:gd name="T0" fmla="*/ 2 w 191"/>
                <a:gd name="T1" fmla="*/ 135 h 310"/>
                <a:gd name="T2" fmla="*/ 23 w 191"/>
                <a:gd name="T3" fmla="*/ 116 h 310"/>
                <a:gd name="T4" fmla="*/ 18 w 191"/>
                <a:gd name="T5" fmla="*/ 109 h 310"/>
                <a:gd name="T6" fmla="*/ 28 w 191"/>
                <a:gd name="T7" fmla="*/ 62 h 310"/>
                <a:gd name="T8" fmla="*/ 26 w 191"/>
                <a:gd name="T9" fmla="*/ 36 h 310"/>
                <a:gd name="T10" fmla="*/ 28 w 191"/>
                <a:gd name="T11" fmla="*/ 26 h 310"/>
                <a:gd name="T12" fmla="*/ 35 w 191"/>
                <a:gd name="T13" fmla="*/ 3 h 310"/>
                <a:gd name="T14" fmla="*/ 61 w 191"/>
                <a:gd name="T15" fmla="*/ 7 h 310"/>
                <a:gd name="T16" fmla="*/ 61 w 191"/>
                <a:gd name="T17" fmla="*/ 17 h 310"/>
                <a:gd name="T18" fmla="*/ 54 w 191"/>
                <a:gd name="T19" fmla="*/ 26 h 310"/>
                <a:gd name="T20" fmla="*/ 75 w 191"/>
                <a:gd name="T21" fmla="*/ 45 h 310"/>
                <a:gd name="T22" fmla="*/ 99 w 191"/>
                <a:gd name="T23" fmla="*/ 55 h 310"/>
                <a:gd name="T24" fmla="*/ 108 w 191"/>
                <a:gd name="T25" fmla="*/ 57 h 310"/>
                <a:gd name="T26" fmla="*/ 125 w 191"/>
                <a:gd name="T27" fmla="*/ 74 h 310"/>
                <a:gd name="T28" fmla="*/ 137 w 191"/>
                <a:gd name="T29" fmla="*/ 71 h 310"/>
                <a:gd name="T30" fmla="*/ 153 w 191"/>
                <a:gd name="T31" fmla="*/ 81 h 310"/>
                <a:gd name="T32" fmla="*/ 156 w 191"/>
                <a:gd name="T33" fmla="*/ 83 h 310"/>
                <a:gd name="T34" fmla="*/ 163 w 191"/>
                <a:gd name="T35" fmla="*/ 93 h 310"/>
                <a:gd name="T36" fmla="*/ 186 w 191"/>
                <a:gd name="T37" fmla="*/ 104 h 310"/>
                <a:gd name="T38" fmla="*/ 179 w 191"/>
                <a:gd name="T39" fmla="*/ 114 h 310"/>
                <a:gd name="T40" fmla="*/ 191 w 191"/>
                <a:gd name="T41" fmla="*/ 126 h 310"/>
                <a:gd name="T42" fmla="*/ 189 w 191"/>
                <a:gd name="T43" fmla="*/ 138 h 310"/>
                <a:gd name="T44" fmla="*/ 175 w 191"/>
                <a:gd name="T45" fmla="*/ 147 h 310"/>
                <a:gd name="T46" fmla="*/ 168 w 191"/>
                <a:gd name="T47" fmla="*/ 159 h 310"/>
                <a:gd name="T48" fmla="*/ 163 w 191"/>
                <a:gd name="T49" fmla="*/ 178 h 310"/>
                <a:gd name="T50" fmla="*/ 172 w 191"/>
                <a:gd name="T51" fmla="*/ 190 h 310"/>
                <a:gd name="T52" fmla="*/ 168 w 191"/>
                <a:gd name="T53" fmla="*/ 199 h 310"/>
                <a:gd name="T54" fmla="*/ 153 w 191"/>
                <a:gd name="T55" fmla="*/ 209 h 310"/>
                <a:gd name="T56" fmla="*/ 163 w 191"/>
                <a:gd name="T57" fmla="*/ 216 h 310"/>
                <a:gd name="T58" fmla="*/ 168 w 191"/>
                <a:gd name="T59" fmla="*/ 247 h 310"/>
                <a:gd name="T60" fmla="*/ 170 w 191"/>
                <a:gd name="T61" fmla="*/ 265 h 310"/>
                <a:gd name="T62" fmla="*/ 165 w 191"/>
                <a:gd name="T63" fmla="*/ 284 h 310"/>
                <a:gd name="T64" fmla="*/ 151 w 191"/>
                <a:gd name="T65" fmla="*/ 277 h 310"/>
                <a:gd name="T66" fmla="*/ 144 w 191"/>
                <a:gd name="T67" fmla="*/ 294 h 310"/>
                <a:gd name="T68" fmla="*/ 127 w 191"/>
                <a:gd name="T69" fmla="*/ 296 h 310"/>
                <a:gd name="T70" fmla="*/ 120 w 191"/>
                <a:gd name="T71" fmla="*/ 310 h 310"/>
                <a:gd name="T72" fmla="*/ 106 w 191"/>
                <a:gd name="T73" fmla="*/ 306 h 310"/>
                <a:gd name="T74" fmla="*/ 104 w 191"/>
                <a:gd name="T75" fmla="*/ 306 h 310"/>
                <a:gd name="T76" fmla="*/ 99 w 191"/>
                <a:gd name="T77" fmla="*/ 306 h 310"/>
                <a:gd name="T78" fmla="*/ 94 w 191"/>
                <a:gd name="T79" fmla="*/ 299 h 310"/>
                <a:gd name="T80" fmla="*/ 99 w 191"/>
                <a:gd name="T81" fmla="*/ 284 h 310"/>
                <a:gd name="T82" fmla="*/ 89 w 191"/>
                <a:gd name="T83" fmla="*/ 282 h 310"/>
                <a:gd name="T84" fmla="*/ 73 w 191"/>
                <a:gd name="T85" fmla="*/ 280 h 310"/>
                <a:gd name="T86" fmla="*/ 71 w 191"/>
                <a:gd name="T87" fmla="*/ 282 h 310"/>
                <a:gd name="T88" fmla="*/ 61 w 191"/>
                <a:gd name="T89" fmla="*/ 292 h 310"/>
                <a:gd name="T90" fmla="*/ 49 w 191"/>
                <a:gd name="T91" fmla="*/ 301 h 310"/>
                <a:gd name="T92" fmla="*/ 35 w 191"/>
                <a:gd name="T93" fmla="*/ 303 h 310"/>
                <a:gd name="T94" fmla="*/ 9 w 191"/>
                <a:gd name="T95" fmla="*/ 251 h 310"/>
                <a:gd name="T96" fmla="*/ 11 w 191"/>
                <a:gd name="T97" fmla="*/ 239 h 310"/>
                <a:gd name="T98" fmla="*/ 9 w 191"/>
                <a:gd name="T99" fmla="*/ 216 h 310"/>
                <a:gd name="T100" fmla="*/ 4 w 191"/>
                <a:gd name="T101" fmla="*/ 206 h 310"/>
                <a:gd name="T102" fmla="*/ 2 w 191"/>
                <a:gd name="T103" fmla="*/ 19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10">
                  <a:moveTo>
                    <a:pt x="2" y="197"/>
                  </a:moveTo>
                  <a:lnTo>
                    <a:pt x="2" y="135"/>
                  </a:lnTo>
                  <a:lnTo>
                    <a:pt x="16" y="119"/>
                  </a:lnTo>
                  <a:lnTo>
                    <a:pt x="23" y="116"/>
                  </a:lnTo>
                  <a:lnTo>
                    <a:pt x="23" y="109"/>
                  </a:lnTo>
                  <a:lnTo>
                    <a:pt x="18" y="109"/>
                  </a:lnTo>
                  <a:lnTo>
                    <a:pt x="18" y="90"/>
                  </a:lnTo>
                  <a:lnTo>
                    <a:pt x="28" y="62"/>
                  </a:lnTo>
                  <a:lnTo>
                    <a:pt x="30" y="43"/>
                  </a:lnTo>
                  <a:lnTo>
                    <a:pt x="26" y="36"/>
                  </a:lnTo>
                  <a:lnTo>
                    <a:pt x="30" y="33"/>
                  </a:lnTo>
                  <a:lnTo>
                    <a:pt x="28" y="26"/>
                  </a:lnTo>
                  <a:lnTo>
                    <a:pt x="33" y="17"/>
                  </a:lnTo>
                  <a:lnTo>
                    <a:pt x="35" y="3"/>
                  </a:lnTo>
                  <a:lnTo>
                    <a:pt x="47" y="0"/>
                  </a:lnTo>
                  <a:lnTo>
                    <a:pt x="61" y="7"/>
                  </a:lnTo>
                  <a:lnTo>
                    <a:pt x="56" y="12"/>
                  </a:lnTo>
                  <a:lnTo>
                    <a:pt x="61" y="17"/>
                  </a:lnTo>
                  <a:lnTo>
                    <a:pt x="56" y="22"/>
                  </a:lnTo>
                  <a:lnTo>
                    <a:pt x="54" y="26"/>
                  </a:lnTo>
                  <a:lnTo>
                    <a:pt x="68" y="43"/>
                  </a:lnTo>
                  <a:lnTo>
                    <a:pt x="75" y="45"/>
                  </a:lnTo>
                  <a:lnTo>
                    <a:pt x="80" y="50"/>
                  </a:lnTo>
                  <a:lnTo>
                    <a:pt x="99" y="55"/>
                  </a:lnTo>
                  <a:lnTo>
                    <a:pt x="101" y="60"/>
                  </a:lnTo>
                  <a:lnTo>
                    <a:pt x="108" y="57"/>
                  </a:lnTo>
                  <a:lnTo>
                    <a:pt x="115" y="60"/>
                  </a:lnTo>
                  <a:lnTo>
                    <a:pt x="125" y="74"/>
                  </a:lnTo>
                  <a:lnTo>
                    <a:pt x="130" y="74"/>
                  </a:lnTo>
                  <a:lnTo>
                    <a:pt x="137" y="71"/>
                  </a:lnTo>
                  <a:lnTo>
                    <a:pt x="144" y="81"/>
                  </a:lnTo>
                  <a:lnTo>
                    <a:pt x="153" y="81"/>
                  </a:lnTo>
                  <a:lnTo>
                    <a:pt x="153" y="78"/>
                  </a:lnTo>
                  <a:lnTo>
                    <a:pt x="156" y="83"/>
                  </a:lnTo>
                  <a:lnTo>
                    <a:pt x="160" y="86"/>
                  </a:lnTo>
                  <a:lnTo>
                    <a:pt x="163" y="93"/>
                  </a:lnTo>
                  <a:lnTo>
                    <a:pt x="177" y="104"/>
                  </a:lnTo>
                  <a:lnTo>
                    <a:pt x="186" y="104"/>
                  </a:lnTo>
                  <a:lnTo>
                    <a:pt x="186" y="109"/>
                  </a:lnTo>
                  <a:lnTo>
                    <a:pt x="179" y="114"/>
                  </a:lnTo>
                  <a:lnTo>
                    <a:pt x="184" y="121"/>
                  </a:lnTo>
                  <a:lnTo>
                    <a:pt x="191" y="126"/>
                  </a:lnTo>
                  <a:lnTo>
                    <a:pt x="191" y="133"/>
                  </a:lnTo>
                  <a:lnTo>
                    <a:pt x="189" y="138"/>
                  </a:lnTo>
                  <a:lnTo>
                    <a:pt x="179" y="135"/>
                  </a:lnTo>
                  <a:lnTo>
                    <a:pt x="175" y="147"/>
                  </a:lnTo>
                  <a:lnTo>
                    <a:pt x="168" y="152"/>
                  </a:lnTo>
                  <a:lnTo>
                    <a:pt x="168" y="159"/>
                  </a:lnTo>
                  <a:lnTo>
                    <a:pt x="177" y="168"/>
                  </a:lnTo>
                  <a:lnTo>
                    <a:pt x="163" y="178"/>
                  </a:lnTo>
                  <a:lnTo>
                    <a:pt x="160" y="183"/>
                  </a:lnTo>
                  <a:lnTo>
                    <a:pt x="172" y="190"/>
                  </a:lnTo>
                  <a:lnTo>
                    <a:pt x="172" y="194"/>
                  </a:lnTo>
                  <a:lnTo>
                    <a:pt x="168" y="199"/>
                  </a:lnTo>
                  <a:lnTo>
                    <a:pt x="158" y="202"/>
                  </a:lnTo>
                  <a:lnTo>
                    <a:pt x="153" y="209"/>
                  </a:lnTo>
                  <a:lnTo>
                    <a:pt x="158" y="216"/>
                  </a:lnTo>
                  <a:lnTo>
                    <a:pt x="163" y="216"/>
                  </a:lnTo>
                  <a:lnTo>
                    <a:pt x="168" y="220"/>
                  </a:lnTo>
                  <a:lnTo>
                    <a:pt x="168" y="247"/>
                  </a:lnTo>
                  <a:lnTo>
                    <a:pt x="160" y="256"/>
                  </a:lnTo>
                  <a:lnTo>
                    <a:pt x="170" y="265"/>
                  </a:lnTo>
                  <a:lnTo>
                    <a:pt x="172" y="275"/>
                  </a:lnTo>
                  <a:lnTo>
                    <a:pt x="165" y="284"/>
                  </a:lnTo>
                  <a:lnTo>
                    <a:pt x="158" y="277"/>
                  </a:lnTo>
                  <a:lnTo>
                    <a:pt x="151" y="277"/>
                  </a:lnTo>
                  <a:lnTo>
                    <a:pt x="146" y="282"/>
                  </a:lnTo>
                  <a:lnTo>
                    <a:pt x="144" y="294"/>
                  </a:lnTo>
                  <a:lnTo>
                    <a:pt x="139" y="299"/>
                  </a:lnTo>
                  <a:lnTo>
                    <a:pt x="127" y="296"/>
                  </a:lnTo>
                  <a:lnTo>
                    <a:pt x="127" y="303"/>
                  </a:lnTo>
                  <a:lnTo>
                    <a:pt x="120" y="310"/>
                  </a:lnTo>
                  <a:lnTo>
                    <a:pt x="111" y="303"/>
                  </a:lnTo>
                  <a:lnTo>
                    <a:pt x="106" y="306"/>
                  </a:lnTo>
                  <a:lnTo>
                    <a:pt x="104" y="303"/>
                  </a:lnTo>
                  <a:lnTo>
                    <a:pt x="104" y="306"/>
                  </a:lnTo>
                  <a:lnTo>
                    <a:pt x="99" y="303"/>
                  </a:lnTo>
                  <a:lnTo>
                    <a:pt x="99" y="306"/>
                  </a:lnTo>
                  <a:lnTo>
                    <a:pt x="97" y="303"/>
                  </a:lnTo>
                  <a:lnTo>
                    <a:pt x="94" y="299"/>
                  </a:lnTo>
                  <a:lnTo>
                    <a:pt x="99" y="296"/>
                  </a:lnTo>
                  <a:lnTo>
                    <a:pt x="99" y="284"/>
                  </a:lnTo>
                  <a:lnTo>
                    <a:pt x="94" y="287"/>
                  </a:lnTo>
                  <a:lnTo>
                    <a:pt x="89" y="282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1" y="277"/>
                  </a:lnTo>
                  <a:lnTo>
                    <a:pt x="71" y="282"/>
                  </a:lnTo>
                  <a:lnTo>
                    <a:pt x="66" y="282"/>
                  </a:lnTo>
                  <a:lnTo>
                    <a:pt x="61" y="292"/>
                  </a:lnTo>
                  <a:lnTo>
                    <a:pt x="56" y="292"/>
                  </a:lnTo>
                  <a:lnTo>
                    <a:pt x="49" y="301"/>
                  </a:lnTo>
                  <a:lnTo>
                    <a:pt x="37" y="306"/>
                  </a:lnTo>
                  <a:lnTo>
                    <a:pt x="35" y="303"/>
                  </a:lnTo>
                  <a:lnTo>
                    <a:pt x="23" y="270"/>
                  </a:lnTo>
                  <a:lnTo>
                    <a:pt x="9" y="251"/>
                  </a:lnTo>
                  <a:lnTo>
                    <a:pt x="0" y="247"/>
                  </a:lnTo>
                  <a:lnTo>
                    <a:pt x="11" y="239"/>
                  </a:lnTo>
                  <a:lnTo>
                    <a:pt x="14" y="223"/>
                  </a:lnTo>
                  <a:lnTo>
                    <a:pt x="9" y="216"/>
                  </a:lnTo>
                  <a:lnTo>
                    <a:pt x="9" y="209"/>
                  </a:lnTo>
                  <a:lnTo>
                    <a:pt x="4" y="206"/>
                  </a:lnTo>
                  <a:lnTo>
                    <a:pt x="7" y="202"/>
                  </a:lnTo>
                  <a:lnTo>
                    <a:pt x="2" y="19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3" name="Freeform 240"/>
            <p:cNvSpPr>
              <a:spLocks/>
            </p:cNvSpPr>
            <p:nvPr/>
          </p:nvSpPr>
          <p:spPr bwMode="auto">
            <a:xfrm>
              <a:off x="6462713" y="2225252"/>
              <a:ext cx="420688" cy="396875"/>
            </a:xfrm>
            <a:custGeom>
              <a:avLst/>
              <a:gdLst>
                <a:gd name="T0" fmla="*/ 30 w 265"/>
                <a:gd name="T1" fmla="*/ 127 h 250"/>
                <a:gd name="T2" fmla="*/ 42 w 265"/>
                <a:gd name="T3" fmla="*/ 123 h 250"/>
                <a:gd name="T4" fmla="*/ 49 w 265"/>
                <a:gd name="T5" fmla="*/ 106 h 250"/>
                <a:gd name="T6" fmla="*/ 61 w 265"/>
                <a:gd name="T7" fmla="*/ 101 h 250"/>
                <a:gd name="T8" fmla="*/ 75 w 265"/>
                <a:gd name="T9" fmla="*/ 99 h 250"/>
                <a:gd name="T10" fmla="*/ 63 w 265"/>
                <a:gd name="T11" fmla="*/ 80 h 250"/>
                <a:gd name="T12" fmla="*/ 71 w 265"/>
                <a:gd name="T13" fmla="*/ 44 h 250"/>
                <a:gd name="T14" fmla="*/ 59 w 265"/>
                <a:gd name="T15" fmla="*/ 37 h 250"/>
                <a:gd name="T16" fmla="*/ 61 w 265"/>
                <a:gd name="T17" fmla="*/ 26 h 250"/>
                <a:gd name="T18" fmla="*/ 80 w 265"/>
                <a:gd name="T19" fmla="*/ 7 h 250"/>
                <a:gd name="T20" fmla="*/ 92 w 265"/>
                <a:gd name="T21" fmla="*/ 2 h 250"/>
                <a:gd name="T22" fmla="*/ 108 w 265"/>
                <a:gd name="T23" fmla="*/ 7 h 250"/>
                <a:gd name="T24" fmla="*/ 108 w 265"/>
                <a:gd name="T25" fmla="*/ 14 h 250"/>
                <a:gd name="T26" fmla="*/ 113 w 265"/>
                <a:gd name="T27" fmla="*/ 23 h 250"/>
                <a:gd name="T28" fmla="*/ 125 w 265"/>
                <a:gd name="T29" fmla="*/ 26 h 250"/>
                <a:gd name="T30" fmla="*/ 151 w 265"/>
                <a:gd name="T31" fmla="*/ 49 h 250"/>
                <a:gd name="T32" fmla="*/ 160 w 265"/>
                <a:gd name="T33" fmla="*/ 52 h 250"/>
                <a:gd name="T34" fmla="*/ 189 w 265"/>
                <a:gd name="T35" fmla="*/ 61 h 250"/>
                <a:gd name="T36" fmla="*/ 189 w 265"/>
                <a:gd name="T37" fmla="*/ 68 h 250"/>
                <a:gd name="T38" fmla="*/ 201 w 265"/>
                <a:gd name="T39" fmla="*/ 87 h 250"/>
                <a:gd name="T40" fmla="*/ 208 w 265"/>
                <a:gd name="T41" fmla="*/ 94 h 250"/>
                <a:gd name="T42" fmla="*/ 236 w 265"/>
                <a:gd name="T43" fmla="*/ 82 h 250"/>
                <a:gd name="T44" fmla="*/ 246 w 265"/>
                <a:gd name="T45" fmla="*/ 87 h 250"/>
                <a:gd name="T46" fmla="*/ 255 w 265"/>
                <a:gd name="T47" fmla="*/ 89 h 250"/>
                <a:gd name="T48" fmla="*/ 265 w 265"/>
                <a:gd name="T49" fmla="*/ 108 h 250"/>
                <a:gd name="T50" fmla="*/ 246 w 265"/>
                <a:gd name="T51" fmla="*/ 142 h 250"/>
                <a:gd name="T52" fmla="*/ 189 w 265"/>
                <a:gd name="T53" fmla="*/ 134 h 250"/>
                <a:gd name="T54" fmla="*/ 165 w 265"/>
                <a:gd name="T55" fmla="*/ 144 h 250"/>
                <a:gd name="T56" fmla="*/ 149 w 265"/>
                <a:gd name="T57" fmla="*/ 153 h 250"/>
                <a:gd name="T58" fmla="*/ 134 w 265"/>
                <a:gd name="T59" fmla="*/ 165 h 250"/>
                <a:gd name="T60" fmla="*/ 123 w 265"/>
                <a:gd name="T61" fmla="*/ 191 h 250"/>
                <a:gd name="T62" fmla="*/ 116 w 265"/>
                <a:gd name="T63" fmla="*/ 217 h 250"/>
                <a:gd name="T64" fmla="*/ 101 w 265"/>
                <a:gd name="T65" fmla="*/ 243 h 250"/>
                <a:gd name="T66" fmla="*/ 94 w 265"/>
                <a:gd name="T67" fmla="*/ 250 h 250"/>
                <a:gd name="T68" fmla="*/ 75 w 265"/>
                <a:gd name="T69" fmla="*/ 243 h 250"/>
                <a:gd name="T70" fmla="*/ 66 w 265"/>
                <a:gd name="T71" fmla="*/ 243 h 250"/>
                <a:gd name="T72" fmla="*/ 63 w 265"/>
                <a:gd name="T73" fmla="*/ 239 h 250"/>
                <a:gd name="T74" fmla="*/ 52 w 265"/>
                <a:gd name="T75" fmla="*/ 232 h 250"/>
                <a:gd name="T76" fmla="*/ 26 w 265"/>
                <a:gd name="T77" fmla="*/ 227 h 250"/>
                <a:gd name="T78" fmla="*/ 23 w 265"/>
                <a:gd name="T79" fmla="*/ 220 h 250"/>
                <a:gd name="T80" fmla="*/ 23 w 265"/>
                <a:gd name="T81" fmla="*/ 213 h 250"/>
                <a:gd name="T82" fmla="*/ 23 w 265"/>
                <a:gd name="T83" fmla="*/ 205 h 250"/>
                <a:gd name="T84" fmla="*/ 16 w 265"/>
                <a:gd name="T85" fmla="*/ 201 h 250"/>
                <a:gd name="T86" fmla="*/ 16 w 265"/>
                <a:gd name="T87" fmla="*/ 194 h 250"/>
                <a:gd name="T88" fmla="*/ 7 w 265"/>
                <a:gd name="T89" fmla="*/ 184 h 250"/>
                <a:gd name="T90" fmla="*/ 2 w 265"/>
                <a:gd name="T91" fmla="*/ 172 h 250"/>
                <a:gd name="T92" fmla="*/ 4 w 265"/>
                <a:gd name="T93" fmla="*/ 168 h 250"/>
                <a:gd name="T94" fmla="*/ 11 w 265"/>
                <a:gd name="T95" fmla="*/ 156 h 250"/>
                <a:gd name="T96" fmla="*/ 21 w 265"/>
                <a:gd name="T97" fmla="*/ 149 h 250"/>
                <a:gd name="T98" fmla="*/ 23 w 265"/>
                <a:gd name="T99" fmla="*/ 13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" h="250">
                  <a:moveTo>
                    <a:pt x="23" y="134"/>
                  </a:moveTo>
                  <a:lnTo>
                    <a:pt x="30" y="127"/>
                  </a:lnTo>
                  <a:lnTo>
                    <a:pt x="30" y="120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06"/>
                  </a:lnTo>
                  <a:lnTo>
                    <a:pt x="54" y="101"/>
                  </a:lnTo>
                  <a:lnTo>
                    <a:pt x="61" y="101"/>
                  </a:lnTo>
                  <a:lnTo>
                    <a:pt x="68" y="108"/>
                  </a:lnTo>
                  <a:lnTo>
                    <a:pt x="75" y="99"/>
                  </a:lnTo>
                  <a:lnTo>
                    <a:pt x="73" y="89"/>
                  </a:lnTo>
                  <a:lnTo>
                    <a:pt x="63" y="80"/>
                  </a:lnTo>
                  <a:lnTo>
                    <a:pt x="71" y="71"/>
                  </a:lnTo>
                  <a:lnTo>
                    <a:pt x="71" y="44"/>
                  </a:lnTo>
                  <a:lnTo>
                    <a:pt x="66" y="40"/>
                  </a:lnTo>
                  <a:lnTo>
                    <a:pt x="59" y="37"/>
                  </a:lnTo>
                  <a:lnTo>
                    <a:pt x="56" y="30"/>
                  </a:lnTo>
                  <a:lnTo>
                    <a:pt x="61" y="26"/>
                  </a:lnTo>
                  <a:lnTo>
                    <a:pt x="71" y="23"/>
                  </a:lnTo>
                  <a:lnTo>
                    <a:pt x="80" y="7"/>
                  </a:lnTo>
                  <a:lnTo>
                    <a:pt x="85" y="9"/>
                  </a:lnTo>
                  <a:lnTo>
                    <a:pt x="92" y="2"/>
                  </a:lnTo>
                  <a:lnTo>
                    <a:pt x="101" y="0"/>
                  </a:lnTo>
                  <a:lnTo>
                    <a:pt x="108" y="7"/>
                  </a:lnTo>
                  <a:lnTo>
                    <a:pt x="106" y="11"/>
                  </a:lnTo>
                  <a:lnTo>
                    <a:pt x="108" y="14"/>
                  </a:lnTo>
                  <a:lnTo>
                    <a:pt x="113" y="16"/>
                  </a:lnTo>
                  <a:lnTo>
                    <a:pt x="113" y="23"/>
                  </a:lnTo>
                  <a:lnTo>
                    <a:pt x="118" y="21"/>
                  </a:lnTo>
                  <a:lnTo>
                    <a:pt x="125" y="26"/>
                  </a:lnTo>
                  <a:lnTo>
                    <a:pt x="132" y="42"/>
                  </a:lnTo>
                  <a:lnTo>
                    <a:pt x="151" y="49"/>
                  </a:lnTo>
                  <a:lnTo>
                    <a:pt x="153" y="54"/>
                  </a:lnTo>
                  <a:lnTo>
                    <a:pt x="160" y="52"/>
                  </a:lnTo>
                  <a:lnTo>
                    <a:pt x="170" y="61"/>
                  </a:lnTo>
                  <a:lnTo>
                    <a:pt x="189" y="61"/>
                  </a:lnTo>
                  <a:lnTo>
                    <a:pt x="191" y="66"/>
                  </a:lnTo>
                  <a:lnTo>
                    <a:pt x="189" y="68"/>
                  </a:lnTo>
                  <a:lnTo>
                    <a:pt x="194" y="80"/>
                  </a:lnTo>
                  <a:lnTo>
                    <a:pt x="201" y="87"/>
                  </a:lnTo>
                  <a:lnTo>
                    <a:pt x="203" y="87"/>
                  </a:lnTo>
                  <a:lnTo>
                    <a:pt x="208" y="94"/>
                  </a:lnTo>
                  <a:lnTo>
                    <a:pt x="227" y="92"/>
                  </a:lnTo>
                  <a:lnTo>
                    <a:pt x="236" y="82"/>
                  </a:lnTo>
                  <a:lnTo>
                    <a:pt x="243" y="82"/>
                  </a:lnTo>
                  <a:lnTo>
                    <a:pt x="246" y="87"/>
                  </a:lnTo>
                  <a:lnTo>
                    <a:pt x="250" y="85"/>
                  </a:lnTo>
                  <a:lnTo>
                    <a:pt x="255" y="89"/>
                  </a:lnTo>
                  <a:lnTo>
                    <a:pt x="255" y="101"/>
                  </a:lnTo>
                  <a:lnTo>
                    <a:pt x="265" y="108"/>
                  </a:lnTo>
                  <a:lnTo>
                    <a:pt x="255" y="134"/>
                  </a:lnTo>
                  <a:lnTo>
                    <a:pt x="246" y="142"/>
                  </a:lnTo>
                  <a:lnTo>
                    <a:pt x="227" y="151"/>
                  </a:lnTo>
                  <a:lnTo>
                    <a:pt x="189" y="134"/>
                  </a:lnTo>
                  <a:lnTo>
                    <a:pt x="184" y="144"/>
                  </a:lnTo>
                  <a:lnTo>
                    <a:pt x="165" y="144"/>
                  </a:lnTo>
                  <a:lnTo>
                    <a:pt x="158" y="151"/>
                  </a:lnTo>
                  <a:lnTo>
                    <a:pt x="149" y="153"/>
                  </a:lnTo>
                  <a:lnTo>
                    <a:pt x="134" y="160"/>
                  </a:lnTo>
                  <a:lnTo>
                    <a:pt x="134" y="165"/>
                  </a:lnTo>
                  <a:lnTo>
                    <a:pt x="125" y="172"/>
                  </a:lnTo>
                  <a:lnTo>
                    <a:pt x="123" y="191"/>
                  </a:lnTo>
                  <a:lnTo>
                    <a:pt x="116" y="201"/>
                  </a:lnTo>
                  <a:lnTo>
                    <a:pt x="116" y="217"/>
                  </a:lnTo>
                  <a:lnTo>
                    <a:pt x="101" y="224"/>
                  </a:lnTo>
                  <a:lnTo>
                    <a:pt x="101" y="243"/>
                  </a:lnTo>
                  <a:lnTo>
                    <a:pt x="94" y="246"/>
                  </a:lnTo>
                  <a:lnTo>
                    <a:pt x="94" y="250"/>
                  </a:lnTo>
                  <a:lnTo>
                    <a:pt x="85" y="248"/>
                  </a:lnTo>
                  <a:lnTo>
                    <a:pt x="75" y="243"/>
                  </a:lnTo>
                  <a:lnTo>
                    <a:pt x="71" y="248"/>
                  </a:lnTo>
                  <a:lnTo>
                    <a:pt x="66" y="243"/>
                  </a:lnTo>
                  <a:lnTo>
                    <a:pt x="63" y="243"/>
                  </a:lnTo>
                  <a:lnTo>
                    <a:pt x="63" y="239"/>
                  </a:lnTo>
                  <a:lnTo>
                    <a:pt x="56" y="243"/>
                  </a:lnTo>
                  <a:lnTo>
                    <a:pt x="52" y="232"/>
                  </a:lnTo>
                  <a:lnTo>
                    <a:pt x="42" y="239"/>
                  </a:lnTo>
                  <a:lnTo>
                    <a:pt x="26" y="227"/>
                  </a:lnTo>
                  <a:lnTo>
                    <a:pt x="28" y="222"/>
                  </a:lnTo>
                  <a:lnTo>
                    <a:pt x="23" y="220"/>
                  </a:lnTo>
                  <a:lnTo>
                    <a:pt x="26" y="213"/>
                  </a:lnTo>
                  <a:lnTo>
                    <a:pt x="23" y="213"/>
                  </a:lnTo>
                  <a:lnTo>
                    <a:pt x="21" y="210"/>
                  </a:lnTo>
                  <a:lnTo>
                    <a:pt x="23" y="205"/>
                  </a:lnTo>
                  <a:lnTo>
                    <a:pt x="21" y="203"/>
                  </a:lnTo>
                  <a:lnTo>
                    <a:pt x="16" y="201"/>
                  </a:lnTo>
                  <a:lnTo>
                    <a:pt x="14" y="196"/>
                  </a:lnTo>
                  <a:lnTo>
                    <a:pt x="16" y="194"/>
                  </a:lnTo>
                  <a:lnTo>
                    <a:pt x="7" y="191"/>
                  </a:lnTo>
                  <a:lnTo>
                    <a:pt x="7" y="184"/>
                  </a:lnTo>
                  <a:lnTo>
                    <a:pt x="0" y="175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4" y="168"/>
                  </a:lnTo>
                  <a:lnTo>
                    <a:pt x="14" y="158"/>
                  </a:lnTo>
                  <a:lnTo>
                    <a:pt x="11" y="156"/>
                  </a:lnTo>
                  <a:lnTo>
                    <a:pt x="21" y="151"/>
                  </a:lnTo>
                  <a:lnTo>
                    <a:pt x="21" y="149"/>
                  </a:lnTo>
                  <a:lnTo>
                    <a:pt x="28" y="142"/>
                  </a:lnTo>
                  <a:lnTo>
                    <a:pt x="23" y="134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4" name="Freeform 241"/>
            <p:cNvSpPr>
              <a:spLocks/>
            </p:cNvSpPr>
            <p:nvPr/>
          </p:nvSpPr>
          <p:spPr bwMode="auto">
            <a:xfrm>
              <a:off x="6529388" y="2593552"/>
              <a:ext cx="387350" cy="371475"/>
            </a:xfrm>
            <a:custGeom>
              <a:avLst/>
              <a:gdLst>
                <a:gd name="T0" fmla="*/ 14 w 244"/>
                <a:gd name="T1" fmla="*/ 11 h 234"/>
                <a:gd name="T2" fmla="*/ 24 w 244"/>
                <a:gd name="T3" fmla="*/ 11 h 234"/>
                <a:gd name="T4" fmla="*/ 38 w 244"/>
                <a:gd name="T5" fmla="*/ 11 h 234"/>
                <a:gd name="T6" fmla="*/ 47 w 244"/>
                <a:gd name="T7" fmla="*/ 28 h 234"/>
                <a:gd name="T8" fmla="*/ 66 w 244"/>
                <a:gd name="T9" fmla="*/ 30 h 234"/>
                <a:gd name="T10" fmla="*/ 74 w 244"/>
                <a:gd name="T11" fmla="*/ 26 h 234"/>
                <a:gd name="T12" fmla="*/ 76 w 244"/>
                <a:gd name="T13" fmla="*/ 42 h 234"/>
                <a:gd name="T14" fmla="*/ 88 w 244"/>
                <a:gd name="T15" fmla="*/ 59 h 234"/>
                <a:gd name="T16" fmla="*/ 95 w 244"/>
                <a:gd name="T17" fmla="*/ 78 h 234"/>
                <a:gd name="T18" fmla="*/ 92 w 244"/>
                <a:gd name="T19" fmla="*/ 82 h 234"/>
                <a:gd name="T20" fmla="*/ 104 w 244"/>
                <a:gd name="T21" fmla="*/ 85 h 234"/>
                <a:gd name="T22" fmla="*/ 130 w 244"/>
                <a:gd name="T23" fmla="*/ 82 h 234"/>
                <a:gd name="T24" fmla="*/ 140 w 244"/>
                <a:gd name="T25" fmla="*/ 75 h 234"/>
                <a:gd name="T26" fmla="*/ 152 w 244"/>
                <a:gd name="T27" fmla="*/ 68 h 234"/>
                <a:gd name="T28" fmla="*/ 182 w 244"/>
                <a:gd name="T29" fmla="*/ 78 h 234"/>
                <a:gd name="T30" fmla="*/ 194 w 244"/>
                <a:gd name="T31" fmla="*/ 71 h 234"/>
                <a:gd name="T32" fmla="*/ 213 w 244"/>
                <a:gd name="T33" fmla="*/ 78 h 234"/>
                <a:gd name="T34" fmla="*/ 225 w 244"/>
                <a:gd name="T35" fmla="*/ 80 h 234"/>
                <a:gd name="T36" fmla="*/ 237 w 244"/>
                <a:gd name="T37" fmla="*/ 87 h 234"/>
                <a:gd name="T38" fmla="*/ 239 w 244"/>
                <a:gd name="T39" fmla="*/ 111 h 234"/>
                <a:gd name="T40" fmla="*/ 242 w 244"/>
                <a:gd name="T41" fmla="*/ 125 h 234"/>
                <a:gd name="T42" fmla="*/ 220 w 244"/>
                <a:gd name="T43" fmla="*/ 146 h 234"/>
                <a:gd name="T44" fmla="*/ 192 w 244"/>
                <a:gd name="T45" fmla="*/ 149 h 234"/>
                <a:gd name="T46" fmla="*/ 163 w 244"/>
                <a:gd name="T47" fmla="*/ 201 h 234"/>
                <a:gd name="T48" fmla="*/ 156 w 244"/>
                <a:gd name="T49" fmla="*/ 229 h 234"/>
                <a:gd name="T50" fmla="*/ 128 w 244"/>
                <a:gd name="T51" fmla="*/ 224 h 234"/>
                <a:gd name="T52" fmla="*/ 114 w 244"/>
                <a:gd name="T53" fmla="*/ 210 h 234"/>
                <a:gd name="T54" fmla="*/ 104 w 244"/>
                <a:gd name="T55" fmla="*/ 189 h 234"/>
                <a:gd name="T56" fmla="*/ 100 w 244"/>
                <a:gd name="T57" fmla="*/ 151 h 234"/>
                <a:gd name="T58" fmla="*/ 88 w 244"/>
                <a:gd name="T59" fmla="*/ 130 h 234"/>
                <a:gd name="T60" fmla="*/ 76 w 244"/>
                <a:gd name="T61" fmla="*/ 127 h 234"/>
                <a:gd name="T62" fmla="*/ 64 w 244"/>
                <a:gd name="T63" fmla="*/ 120 h 234"/>
                <a:gd name="T64" fmla="*/ 52 w 244"/>
                <a:gd name="T65" fmla="*/ 113 h 234"/>
                <a:gd name="T66" fmla="*/ 40 w 244"/>
                <a:gd name="T67" fmla="*/ 116 h 234"/>
                <a:gd name="T68" fmla="*/ 31 w 244"/>
                <a:gd name="T69" fmla="*/ 108 h 234"/>
                <a:gd name="T70" fmla="*/ 24 w 244"/>
                <a:gd name="T71" fmla="*/ 106 h 234"/>
                <a:gd name="T72" fmla="*/ 24 w 244"/>
                <a:gd name="T73" fmla="*/ 94 h 234"/>
                <a:gd name="T74" fmla="*/ 12 w 244"/>
                <a:gd name="T75" fmla="*/ 92 h 234"/>
                <a:gd name="T76" fmla="*/ 21 w 244"/>
                <a:gd name="T77" fmla="*/ 80 h 234"/>
                <a:gd name="T78" fmla="*/ 14 w 244"/>
                <a:gd name="T79" fmla="*/ 54 h 234"/>
                <a:gd name="T80" fmla="*/ 3 w 244"/>
                <a:gd name="T81" fmla="*/ 42 h 234"/>
                <a:gd name="T82" fmla="*/ 14 w 244"/>
                <a:gd name="T83" fmla="*/ 33 h 234"/>
                <a:gd name="T84" fmla="*/ 5 w 244"/>
                <a:gd name="T8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4" h="234">
                  <a:moveTo>
                    <a:pt x="0" y="7"/>
                  </a:moveTo>
                  <a:lnTo>
                    <a:pt x="10" y="0"/>
                  </a:lnTo>
                  <a:lnTo>
                    <a:pt x="14" y="11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31" y="16"/>
                  </a:lnTo>
                  <a:lnTo>
                    <a:pt x="33" y="11"/>
                  </a:lnTo>
                  <a:lnTo>
                    <a:pt x="38" y="11"/>
                  </a:lnTo>
                  <a:lnTo>
                    <a:pt x="43" y="21"/>
                  </a:lnTo>
                  <a:lnTo>
                    <a:pt x="40" y="28"/>
                  </a:lnTo>
                  <a:lnTo>
                    <a:pt x="47" y="28"/>
                  </a:lnTo>
                  <a:lnTo>
                    <a:pt x="52" y="33"/>
                  </a:lnTo>
                  <a:lnTo>
                    <a:pt x="64" y="33"/>
                  </a:lnTo>
                  <a:lnTo>
                    <a:pt x="66" y="30"/>
                  </a:lnTo>
                  <a:lnTo>
                    <a:pt x="69" y="30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8" y="37"/>
                  </a:lnTo>
                  <a:lnTo>
                    <a:pt x="85" y="37"/>
                  </a:lnTo>
                  <a:lnTo>
                    <a:pt x="76" y="42"/>
                  </a:lnTo>
                  <a:lnTo>
                    <a:pt x="88" y="52"/>
                  </a:lnTo>
                  <a:lnTo>
                    <a:pt x="85" y="54"/>
                  </a:lnTo>
                  <a:lnTo>
                    <a:pt x="88" y="59"/>
                  </a:lnTo>
                  <a:lnTo>
                    <a:pt x="81" y="68"/>
                  </a:lnTo>
                  <a:lnTo>
                    <a:pt x="92" y="71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97" y="82"/>
                  </a:lnTo>
                  <a:lnTo>
                    <a:pt x="104" y="80"/>
                  </a:lnTo>
                  <a:lnTo>
                    <a:pt x="104" y="85"/>
                  </a:lnTo>
                  <a:lnTo>
                    <a:pt x="114" y="85"/>
                  </a:lnTo>
                  <a:lnTo>
                    <a:pt x="116" y="92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0" y="75"/>
                  </a:lnTo>
                  <a:lnTo>
                    <a:pt x="147" y="73"/>
                  </a:lnTo>
                  <a:lnTo>
                    <a:pt x="152" y="78"/>
                  </a:lnTo>
                  <a:lnTo>
                    <a:pt x="152" y="68"/>
                  </a:lnTo>
                  <a:lnTo>
                    <a:pt x="163" y="78"/>
                  </a:lnTo>
                  <a:lnTo>
                    <a:pt x="178" y="73"/>
                  </a:lnTo>
                  <a:lnTo>
                    <a:pt x="182" y="78"/>
                  </a:lnTo>
                  <a:lnTo>
                    <a:pt x="185" y="73"/>
                  </a:lnTo>
                  <a:lnTo>
                    <a:pt x="194" y="73"/>
                  </a:lnTo>
                  <a:lnTo>
                    <a:pt x="194" y="71"/>
                  </a:lnTo>
                  <a:lnTo>
                    <a:pt x="199" y="71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16" y="80"/>
                  </a:lnTo>
                  <a:lnTo>
                    <a:pt x="220" y="75"/>
                  </a:lnTo>
                  <a:lnTo>
                    <a:pt x="225" y="80"/>
                  </a:lnTo>
                  <a:lnTo>
                    <a:pt x="232" y="73"/>
                  </a:lnTo>
                  <a:lnTo>
                    <a:pt x="239" y="80"/>
                  </a:lnTo>
                  <a:lnTo>
                    <a:pt x="237" y="87"/>
                  </a:lnTo>
                  <a:lnTo>
                    <a:pt x="242" y="94"/>
                  </a:lnTo>
                  <a:lnTo>
                    <a:pt x="234" y="104"/>
                  </a:lnTo>
                  <a:lnTo>
                    <a:pt x="239" y="111"/>
                  </a:lnTo>
                  <a:lnTo>
                    <a:pt x="239" y="116"/>
                  </a:lnTo>
                  <a:lnTo>
                    <a:pt x="244" y="123"/>
                  </a:lnTo>
                  <a:lnTo>
                    <a:pt x="242" y="125"/>
                  </a:lnTo>
                  <a:lnTo>
                    <a:pt x="237" y="125"/>
                  </a:lnTo>
                  <a:lnTo>
                    <a:pt x="227" y="132"/>
                  </a:lnTo>
                  <a:lnTo>
                    <a:pt x="220" y="146"/>
                  </a:lnTo>
                  <a:lnTo>
                    <a:pt x="211" y="146"/>
                  </a:lnTo>
                  <a:lnTo>
                    <a:pt x="206" y="142"/>
                  </a:lnTo>
                  <a:lnTo>
                    <a:pt x="192" y="149"/>
                  </a:lnTo>
                  <a:lnTo>
                    <a:pt x="185" y="160"/>
                  </a:lnTo>
                  <a:lnTo>
                    <a:pt x="180" y="194"/>
                  </a:lnTo>
                  <a:lnTo>
                    <a:pt x="163" y="201"/>
                  </a:lnTo>
                  <a:lnTo>
                    <a:pt x="163" y="208"/>
                  </a:lnTo>
                  <a:lnTo>
                    <a:pt x="154" y="217"/>
                  </a:lnTo>
                  <a:lnTo>
                    <a:pt x="156" y="229"/>
                  </a:lnTo>
                  <a:lnTo>
                    <a:pt x="142" y="229"/>
                  </a:lnTo>
                  <a:lnTo>
                    <a:pt x="133" y="23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3" y="208"/>
                  </a:lnTo>
                  <a:lnTo>
                    <a:pt x="114" y="210"/>
                  </a:lnTo>
                  <a:lnTo>
                    <a:pt x="109" y="208"/>
                  </a:lnTo>
                  <a:lnTo>
                    <a:pt x="107" y="191"/>
                  </a:lnTo>
                  <a:lnTo>
                    <a:pt x="104" y="189"/>
                  </a:lnTo>
                  <a:lnTo>
                    <a:pt x="107" y="184"/>
                  </a:lnTo>
                  <a:lnTo>
                    <a:pt x="97" y="168"/>
                  </a:lnTo>
                  <a:lnTo>
                    <a:pt x="100" y="151"/>
                  </a:lnTo>
                  <a:lnTo>
                    <a:pt x="90" y="139"/>
                  </a:lnTo>
                  <a:lnTo>
                    <a:pt x="92" y="134"/>
                  </a:lnTo>
                  <a:lnTo>
                    <a:pt x="88" y="130"/>
                  </a:lnTo>
                  <a:lnTo>
                    <a:pt x="83" y="127"/>
                  </a:lnTo>
                  <a:lnTo>
                    <a:pt x="76" y="134"/>
                  </a:lnTo>
                  <a:lnTo>
                    <a:pt x="76" y="127"/>
                  </a:lnTo>
                  <a:lnTo>
                    <a:pt x="69" y="130"/>
                  </a:lnTo>
                  <a:lnTo>
                    <a:pt x="71" y="123"/>
                  </a:lnTo>
                  <a:lnTo>
                    <a:pt x="64" y="120"/>
                  </a:lnTo>
                  <a:lnTo>
                    <a:pt x="64" y="116"/>
                  </a:lnTo>
                  <a:lnTo>
                    <a:pt x="57" y="123"/>
                  </a:lnTo>
                  <a:lnTo>
                    <a:pt x="52" y="113"/>
                  </a:lnTo>
                  <a:lnTo>
                    <a:pt x="50" y="116"/>
                  </a:lnTo>
                  <a:lnTo>
                    <a:pt x="45" y="113"/>
                  </a:lnTo>
                  <a:lnTo>
                    <a:pt x="40" y="116"/>
                  </a:lnTo>
                  <a:lnTo>
                    <a:pt x="40" y="111"/>
                  </a:lnTo>
                  <a:lnTo>
                    <a:pt x="31" y="111"/>
                  </a:lnTo>
                  <a:lnTo>
                    <a:pt x="31" y="108"/>
                  </a:lnTo>
                  <a:lnTo>
                    <a:pt x="26" y="108"/>
                  </a:lnTo>
                  <a:lnTo>
                    <a:pt x="29" y="104"/>
                  </a:lnTo>
                  <a:lnTo>
                    <a:pt x="24" y="106"/>
                  </a:lnTo>
                  <a:lnTo>
                    <a:pt x="21" y="99"/>
                  </a:lnTo>
                  <a:lnTo>
                    <a:pt x="19" y="101"/>
                  </a:lnTo>
                  <a:lnTo>
                    <a:pt x="24" y="94"/>
                  </a:lnTo>
                  <a:lnTo>
                    <a:pt x="21" y="97"/>
                  </a:lnTo>
                  <a:lnTo>
                    <a:pt x="17" y="92"/>
                  </a:lnTo>
                  <a:lnTo>
                    <a:pt x="12" y="92"/>
                  </a:lnTo>
                  <a:lnTo>
                    <a:pt x="14" y="89"/>
                  </a:lnTo>
                  <a:lnTo>
                    <a:pt x="12" y="85"/>
                  </a:lnTo>
                  <a:lnTo>
                    <a:pt x="21" y="80"/>
                  </a:lnTo>
                  <a:lnTo>
                    <a:pt x="17" y="71"/>
                  </a:lnTo>
                  <a:lnTo>
                    <a:pt x="19" y="59"/>
                  </a:lnTo>
                  <a:lnTo>
                    <a:pt x="14" y="54"/>
                  </a:lnTo>
                  <a:lnTo>
                    <a:pt x="5" y="56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2" y="40"/>
                  </a:lnTo>
                  <a:lnTo>
                    <a:pt x="7" y="35"/>
                  </a:lnTo>
                  <a:lnTo>
                    <a:pt x="14" y="33"/>
                  </a:lnTo>
                  <a:lnTo>
                    <a:pt x="10" y="30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5" name="Freeform 242"/>
            <p:cNvSpPr>
              <a:spLocks/>
            </p:cNvSpPr>
            <p:nvPr/>
          </p:nvSpPr>
          <p:spPr bwMode="auto">
            <a:xfrm>
              <a:off x="6562725" y="1672802"/>
              <a:ext cx="593725" cy="574675"/>
            </a:xfrm>
            <a:custGeom>
              <a:avLst/>
              <a:gdLst>
                <a:gd name="T0" fmla="*/ 5 w 374"/>
                <a:gd name="T1" fmla="*/ 248 h 362"/>
                <a:gd name="T2" fmla="*/ 17 w 374"/>
                <a:gd name="T3" fmla="*/ 243 h 362"/>
                <a:gd name="T4" fmla="*/ 26 w 374"/>
                <a:gd name="T5" fmla="*/ 241 h 362"/>
                <a:gd name="T6" fmla="*/ 38 w 374"/>
                <a:gd name="T7" fmla="*/ 222 h 362"/>
                <a:gd name="T8" fmla="*/ 36 w 374"/>
                <a:gd name="T9" fmla="*/ 213 h 362"/>
                <a:gd name="T10" fmla="*/ 41 w 374"/>
                <a:gd name="T11" fmla="*/ 203 h 362"/>
                <a:gd name="T12" fmla="*/ 38 w 374"/>
                <a:gd name="T13" fmla="*/ 194 h 362"/>
                <a:gd name="T14" fmla="*/ 43 w 374"/>
                <a:gd name="T15" fmla="*/ 179 h 362"/>
                <a:gd name="T16" fmla="*/ 48 w 374"/>
                <a:gd name="T17" fmla="*/ 160 h 362"/>
                <a:gd name="T18" fmla="*/ 216 w 374"/>
                <a:gd name="T19" fmla="*/ 149 h 362"/>
                <a:gd name="T20" fmla="*/ 211 w 374"/>
                <a:gd name="T21" fmla="*/ 118 h 362"/>
                <a:gd name="T22" fmla="*/ 221 w 374"/>
                <a:gd name="T23" fmla="*/ 73 h 362"/>
                <a:gd name="T24" fmla="*/ 204 w 374"/>
                <a:gd name="T25" fmla="*/ 23 h 362"/>
                <a:gd name="T26" fmla="*/ 190 w 374"/>
                <a:gd name="T27" fmla="*/ 11 h 362"/>
                <a:gd name="T28" fmla="*/ 244 w 374"/>
                <a:gd name="T29" fmla="*/ 18 h 362"/>
                <a:gd name="T30" fmla="*/ 258 w 374"/>
                <a:gd name="T31" fmla="*/ 40 h 362"/>
                <a:gd name="T32" fmla="*/ 254 w 374"/>
                <a:gd name="T33" fmla="*/ 49 h 362"/>
                <a:gd name="T34" fmla="*/ 254 w 374"/>
                <a:gd name="T35" fmla="*/ 63 h 362"/>
                <a:gd name="T36" fmla="*/ 256 w 374"/>
                <a:gd name="T37" fmla="*/ 104 h 362"/>
                <a:gd name="T38" fmla="*/ 263 w 374"/>
                <a:gd name="T39" fmla="*/ 134 h 362"/>
                <a:gd name="T40" fmla="*/ 313 w 374"/>
                <a:gd name="T41" fmla="*/ 118 h 362"/>
                <a:gd name="T42" fmla="*/ 363 w 374"/>
                <a:gd name="T43" fmla="*/ 94 h 362"/>
                <a:gd name="T44" fmla="*/ 348 w 374"/>
                <a:gd name="T45" fmla="*/ 127 h 362"/>
                <a:gd name="T46" fmla="*/ 294 w 374"/>
                <a:gd name="T47" fmla="*/ 158 h 362"/>
                <a:gd name="T48" fmla="*/ 289 w 374"/>
                <a:gd name="T49" fmla="*/ 172 h 362"/>
                <a:gd name="T50" fmla="*/ 287 w 374"/>
                <a:gd name="T51" fmla="*/ 196 h 362"/>
                <a:gd name="T52" fmla="*/ 282 w 374"/>
                <a:gd name="T53" fmla="*/ 215 h 362"/>
                <a:gd name="T54" fmla="*/ 308 w 374"/>
                <a:gd name="T55" fmla="*/ 234 h 362"/>
                <a:gd name="T56" fmla="*/ 273 w 374"/>
                <a:gd name="T57" fmla="*/ 291 h 362"/>
                <a:gd name="T58" fmla="*/ 254 w 374"/>
                <a:gd name="T59" fmla="*/ 295 h 362"/>
                <a:gd name="T60" fmla="*/ 223 w 374"/>
                <a:gd name="T61" fmla="*/ 314 h 362"/>
                <a:gd name="T62" fmla="*/ 197 w 374"/>
                <a:gd name="T63" fmla="*/ 331 h 362"/>
                <a:gd name="T64" fmla="*/ 142 w 374"/>
                <a:gd name="T65" fmla="*/ 338 h 362"/>
                <a:gd name="T66" fmla="*/ 116 w 374"/>
                <a:gd name="T67" fmla="*/ 352 h 362"/>
                <a:gd name="T68" fmla="*/ 105 w 374"/>
                <a:gd name="T69" fmla="*/ 348 h 362"/>
                <a:gd name="T70" fmla="*/ 90 w 374"/>
                <a:gd name="T71" fmla="*/ 350 h 362"/>
                <a:gd name="T72" fmla="*/ 69 w 374"/>
                <a:gd name="T73" fmla="*/ 355 h 362"/>
                <a:gd name="T74" fmla="*/ 43 w 374"/>
                <a:gd name="T75" fmla="*/ 352 h 362"/>
                <a:gd name="T76" fmla="*/ 22 w 374"/>
                <a:gd name="T77" fmla="*/ 357 h 362"/>
                <a:gd name="T78" fmla="*/ 0 w 374"/>
                <a:gd name="T79" fmla="*/ 355 h 362"/>
                <a:gd name="T80" fmla="*/ 8 w 374"/>
                <a:gd name="T81" fmla="*/ 326 h 362"/>
                <a:gd name="T82" fmla="*/ 29 w 374"/>
                <a:gd name="T83" fmla="*/ 310 h 362"/>
                <a:gd name="T84" fmla="*/ 24 w 374"/>
                <a:gd name="T85" fmla="*/ 293 h 362"/>
                <a:gd name="T86" fmla="*/ 26 w 374"/>
                <a:gd name="T87" fmla="*/ 276 h 362"/>
                <a:gd name="T88" fmla="*/ 0 w 374"/>
                <a:gd name="T89" fmla="*/ 2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4" h="362">
                  <a:moveTo>
                    <a:pt x="0" y="258"/>
                  </a:moveTo>
                  <a:lnTo>
                    <a:pt x="8" y="250"/>
                  </a:lnTo>
                  <a:lnTo>
                    <a:pt x="5" y="248"/>
                  </a:lnTo>
                  <a:lnTo>
                    <a:pt x="8" y="243"/>
                  </a:lnTo>
                  <a:lnTo>
                    <a:pt x="15" y="248"/>
                  </a:lnTo>
                  <a:lnTo>
                    <a:pt x="17" y="243"/>
                  </a:lnTo>
                  <a:lnTo>
                    <a:pt x="24" y="248"/>
                  </a:lnTo>
                  <a:lnTo>
                    <a:pt x="29" y="246"/>
                  </a:lnTo>
                  <a:lnTo>
                    <a:pt x="26" y="241"/>
                  </a:lnTo>
                  <a:lnTo>
                    <a:pt x="34" y="234"/>
                  </a:lnTo>
                  <a:lnTo>
                    <a:pt x="29" y="227"/>
                  </a:lnTo>
                  <a:lnTo>
                    <a:pt x="38" y="222"/>
                  </a:lnTo>
                  <a:lnTo>
                    <a:pt x="36" y="217"/>
                  </a:lnTo>
                  <a:lnTo>
                    <a:pt x="31" y="217"/>
                  </a:lnTo>
                  <a:lnTo>
                    <a:pt x="36" y="213"/>
                  </a:lnTo>
                  <a:lnTo>
                    <a:pt x="31" y="208"/>
                  </a:lnTo>
                  <a:lnTo>
                    <a:pt x="34" y="203"/>
                  </a:lnTo>
                  <a:lnTo>
                    <a:pt x="41" y="203"/>
                  </a:lnTo>
                  <a:lnTo>
                    <a:pt x="38" y="198"/>
                  </a:lnTo>
                  <a:lnTo>
                    <a:pt x="41" y="196"/>
                  </a:lnTo>
                  <a:lnTo>
                    <a:pt x="38" y="194"/>
                  </a:lnTo>
                  <a:lnTo>
                    <a:pt x="41" y="187"/>
                  </a:lnTo>
                  <a:lnTo>
                    <a:pt x="38" y="179"/>
                  </a:lnTo>
                  <a:lnTo>
                    <a:pt x="43" y="179"/>
                  </a:lnTo>
                  <a:lnTo>
                    <a:pt x="43" y="175"/>
                  </a:lnTo>
                  <a:lnTo>
                    <a:pt x="50" y="170"/>
                  </a:lnTo>
                  <a:lnTo>
                    <a:pt x="48" y="160"/>
                  </a:lnTo>
                  <a:lnTo>
                    <a:pt x="55" y="156"/>
                  </a:lnTo>
                  <a:lnTo>
                    <a:pt x="55" y="151"/>
                  </a:lnTo>
                  <a:lnTo>
                    <a:pt x="216" y="149"/>
                  </a:lnTo>
                  <a:lnTo>
                    <a:pt x="213" y="134"/>
                  </a:lnTo>
                  <a:lnTo>
                    <a:pt x="216" y="127"/>
                  </a:lnTo>
                  <a:lnTo>
                    <a:pt x="211" y="118"/>
                  </a:lnTo>
                  <a:lnTo>
                    <a:pt x="216" y="104"/>
                  </a:lnTo>
                  <a:lnTo>
                    <a:pt x="216" y="78"/>
                  </a:lnTo>
                  <a:lnTo>
                    <a:pt x="221" y="73"/>
                  </a:lnTo>
                  <a:lnTo>
                    <a:pt x="206" y="30"/>
                  </a:lnTo>
                  <a:lnTo>
                    <a:pt x="204" y="30"/>
                  </a:lnTo>
                  <a:lnTo>
                    <a:pt x="204" y="23"/>
                  </a:lnTo>
                  <a:lnTo>
                    <a:pt x="199" y="21"/>
                  </a:lnTo>
                  <a:lnTo>
                    <a:pt x="197" y="14"/>
                  </a:lnTo>
                  <a:lnTo>
                    <a:pt x="190" y="11"/>
                  </a:lnTo>
                  <a:lnTo>
                    <a:pt x="185" y="0"/>
                  </a:lnTo>
                  <a:lnTo>
                    <a:pt x="256" y="2"/>
                  </a:lnTo>
                  <a:lnTo>
                    <a:pt x="244" y="18"/>
                  </a:lnTo>
                  <a:lnTo>
                    <a:pt x="251" y="30"/>
                  </a:lnTo>
                  <a:lnTo>
                    <a:pt x="256" y="33"/>
                  </a:lnTo>
                  <a:lnTo>
                    <a:pt x="258" y="40"/>
                  </a:lnTo>
                  <a:lnTo>
                    <a:pt x="258" y="42"/>
                  </a:lnTo>
                  <a:lnTo>
                    <a:pt x="251" y="44"/>
                  </a:lnTo>
                  <a:lnTo>
                    <a:pt x="254" y="49"/>
                  </a:lnTo>
                  <a:lnTo>
                    <a:pt x="249" y="54"/>
                  </a:lnTo>
                  <a:lnTo>
                    <a:pt x="254" y="56"/>
                  </a:lnTo>
                  <a:lnTo>
                    <a:pt x="254" y="63"/>
                  </a:lnTo>
                  <a:lnTo>
                    <a:pt x="240" y="87"/>
                  </a:lnTo>
                  <a:lnTo>
                    <a:pt x="256" y="89"/>
                  </a:lnTo>
                  <a:lnTo>
                    <a:pt x="256" y="104"/>
                  </a:lnTo>
                  <a:lnTo>
                    <a:pt x="247" y="113"/>
                  </a:lnTo>
                  <a:lnTo>
                    <a:pt x="261" y="118"/>
                  </a:lnTo>
                  <a:lnTo>
                    <a:pt x="263" y="134"/>
                  </a:lnTo>
                  <a:lnTo>
                    <a:pt x="284" y="127"/>
                  </a:lnTo>
                  <a:lnTo>
                    <a:pt x="292" y="120"/>
                  </a:lnTo>
                  <a:lnTo>
                    <a:pt x="313" y="118"/>
                  </a:lnTo>
                  <a:lnTo>
                    <a:pt x="337" y="104"/>
                  </a:lnTo>
                  <a:lnTo>
                    <a:pt x="341" y="104"/>
                  </a:lnTo>
                  <a:lnTo>
                    <a:pt x="363" y="94"/>
                  </a:lnTo>
                  <a:lnTo>
                    <a:pt x="374" y="99"/>
                  </a:lnTo>
                  <a:lnTo>
                    <a:pt x="370" y="116"/>
                  </a:lnTo>
                  <a:lnTo>
                    <a:pt x="348" y="127"/>
                  </a:lnTo>
                  <a:lnTo>
                    <a:pt x="341" y="139"/>
                  </a:lnTo>
                  <a:lnTo>
                    <a:pt x="332" y="146"/>
                  </a:lnTo>
                  <a:lnTo>
                    <a:pt x="294" y="158"/>
                  </a:lnTo>
                  <a:lnTo>
                    <a:pt x="282" y="170"/>
                  </a:lnTo>
                  <a:lnTo>
                    <a:pt x="282" y="175"/>
                  </a:lnTo>
                  <a:lnTo>
                    <a:pt x="289" y="172"/>
                  </a:lnTo>
                  <a:lnTo>
                    <a:pt x="292" y="179"/>
                  </a:lnTo>
                  <a:lnTo>
                    <a:pt x="299" y="189"/>
                  </a:lnTo>
                  <a:lnTo>
                    <a:pt x="287" y="196"/>
                  </a:lnTo>
                  <a:lnTo>
                    <a:pt x="292" y="198"/>
                  </a:lnTo>
                  <a:lnTo>
                    <a:pt x="292" y="203"/>
                  </a:lnTo>
                  <a:lnTo>
                    <a:pt x="282" y="215"/>
                  </a:lnTo>
                  <a:lnTo>
                    <a:pt x="284" y="232"/>
                  </a:lnTo>
                  <a:lnTo>
                    <a:pt x="294" y="236"/>
                  </a:lnTo>
                  <a:lnTo>
                    <a:pt x="308" y="234"/>
                  </a:lnTo>
                  <a:lnTo>
                    <a:pt x="318" y="246"/>
                  </a:lnTo>
                  <a:lnTo>
                    <a:pt x="282" y="276"/>
                  </a:lnTo>
                  <a:lnTo>
                    <a:pt x="273" y="291"/>
                  </a:lnTo>
                  <a:lnTo>
                    <a:pt x="284" y="300"/>
                  </a:lnTo>
                  <a:lnTo>
                    <a:pt x="268" y="300"/>
                  </a:lnTo>
                  <a:lnTo>
                    <a:pt x="254" y="295"/>
                  </a:lnTo>
                  <a:lnTo>
                    <a:pt x="247" y="305"/>
                  </a:lnTo>
                  <a:lnTo>
                    <a:pt x="235" y="305"/>
                  </a:lnTo>
                  <a:lnTo>
                    <a:pt x="223" y="314"/>
                  </a:lnTo>
                  <a:lnTo>
                    <a:pt x="218" y="321"/>
                  </a:lnTo>
                  <a:lnTo>
                    <a:pt x="204" y="331"/>
                  </a:lnTo>
                  <a:lnTo>
                    <a:pt x="197" y="331"/>
                  </a:lnTo>
                  <a:lnTo>
                    <a:pt x="183" y="345"/>
                  </a:lnTo>
                  <a:lnTo>
                    <a:pt x="157" y="348"/>
                  </a:lnTo>
                  <a:lnTo>
                    <a:pt x="142" y="338"/>
                  </a:lnTo>
                  <a:lnTo>
                    <a:pt x="140" y="343"/>
                  </a:lnTo>
                  <a:lnTo>
                    <a:pt x="124" y="345"/>
                  </a:lnTo>
                  <a:lnTo>
                    <a:pt x="116" y="352"/>
                  </a:lnTo>
                  <a:lnTo>
                    <a:pt x="109" y="348"/>
                  </a:lnTo>
                  <a:lnTo>
                    <a:pt x="107" y="350"/>
                  </a:lnTo>
                  <a:lnTo>
                    <a:pt x="105" y="348"/>
                  </a:lnTo>
                  <a:lnTo>
                    <a:pt x="102" y="350"/>
                  </a:lnTo>
                  <a:lnTo>
                    <a:pt x="93" y="345"/>
                  </a:lnTo>
                  <a:lnTo>
                    <a:pt x="90" y="350"/>
                  </a:lnTo>
                  <a:lnTo>
                    <a:pt x="79" y="350"/>
                  </a:lnTo>
                  <a:lnTo>
                    <a:pt x="76" y="348"/>
                  </a:lnTo>
                  <a:lnTo>
                    <a:pt x="69" y="355"/>
                  </a:lnTo>
                  <a:lnTo>
                    <a:pt x="57" y="357"/>
                  </a:lnTo>
                  <a:lnTo>
                    <a:pt x="53" y="352"/>
                  </a:lnTo>
                  <a:lnTo>
                    <a:pt x="43" y="352"/>
                  </a:lnTo>
                  <a:lnTo>
                    <a:pt x="38" y="348"/>
                  </a:lnTo>
                  <a:lnTo>
                    <a:pt x="29" y="350"/>
                  </a:lnTo>
                  <a:lnTo>
                    <a:pt x="22" y="357"/>
                  </a:lnTo>
                  <a:lnTo>
                    <a:pt x="17" y="355"/>
                  </a:lnTo>
                  <a:lnTo>
                    <a:pt x="12" y="362"/>
                  </a:lnTo>
                  <a:lnTo>
                    <a:pt x="0" y="355"/>
                  </a:lnTo>
                  <a:lnTo>
                    <a:pt x="3" y="350"/>
                  </a:lnTo>
                  <a:lnTo>
                    <a:pt x="17" y="340"/>
                  </a:lnTo>
                  <a:lnTo>
                    <a:pt x="8" y="326"/>
                  </a:lnTo>
                  <a:lnTo>
                    <a:pt x="15" y="319"/>
                  </a:lnTo>
                  <a:lnTo>
                    <a:pt x="19" y="307"/>
                  </a:lnTo>
                  <a:lnTo>
                    <a:pt x="29" y="310"/>
                  </a:lnTo>
                  <a:lnTo>
                    <a:pt x="31" y="305"/>
                  </a:lnTo>
                  <a:lnTo>
                    <a:pt x="31" y="298"/>
                  </a:lnTo>
                  <a:lnTo>
                    <a:pt x="24" y="293"/>
                  </a:lnTo>
                  <a:lnTo>
                    <a:pt x="19" y="286"/>
                  </a:lnTo>
                  <a:lnTo>
                    <a:pt x="26" y="281"/>
                  </a:lnTo>
                  <a:lnTo>
                    <a:pt x="26" y="276"/>
                  </a:lnTo>
                  <a:lnTo>
                    <a:pt x="17" y="276"/>
                  </a:lnTo>
                  <a:lnTo>
                    <a:pt x="3" y="265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6" name="Freeform 243"/>
            <p:cNvSpPr>
              <a:spLocks/>
            </p:cNvSpPr>
            <p:nvPr/>
          </p:nvSpPr>
          <p:spPr bwMode="auto">
            <a:xfrm>
              <a:off x="6562725" y="1502940"/>
              <a:ext cx="541338" cy="206375"/>
            </a:xfrm>
            <a:custGeom>
              <a:avLst/>
              <a:gdLst>
                <a:gd name="T0" fmla="*/ 102 w 341"/>
                <a:gd name="T1" fmla="*/ 66 h 130"/>
                <a:gd name="T2" fmla="*/ 183 w 341"/>
                <a:gd name="T3" fmla="*/ 66 h 130"/>
                <a:gd name="T4" fmla="*/ 187 w 341"/>
                <a:gd name="T5" fmla="*/ 52 h 130"/>
                <a:gd name="T6" fmla="*/ 195 w 341"/>
                <a:gd name="T7" fmla="*/ 47 h 130"/>
                <a:gd name="T8" fmla="*/ 202 w 341"/>
                <a:gd name="T9" fmla="*/ 0 h 130"/>
                <a:gd name="T10" fmla="*/ 204 w 341"/>
                <a:gd name="T11" fmla="*/ 9 h 130"/>
                <a:gd name="T12" fmla="*/ 221 w 341"/>
                <a:gd name="T13" fmla="*/ 12 h 130"/>
                <a:gd name="T14" fmla="*/ 225 w 341"/>
                <a:gd name="T15" fmla="*/ 19 h 130"/>
                <a:gd name="T16" fmla="*/ 223 w 341"/>
                <a:gd name="T17" fmla="*/ 28 h 130"/>
                <a:gd name="T18" fmla="*/ 225 w 341"/>
                <a:gd name="T19" fmla="*/ 31 h 130"/>
                <a:gd name="T20" fmla="*/ 223 w 341"/>
                <a:gd name="T21" fmla="*/ 35 h 130"/>
                <a:gd name="T22" fmla="*/ 228 w 341"/>
                <a:gd name="T23" fmla="*/ 38 h 130"/>
                <a:gd name="T24" fmla="*/ 221 w 341"/>
                <a:gd name="T25" fmla="*/ 64 h 130"/>
                <a:gd name="T26" fmla="*/ 223 w 341"/>
                <a:gd name="T27" fmla="*/ 69 h 130"/>
                <a:gd name="T28" fmla="*/ 221 w 341"/>
                <a:gd name="T29" fmla="*/ 73 h 130"/>
                <a:gd name="T30" fmla="*/ 225 w 341"/>
                <a:gd name="T31" fmla="*/ 76 h 130"/>
                <a:gd name="T32" fmla="*/ 289 w 341"/>
                <a:gd name="T33" fmla="*/ 62 h 130"/>
                <a:gd name="T34" fmla="*/ 303 w 341"/>
                <a:gd name="T35" fmla="*/ 62 h 130"/>
                <a:gd name="T36" fmla="*/ 311 w 341"/>
                <a:gd name="T37" fmla="*/ 52 h 130"/>
                <a:gd name="T38" fmla="*/ 325 w 341"/>
                <a:gd name="T39" fmla="*/ 52 h 130"/>
                <a:gd name="T40" fmla="*/ 341 w 341"/>
                <a:gd name="T41" fmla="*/ 43 h 130"/>
                <a:gd name="T42" fmla="*/ 341 w 341"/>
                <a:gd name="T43" fmla="*/ 45 h 130"/>
                <a:gd name="T44" fmla="*/ 334 w 341"/>
                <a:gd name="T45" fmla="*/ 62 h 130"/>
                <a:gd name="T46" fmla="*/ 294 w 341"/>
                <a:gd name="T47" fmla="*/ 83 h 130"/>
                <a:gd name="T48" fmla="*/ 280 w 341"/>
                <a:gd name="T49" fmla="*/ 78 h 130"/>
                <a:gd name="T50" fmla="*/ 268 w 341"/>
                <a:gd name="T51" fmla="*/ 88 h 130"/>
                <a:gd name="T52" fmla="*/ 263 w 341"/>
                <a:gd name="T53" fmla="*/ 99 h 130"/>
                <a:gd name="T54" fmla="*/ 256 w 341"/>
                <a:gd name="T55" fmla="*/ 109 h 130"/>
                <a:gd name="T56" fmla="*/ 185 w 341"/>
                <a:gd name="T57" fmla="*/ 107 h 130"/>
                <a:gd name="T58" fmla="*/ 185 w 341"/>
                <a:gd name="T59" fmla="*/ 97 h 130"/>
                <a:gd name="T60" fmla="*/ 183 w 341"/>
                <a:gd name="T61" fmla="*/ 97 h 130"/>
                <a:gd name="T62" fmla="*/ 183 w 341"/>
                <a:gd name="T63" fmla="*/ 90 h 130"/>
                <a:gd name="T64" fmla="*/ 161 w 341"/>
                <a:gd name="T65" fmla="*/ 83 h 130"/>
                <a:gd name="T66" fmla="*/ 145 w 341"/>
                <a:gd name="T67" fmla="*/ 88 h 130"/>
                <a:gd name="T68" fmla="*/ 131 w 341"/>
                <a:gd name="T69" fmla="*/ 99 h 130"/>
                <a:gd name="T70" fmla="*/ 114 w 341"/>
                <a:gd name="T71" fmla="*/ 99 h 130"/>
                <a:gd name="T72" fmla="*/ 107 w 341"/>
                <a:gd name="T73" fmla="*/ 111 h 130"/>
                <a:gd name="T74" fmla="*/ 83 w 341"/>
                <a:gd name="T75" fmla="*/ 109 h 130"/>
                <a:gd name="T76" fmla="*/ 67 w 341"/>
                <a:gd name="T77" fmla="*/ 118 h 130"/>
                <a:gd name="T78" fmla="*/ 62 w 341"/>
                <a:gd name="T79" fmla="*/ 128 h 130"/>
                <a:gd name="T80" fmla="*/ 55 w 341"/>
                <a:gd name="T81" fmla="*/ 130 h 130"/>
                <a:gd name="T82" fmla="*/ 41 w 341"/>
                <a:gd name="T83" fmla="*/ 123 h 130"/>
                <a:gd name="T84" fmla="*/ 24 w 341"/>
                <a:gd name="T85" fmla="*/ 121 h 130"/>
                <a:gd name="T86" fmla="*/ 15 w 341"/>
                <a:gd name="T87" fmla="*/ 107 h 130"/>
                <a:gd name="T88" fmla="*/ 12 w 341"/>
                <a:gd name="T89" fmla="*/ 111 h 130"/>
                <a:gd name="T90" fmla="*/ 0 w 341"/>
                <a:gd name="T91" fmla="*/ 111 h 130"/>
                <a:gd name="T92" fmla="*/ 0 w 341"/>
                <a:gd name="T93" fmla="*/ 107 h 130"/>
                <a:gd name="T94" fmla="*/ 3 w 341"/>
                <a:gd name="T95" fmla="*/ 104 h 130"/>
                <a:gd name="T96" fmla="*/ 12 w 341"/>
                <a:gd name="T97" fmla="*/ 88 h 130"/>
                <a:gd name="T98" fmla="*/ 17 w 341"/>
                <a:gd name="T99" fmla="*/ 88 h 130"/>
                <a:gd name="T100" fmla="*/ 15 w 341"/>
                <a:gd name="T101" fmla="*/ 80 h 130"/>
                <a:gd name="T102" fmla="*/ 48 w 341"/>
                <a:gd name="T103" fmla="*/ 66 h 130"/>
                <a:gd name="T104" fmla="*/ 102 w 341"/>
                <a:gd name="T105" fmla="*/ 6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130">
                  <a:moveTo>
                    <a:pt x="102" y="66"/>
                  </a:moveTo>
                  <a:lnTo>
                    <a:pt x="183" y="66"/>
                  </a:lnTo>
                  <a:lnTo>
                    <a:pt x="187" y="52"/>
                  </a:lnTo>
                  <a:lnTo>
                    <a:pt x="195" y="47"/>
                  </a:lnTo>
                  <a:lnTo>
                    <a:pt x="202" y="0"/>
                  </a:lnTo>
                  <a:lnTo>
                    <a:pt x="204" y="9"/>
                  </a:lnTo>
                  <a:lnTo>
                    <a:pt x="221" y="12"/>
                  </a:lnTo>
                  <a:lnTo>
                    <a:pt x="225" y="19"/>
                  </a:lnTo>
                  <a:lnTo>
                    <a:pt x="223" y="28"/>
                  </a:lnTo>
                  <a:lnTo>
                    <a:pt x="225" y="31"/>
                  </a:lnTo>
                  <a:lnTo>
                    <a:pt x="223" y="35"/>
                  </a:lnTo>
                  <a:lnTo>
                    <a:pt x="228" y="38"/>
                  </a:lnTo>
                  <a:lnTo>
                    <a:pt x="221" y="64"/>
                  </a:lnTo>
                  <a:lnTo>
                    <a:pt x="223" y="69"/>
                  </a:lnTo>
                  <a:lnTo>
                    <a:pt x="221" y="73"/>
                  </a:lnTo>
                  <a:lnTo>
                    <a:pt x="225" y="76"/>
                  </a:lnTo>
                  <a:lnTo>
                    <a:pt x="289" y="62"/>
                  </a:lnTo>
                  <a:lnTo>
                    <a:pt x="303" y="62"/>
                  </a:lnTo>
                  <a:lnTo>
                    <a:pt x="311" y="52"/>
                  </a:lnTo>
                  <a:lnTo>
                    <a:pt x="325" y="52"/>
                  </a:lnTo>
                  <a:lnTo>
                    <a:pt x="341" y="43"/>
                  </a:lnTo>
                  <a:lnTo>
                    <a:pt x="341" y="45"/>
                  </a:lnTo>
                  <a:lnTo>
                    <a:pt x="334" y="62"/>
                  </a:lnTo>
                  <a:lnTo>
                    <a:pt x="294" y="83"/>
                  </a:lnTo>
                  <a:lnTo>
                    <a:pt x="280" y="78"/>
                  </a:lnTo>
                  <a:lnTo>
                    <a:pt x="268" y="88"/>
                  </a:lnTo>
                  <a:lnTo>
                    <a:pt x="263" y="99"/>
                  </a:lnTo>
                  <a:lnTo>
                    <a:pt x="256" y="109"/>
                  </a:lnTo>
                  <a:lnTo>
                    <a:pt x="185" y="107"/>
                  </a:lnTo>
                  <a:lnTo>
                    <a:pt x="185" y="97"/>
                  </a:lnTo>
                  <a:lnTo>
                    <a:pt x="183" y="97"/>
                  </a:lnTo>
                  <a:lnTo>
                    <a:pt x="183" y="90"/>
                  </a:lnTo>
                  <a:lnTo>
                    <a:pt x="161" y="83"/>
                  </a:lnTo>
                  <a:lnTo>
                    <a:pt x="145" y="88"/>
                  </a:lnTo>
                  <a:lnTo>
                    <a:pt x="131" y="99"/>
                  </a:lnTo>
                  <a:lnTo>
                    <a:pt x="114" y="99"/>
                  </a:lnTo>
                  <a:lnTo>
                    <a:pt x="107" y="111"/>
                  </a:lnTo>
                  <a:lnTo>
                    <a:pt x="83" y="109"/>
                  </a:lnTo>
                  <a:lnTo>
                    <a:pt x="67" y="118"/>
                  </a:lnTo>
                  <a:lnTo>
                    <a:pt x="62" y="128"/>
                  </a:lnTo>
                  <a:lnTo>
                    <a:pt x="55" y="130"/>
                  </a:lnTo>
                  <a:lnTo>
                    <a:pt x="41" y="123"/>
                  </a:lnTo>
                  <a:lnTo>
                    <a:pt x="24" y="121"/>
                  </a:lnTo>
                  <a:lnTo>
                    <a:pt x="15" y="107"/>
                  </a:lnTo>
                  <a:lnTo>
                    <a:pt x="12" y="111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3" y="104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5" y="80"/>
                  </a:lnTo>
                  <a:lnTo>
                    <a:pt x="48" y="66"/>
                  </a:lnTo>
                  <a:lnTo>
                    <a:pt x="102" y="66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7" name="Freeform 244"/>
            <p:cNvSpPr>
              <a:spLocks/>
            </p:cNvSpPr>
            <p:nvPr/>
          </p:nvSpPr>
          <p:spPr bwMode="auto">
            <a:xfrm>
              <a:off x="6589713" y="2379240"/>
              <a:ext cx="560388" cy="296863"/>
            </a:xfrm>
            <a:custGeom>
              <a:avLst/>
              <a:gdLst>
                <a:gd name="T0" fmla="*/ 14 w 353"/>
                <a:gd name="T1" fmla="*/ 153 h 187"/>
                <a:gd name="T2" fmla="*/ 21 w 353"/>
                <a:gd name="T3" fmla="*/ 146 h 187"/>
                <a:gd name="T4" fmla="*/ 36 w 353"/>
                <a:gd name="T5" fmla="*/ 120 h 187"/>
                <a:gd name="T6" fmla="*/ 43 w 353"/>
                <a:gd name="T7" fmla="*/ 94 h 187"/>
                <a:gd name="T8" fmla="*/ 54 w 353"/>
                <a:gd name="T9" fmla="*/ 63 h 187"/>
                <a:gd name="T10" fmla="*/ 78 w 353"/>
                <a:gd name="T11" fmla="*/ 54 h 187"/>
                <a:gd name="T12" fmla="*/ 104 w 353"/>
                <a:gd name="T13" fmla="*/ 47 h 187"/>
                <a:gd name="T14" fmla="*/ 147 w 353"/>
                <a:gd name="T15" fmla="*/ 54 h 187"/>
                <a:gd name="T16" fmla="*/ 175 w 353"/>
                <a:gd name="T17" fmla="*/ 37 h 187"/>
                <a:gd name="T18" fmla="*/ 201 w 353"/>
                <a:gd name="T19" fmla="*/ 2 h 187"/>
                <a:gd name="T20" fmla="*/ 244 w 353"/>
                <a:gd name="T21" fmla="*/ 14 h 187"/>
                <a:gd name="T22" fmla="*/ 272 w 353"/>
                <a:gd name="T23" fmla="*/ 21 h 187"/>
                <a:gd name="T24" fmla="*/ 263 w 353"/>
                <a:gd name="T25" fmla="*/ 33 h 187"/>
                <a:gd name="T26" fmla="*/ 253 w 353"/>
                <a:gd name="T27" fmla="*/ 35 h 187"/>
                <a:gd name="T28" fmla="*/ 284 w 353"/>
                <a:gd name="T29" fmla="*/ 45 h 187"/>
                <a:gd name="T30" fmla="*/ 291 w 353"/>
                <a:gd name="T31" fmla="*/ 59 h 187"/>
                <a:gd name="T32" fmla="*/ 315 w 353"/>
                <a:gd name="T33" fmla="*/ 59 h 187"/>
                <a:gd name="T34" fmla="*/ 322 w 353"/>
                <a:gd name="T35" fmla="*/ 75 h 187"/>
                <a:gd name="T36" fmla="*/ 331 w 353"/>
                <a:gd name="T37" fmla="*/ 82 h 187"/>
                <a:gd name="T38" fmla="*/ 353 w 353"/>
                <a:gd name="T39" fmla="*/ 82 h 187"/>
                <a:gd name="T40" fmla="*/ 322 w 353"/>
                <a:gd name="T41" fmla="*/ 92 h 187"/>
                <a:gd name="T42" fmla="*/ 310 w 353"/>
                <a:gd name="T43" fmla="*/ 108 h 187"/>
                <a:gd name="T44" fmla="*/ 291 w 353"/>
                <a:gd name="T45" fmla="*/ 116 h 187"/>
                <a:gd name="T46" fmla="*/ 289 w 353"/>
                <a:gd name="T47" fmla="*/ 125 h 187"/>
                <a:gd name="T48" fmla="*/ 272 w 353"/>
                <a:gd name="T49" fmla="*/ 135 h 187"/>
                <a:gd name="T50" fmla="*/ 246 w 353"/>
                <a:gd name="T51" fmla="*/ 161 h 187"/>
                <a:gd name="T52" fmla="*/ 223 w 353"/>
                <a:gd name="T53" fmla="*/ 163 h 187"/>
                <a:gd name="T54" fmla="*/ 208 w 353"/>
                <a:gd name="T55" fmla="*/ 165 h 187"/>
                <a:gd name="T56" fmla="*/ 194 w 353"/>
                <a:gd name="T57" fmla="*/ 175 h 187"/>
                <a:gd name="T58" fmla="*/ 187 w 353"/>
                <a:gd name="T59" fmla="*/ 177 h 187"/>
                <a:gd name="T60" fmla="*/ 178 w 353"/>
                <a:gd name="T61" fmla="*/ 184 h 187"/>
                <a:gd name="T62" fmla="*/ 180 w 353"/>
                <a:gd name="T63" fmla="*/ 165 h 187"/>
                <a:gd name="T64" fmla="*/ 161 w 353"/>
                <a:gd name="T65" fmla="*/ 172 h 187"/>
                <a:gd name="T66" fmla="*/ 133 w 353"/>
                <a:gd name="T67" fmla="*/ 168 h 187"/>
                <a:gd name="T68" fmla="*/ 121 w 353"/>
                <a:gd name="T69" fmla="*/ 156 h 187"/>
                <a:gd name="T70" fmla="*/ 102 w 353"/>
                <a:gd name="T71" fmla="*/ 158 h 187"/>
                <a:gd name="T72" fmla="*/ 92 w 353"/>
                <a:gd name="T73" fmla="*/ 165 h 187"/>
                <a:gd name="T74" fmla="*/ 62 w 353"/>
                <a:gd name="T75" fmla="*/ 168 h 187"/>
                <a:gd name="T76" fmla="*/ 45 w 353"/>
                <a:gd name="T77" fmla="*/ 165 h 187"/>
                <a:gd name="T78" fmla="*/ 33 w 353"/>
                <a:gd name="T79" fmla="*/ 161 h 187"/>
                <a:gd name="T80" fmla="*/ 14 w 353"/>
                <a:gd name="T81" fmla="*/ 168 h 187"/>
                <a:gd name="T82" fmla="*/ 2 w 353"/>
                <a:gd name="T83" fmla="*/ 163 h 187"/>
                <a:gd name="T84" fmla="*/ 0 w 353"/>
                <a:gd name="T85" fmla="*/ 15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3" h="187">
                  <a:moveTo>
                    <a:pt x="0" y="151"/>
                  </a:moveTo>
                  <a:lnTo>
                    <a:pt x="14" y="153"/>
                  </a:lnTo>
                  <a:lnTo>
                    <a:pt x="14" y="149"/>
                  </a:lnTo>
                  <a:lnTo>
                    <a:pt x="21" y="146"/>
                  </a:lnTo>
                  <a:lnTo>
                    <a:pt x="21" y="127"/>
                  </a:lnTo>
                  <a:lnTo>
                    <a:pt x="36" y="120"/>
                  </a:lnTo>
                  <a:lnTo>
                    <a:pt x="36" y="104"/>
                  </a:lnTo>
                  <a:lnTo>
                    <a:pt x="43" y="94"/>
                  </a:lnTo>
                  <a:lnTo>
                    <a:pt x="43" y="80"/>
                  </a:lnTo>
                  <a:lnTo>
                    <a:pt x="54" y="63"/>
                  </a:lnTo>
                  <a:lnTo>
                    <a:pt x="69" y="56"/>
                  </a:lnTo>
                  <a:lnTo>
                    <a:pt x="78" y="54"/>
                  </a:lnTo>
                  <a:lnTo>
                    <a:pt x="85" y="47"/>
                  </a:lnTo>
                  <a:lnTo>
                    <a:pt x="104" y="47"/>
                  </a:lnTo>
                  <a:lnTo>
                    <a:pt x="109" y="37"/>
                  </a:lnTo>
                  <a:lnTo>
                    <a:pt x="147" y="54"/>
                  </a:lnTo>
                  <a:lnTo>
                    <a:pt x="166" y="45"/>
                  </a:lnTo>
                  <a:lnTo>
                    <a:pt x="175" y="37"/>
                  </a:lnTo>
                  <a:lnTo>
                    <a:pt x="185" y="11"/>
                  </a:lnTo>
                  <a:lnTo>
                    <a:pt x="201" y="2"/>
                  </a:lnTo>
                  <a:lnTo>
                    <a:pt x="239" y="0"/>
                  </a:lnTo>
                  <a:lnTo>
                    <a:pt x="244" y="14"/>
                  </a:lnTo>
                  <a:lnTo>
                    <a:pt x="270" y="14"/>
                  </a:lnTo>
                  <a:lnTo>
                    <a:pt x="272" y="21"/>
                  </a:lnTo>
                  <a:lnTo>
                    <a:pt x="265" y="30"/>
                  </a:lnTo>
                  <a:lnTo>
                    <a:pt x="263" y="33"/>
                  </a:lnTo>
                  <a:lnTo>
                    <a:pt x="260" y="28"/>
                  </a:lnTo>
                  <a:lnTo>
                    <a:pt x="253" y="35"/>
                  </a:lnTo>
                  <a:lnTo>
                    <a:pt x="277" y="45"/>
                  </a:lnTo>
                  <a:lnTo>
                    <a:pt x="284" y="45"/>
                  </a:lnTo>
                  <a:lnTo>
                    <a:pt x="284" y="54"/>
                  </a:lnTo>
                  <a:lnTo>
                    <a:pt x="291" y="59"/>
                  </a:lnTo>
                  <a:lnTo>
                    <a:pt x="305" y="63"/>
                  </a:lnTo>
                  <a:lnTo>
                    <a:pt x="315" y="59"/>
                  </a:lnTo>
                  <a:lnTo>
                    <a:pt x="322" y="63"/>
                  </a:lnTo>
                  <a:lnTo>
                    <a:pt x="322" y="75"/>
                  </a:lnTo>
                  <a:lnTo>
                    <a:pt x="329" y="78"/>
                  </a:lnTo>
                  <a:lnTo>
                    <a:pt x="331" y="82"/>
                  </a:lnTo>
                  <a:lnTo>
                    <a:pt x="346" y="78"/>
                  </a:lnTo>
                  <a:lnTo>
                    <a:pt x="353" y="82"/>
                  </a:lnTo>
                  <a:lnTo>
                    <a:pt x="336" y="92"/>
                  </a:lnTo>
                  <a:lnTo>
                    <a:pt x="322" y="92"/>
                  </a:lnTo>
                  <a:lnTo>
                    <a:pt x="315" y="97"/>
                  </a:lnTo>
                  <a:lnTo>
                    <a:pt x="310" y="108"/>
                  </a:lnTo>
                  <a:lnTo>
                    <a:pt x="303" y="116"/>
                  </a:lnTo>
                  <a:lnTo>
                    <a:pt x="291" y="116"/>
                  </a:lnTo>
                  <a:lnTo>
                    <a:pt x="286" y="123"/>
                  </a:lnTo>
                  <a:lnTo>
                    <a:pt x="289" y="125"/>
                  </a:lnTo>
                  <a:lnTo>
                    <a:pt x="286" y="130"/>
                  </a:lnTo>
                  <a:lnTo>
                    <a:pt x="272" y="135"/>
                  </a:lnTo>
                  <a:lnTo>
                    <a:pt x="263" y="146"/>
                  </a:lnTo>
                  <a:lnTo>
                    <a:pt x="246" y="161"/>
                  </a:lnTo>
                  <a:lnTo>
                    <a:pt x="230" y="158"/>
                  </a:lnTo>
                  <a:lnTo>
                    <a:pt x="223" y="163"/>
                  </a:lnTo>
                  <a:lnTo>
                    <a:pt x="215" y="161"/>
                  </a:lnTo>
                  <a:lnTo>
                    <a:pt x="208" y="165"/>
                  </a:lnTo>
                  <a:lnTo>
                    <a:pt x="206" y="172"/>
                  </a:lnTo>
                  <a:lnTo>
                    <a:pt x="194" y="175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0" y="187"/>
                  </a:lnTo>
                  <a:lnTo>
                    <a:pt x="178" y="184"/>
                  </a:lnTo>
                  <a:lnTo>
                    <a:pt x="182" y="179"/>
                  </a:lnTo>
                  <a:lnTo>
                    <a:pt x="180" y="165"/>
                  </a:lnTo>
                  <a:lnTo>
                    <a:pt x="163" y="168"/>
                  </a:lnTo>
                  <a:lnTo>
                    <a:pt x="161" y="172"/>
                  </a:lnTo>
                  <a:lnTo>
                    <a:pt x="147" y="168"/>
                  </a:lnTo>
                  <a:lnTo>
                    <a:pt x="133" y="168"/>
                  </a:lnTo>
                  <a:lnTo>
                    <a:pt x="128" y="158"/>
                  </a:lnTo>
                  <a:lnTo>
                    <a:pt x="121" y="156"/>
                  </a:lnTo>
                  <a:lnTo>
                    <a:pt x="107" y="165"/>
                  </a:lnTo>
                  <a:lnTo>
                    <a:pt x="102" y="158"/>
                  </a:lnTo>
                  <a:lnTo>
                    <a:pt x="99" y="163"/>
                  </a:lnTo>
                  <a:lnTo>
                    <a:pt x="92" y="165"/>
                  </a:lnTo>
                  <a:lnTo>
                    <a:pt x="73" y="158"/>
                  </a:lnTo>
                  <a:lnTo>
                    <a:pt x="62" y="168"/>
                  </a:lnTo>
                  <a:lnTo>
                    <a:pt x="47" y="168"/>
                  </a:lnTo>
                  <a:lnTo>
                    <a:pt x="45" y="165"/>
                  </a:lnTo>
                  <a:lnTo>
                    <a:pt x="43" y="170"/>
                  </a:lnTo>
                  <a:lnTo>
                    <a:pt x="33" y="161"/>
                  </a:lnTo>
                  <a:lnTo>
                    <a:pt x="31" y="165"/>
                  </a:lnTo>
                  <a:lnTo>
                    <a:pt x="14" y="168"/>
                  </a:lnTo>
                  <a:lnTo>
                    <a:pt x="9" y="163"/>
                  </a:lnTo>
                  <a:lnTo>
                    <a:pt x="2" y="163"/>
                  </a:lnTo>
                  <a:lnTo>
                    <a:pt x="5" y="156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8" name="Freeform 245"/>
            <p:cNvSpPr>
              <a:spLocks/>
            </p:cNvSpPr>
            <p:nvPr/>
          </p:nvSpPr>
          <p:spPr bwMode="auto">
            <a:xfrm>
              <a:off x="6630988" y="2141115"/>
              <a:ext cx="401638" cy="263525"/>
            </a:xfrm>
            <a:custGeom>
              <a:avLst/>
              <a:gdLst>
                <a:gd name="T0" fmla="*/ 10 w 253"/>
                <a:gd name="T1" fmla="*/ 57 h 166"/>
                <a:gd name="T2" fmla="*/ 26 w 253"/>
                <a:gd name="T3" fmla="*/ 60 h 166"/>
                <a:gd name="T4" fmla="*/ 36 w 253"/>
                <a:gd name="T5" fmla="*/ 55 h 166"/>
                <a:gd name="T6" fmla="*/ 50 w 253"/>
                <a:gd name="T7" fmla="*/ 50 h 166"/>
                <a:gd name="T8" fmla="*/ 62 w 253"/>
                <a:gd name="T9" fmla="*/ 53 h 166"/>
                <a:gd name="T10" fmla="*/ 66 w 253"/>
                <a:gd name="T11" fmla="*/ 53 h 166"/>
                <a:gd name="T12" fmla="*/ 81 w 253"/>
                <a:gd name="T13" fmla="*/ 50 h 166"/>
                <a:gd name="T14" fmla="*/ 99 w 253"/>
                <a:gd name="T15" fmla="*/ 43 h 166"/>
                <a:gd name="T16" fmla="*/ 135 w 253"/>
                <a:gd name="T17" fmla="*/ 53 h 166"/>
                <a:gd name="T18" fmla="*/ 154 w 253"/>
                <a:gd name="T19" fmla="*/ 36 h 166"/>
                <a:gd name="T20" fmla="*/ 175 w 253"/>
                <a:gd name="T21" fmla="*/ 26 h 166"/>
                <a:gd name="T22" fmla="*/ 192 w 253"/>
                <a:gd name="T23" fmla="*/ 10 h 166"/>
                <a:gd name="T24" fmla="*/ 211 w 253"/>
                <a:gd name="T25" fmla="*/ 0 h 166"/>
                <a:gd name="T26" fmla="*/ 241 w 253"/>
                <a:gd name="T27" fmla="*/ 5 h 166"/>
                <a:gd name="T28" fmla="*/ 232 w 253"/>
                <a:gd name="T29" fmla="*/ 24 h 166"/>
                <a:gd name="T30" fmla="*/ 246 w 253"/>
                <a:gd name="T31" fmla="*/ 34 h 166"/>
                <a:gd name="T32" fmla="*/ 220 w 253"/>
                <a:gd name="T33" fmla="*/ 45 h 166"/>
                <a:gd name="T34" fmla="*/ 225 w 253"/>
                <a:gd name="T35" fmla="*/ 60 h 166"/>
                <a:gd name="T36" fmla="*/ 241 w 253"/>
                <a:gd name="T37" fmla="*/ 67 h 166"/>
                <a:gd name="T38" fmla="*/ 227 w 253"/>
                <a:gd name="T39" fmla="*/ 114 h 166"/>
                <a:gd name="T40" fmla="*/ 249 w 253"/>
                <a:gd name="T41" fmla="*/ 140 h 166"/>
                <a:gd name="T42" fmla="*/ 244 w 253"/>
                <a:gd name="T43" fmla="*/ 159 h 166"/>
                <a:gd name="T44" fmla="*/ 218 w 253"/>
                <a:gd name="T45" fmla="*/ 164 h 166"/>
                <a:gd name="T46" fmla="*/ 208 w 253"/>
                <a:gd name="T47" fmla="*/ 147 h 166"/>
                <a:gd name="T48" fmla="*/ 159 w 253"/>
                <a:gd name="T49" fmla="*/ 161 h 166"/>
                <a:gd name="T50" fmla="*/ 147 w 253"/>
                <a:gd name="T51" fmla="*/ 150 h 166"/>
                <a:gd name="T52" fmla="*/ 142 w 253"/>
                <a:gd name="T53" fmla="*/ 135 h 166"/>
                <a:gd name="T54" fmla="*/ 137 w 253"/>
                <a:gd name="T55" fmla="*/ 135 h 166"/>
                <a:gd name="T56" fmla="*/ 121 w 253"/>
                <a:gd name="T57" fmla="*/ 145 h 166"/>
                <a:gd name="T58" fmla="*/ 104 w 253"/>
                <a:gd name="T59" fmla="*/ 147 h 166"/>
                <a:gd name="T60" fmla="*/ 83 w 253"/>
                <a:gd name="T61" fmla="*/ 121 h 166"/>
                <a:gd name="T62" fmla="*/ 83 w 253"/>
                <a:gd name="T63" fmla="*/ 114 h 166"/>
                <a:gd name="T64" fmla="*/ 54 w 253"/>
                <a:gd name="T65" fmla="*/ 105 h 166"/>
                <a:gd name="T66" fmla="*/ 45 w 253"/>
                <a:gd name="T67" fmla="*/ 102 h 166"/>
                <a:gd name="T68" fmla="*/ 19 w 253"/>
                <a:gd name="T69" fmla="*/ 79 h 166"/>
                <a:gd name="T70" fmla="*/ 7 w 253"/>
                <a:gd name="T71" fmla="*/ 76 h 166"/>
                <a:gd name="T72" fmla="*/ 0 w 253"/>
                <a:gd name="T73" fmla="*/ 64 h 166"/>
                <a:gd name="T74" fmla="*/ 0 w 253"/>
                <a:gd name="T75" fmla="*/ 5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66">
                  <a:moveTo>
                    <a:pt x="0" y="57"/>
                  </a:moveTo>
                  <a:lnTo>
                    <a:pt x="10" y="57"/>
                  </a:lnTo>
                  <a:lnTo>
                    <a:pt x="14" y="62"/>
                  </a:lnTo>
                  <a:lnTo>
                    <a:pt x="26" y="60"/>
                  </a:lnTo>
                  <a:lnTo>
                    <a:pt x="33" y="53"/>
                  </a:lnTo>
                  <a:lnTo>
                    <a:pt x="36" y="55"/>
                  </a:lnTo>
                  <a:lnTo>
                    <a:pt x="47" y="55"/>
                  </a:lnTo>
                  <a:lnTo>
                    <a:pt x="50" y="50"/>
                  </a:lnTo>
                  <a:lnTo>
                    <a:pt x="59" y="55"/>
                  </a:lnTo>
                  <a:lnTo>
                    <a:pt x="62" y="53"/>
                  </a:lnTo>
                  <a:lnTo>
                    <a:pt x="64" y="55"/>
                  </a:lnTo>
                  <a:lnTo>
                    <a:pt x="66" y="53"/>
                  </a:lnTo>
                  <a:lnTo>
                    <a:pt x="73" y="57"/>
                  </a:lnTo>
                  <a:lnTo>
                    <a:pt x="81" y="50"/>
                  </a:lnTo>
                  <a:lnTo>
                    <a:pt x="97" y="48"/>
                  </a:lnTo>
                  <a:lnTo>
                    <a:pt x="99" y="43"/>
                  </a:lnTo>
                  <a:lnTo>
                    <a:pt x="114" y="53"/>
                  </a:lnTo>
                  <a:lnTo>
                    <a:pt x="135" y="53"/>
                  </a:lnTo>
                  <a:lnTo>
                    <a:pt x="149" y="41"/>
                  </a:lnTo>
                  <a:lnTo>
                    <a:pt x="154" y="36"/>
                  </a:lnTo>
                  <a:lnTo>
                    <a:pt x="161" y="36"/>
                  </a:lnTo>
                  <a:lnTo>
                    <a:pt x="175" y="26"/>
                  </a:lnTo>
                  <a:lnTo>
                    <a:pt x="180" y="19"/>
                  </a:lnTo>
                  <a:lnTo>
                    <a:pt x="192" y="10"/>
                  </a:lnTo>
                  <a:lnTo>
                    <a:pt x="204" y="10"/>
                  </a:lnTo>
                  <a:lnTo>
                    <a:pt x="211" y="0"/>
                  </a:lnTo>
                  <a:lnTo>
                    <a:pt x="225" y="5"/>
                  </a:lnTo>
                  <a:lnTo>
                    <a:pt x="241" y="5"/>
                  </a:lnTo>
                  <a:lnTo>
                    <a:pt x="227" y="19"/>
                  </a:lnTo>
                  <a:lnTo>
                    <a:pt x="232" y="24"/>
                  </a:lnTo>
                  <a:lnTo>
                    <a:pt x="241" y="22"/>
                  </a:lnTo>
                  <a:lnTo>
                    <a:pt x="246" y="34"/>
                  </a:lnTo>
                  <a:lnTo>
                    <a:pt x="225" y="41"/>
                  </a:lnTo>
                  <a:lnTo>
                    <a:pt x="220" y="45"/>
                  </a:lnTo>
                  <a:lnTo>
                    <a:pt x="230" y="50"/>
                  </a:lnTo>
                  <a:lnTo>
                    <a:pt x="225" y="60"/>
                  </a:lnTo>
                  <a:lnTo>
                    <a:pt x="234" y="62"/>
                  </a:lnTo>
                  <a:lnTo>
                    <a:pt x="241" y="67"/>
                  </a:lnTo>
                  <a:lnTo>
                    <a:pt x="230" y="95"/>
                  </a:lnTo>
                  <a:lnTo>
                    <a:pt x="227" y="114"/>
                  </a:lnTo>
                  <a:lnTo>
                    <a:pt x="249" y="126"/>
                  </a:lnTo>
                  <a:lnTo>
                    <a:pt x="249" y="140"/>
                  </a:lnTo>
                  <a:lnTo>
                    <a:pt x="253" y="147"/>
                  </a:lnTo>
                  <a:lnTo>
                    <a:pt x="244" y="159"/>
                  </a:lnTo>
                  <a:lnTo>
                    <a:pt x="227" y="166"/>
                  </a:lnTo>
                  <a:lnTo>
                    <a:pt x="218" y="164"/>
                  </a:lnTo>
                  <a:lnTo>
                    <a:pt x="215" y="150"/>
                  </a:lnTo>
                  <a:lnTo>
                    <a:pt x="208" y="147"/>
                  </a:lnTo>
                  <a:lnTo>
                    <a:pt x="175" y="152"/>
                  </a:lnTo>
                  <a:lnTo>
                    <a:pt x="159" y="161"/>
                  </a:lnTo>
                  <a:lnTo>
                    <a:pt x="152" y="157"/>
                  </a:lnTo>
                  <a:lnTo>
                    <a:pt x="147" y="150"/>
                  </a:lnTo>
                  <a:lnTo>
                    <a:pt x="149" y="142"/>
                  </a:lnTo>
                  <a:lnTo>
                    <a:pt x="142" y="135"/>
                  </a:lnTo>
                  <a:lnTo>
                    <a:pt x="140" y="140"/>
                  </a:lnTo>
                  <a:lnTo>
                    <a:pt x="137" y="135"/>
                  </a:lnTo>
                  <a:lnTo>
                    <a:pt x="130" y="135"/>
                  </a:lnTo>
                  <a:lnTo>
                    <a:pt x="121" y="145"/>
                  </a:lnTo>
                  <a:lnTo>
                    <a:pt x="107" y="145"/>
                  </a:lnTo>
                  <a:lnTo>
                    <a:pt x="104" y="147"/>
                  </a:lnTo>
                  <a:lnTo>
                    <a:pt x="88" y="133"/>
                  </a:lnTo>
                  <a:lnTo>
                    <a:pt x="83" y="121"/>
                  </a:lnTo>
                  <a:lnTo>
                    <a:pt x="85" y="119"/>
                  </a:lnTo>
                  <a:lnTo>
                    <a:pt x="83" y="114"/>
                  </a:lnTo>
                  <a:lnTo>
                    <a:pt x="64" y="114"/>
                  </a:lnTo>
                  <a:lnTo>
                    <a:pt x="54" y="105"/>
                  </a:lnTo>
                  <a:lnTo>
                    <a:pt x="47" y="107"/>
                  </a:lnTo>
                  <a:lnTo>
                    <a:pt x="45" y="102"/>
                  </a:lnTo>
                  <a:lnTo>
                    <a:pt x="26" y="95"/>
                  </a:lnTo>
                  <a:lnTo>
                    <a:pt x="19" y="79"/>
                  </a:lnTo>
                  <a:lnTo>
                    <a:pt x="12" y="74"/>
                  </a:lnTo>
                  <a:lnTo>
                    <a:pt x="7" y="76"/>
                  </a:lnTo>
                  <a:lnTo>
                    <a:pt x="7" y="69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19" name="Freeform 246"/>
            <p:cNvSpPr>
              <a:spLocks/>
            </p:cNvSpPr>
            <p:nvPr/>
          </p:nvSpPr>
          <p:spPr bwMode="auto">
            <a:xfrm>
              <a:off x="6650038" y="2626890"/>
              <a:ext cx="228600" cy="112713"/>
            </a:xfrm>
            <a:custGeom>
              <a:avLst/>
              <a:gdLst>
                <a:gd name="T0" fmla="*/ 2 w 144"/>
                <a:gd name="T1" fmla="*/ 14 h 71"/>
                <a:gd name="T2" fmla="*/ 7 w 144"/>
                <a:gd name="T3" fmla="*/ 9 h 71"/>
                <a:gd name="T4" fmla="*/ 9 w 144"/>
                <a:gd name="T5" fmla="*/ 12 h 71"/>
                <a:gd name="T6" fmla="*/ 24 w 144"/>
                <a:gd name="T7" fmla="*/ 12 h 71"/>
                <a:gd name="T8" fmla="*/ 35 w 144"/>
                <a:gd name="T9" fmla="*/ 2 h 71"/>
                <a:gd name="T10" fmla="*/ 54 w 144"/>
                <a:gd name="T11" fmla="*/ 9 h 71"/>
                <a:gd name="T12" fmla="*/ 61 w 144"/>
                <a:gd name="T13" fmla="*/ 7 h 71"/>
                <a:gd name="T14" fmla="*/ 64 w 144"/>
                <a:gd name="T15" fmla="*/ 2 h 71"/>
                <a:gd name="T16" fmla="*/ 69 w 144"/>
                <a:gd name="T17" fmla="*/ 9 h 71"/>
                <a:gd name="T18" fmla="*/ 73 w 144"/>
                <a:gd name="T19" fmla="*/ 9 h 71"/>
                <a:gd name="T20" fmla="*/ 83 w 144"/>
                <a:gd name="T21" fmla="*/ 0 h 71"/>
                <a:gd name="T22" fmla="*/ 90 w 144"/>
                <a:gd name="T23" fmla="*/ 2 h 71"/>
                <a:gd name="T24" fmla="*/ 95 w 144"/>
                <a:gd name="T25" fmla="*/ 12 h 71"/>
                <a:gd name="T26" fmla="*/ 109 w 144"/>
                <a:gd name="T27" fmla="*/ 12 h 71"/>
                <a:gd name="T28" fmla="*/ 123 w 144"/>
                <a:gd name="T29" fmla="*/ 16 h 71"/>
                <a:gd name="T30" fmla="*/ 125 w 144"/>
                <a:gd name="T31" fmla="*/ 12 h 71"/>
                <a:gd name="T32" fmla="*/ 142 w 144"/>
                <a:gd name="T33" fmla="*/ 9 h 71"/>
                <a:gd name="T34" fmla="*/ 144 w 144"/>
                <a:gd name="T35" fmla="*/ 23 h 71"/>
                <a:gd name="T36" fmla="*/ 137 w 144"/>
                <a:gd name="T37" fmla="*/ 31 h 71"/>
                <a:gd name="T38" fmla="*/ 137 w 144"/>
                <a:gd name="T39" fmla="*/ 45 h 71"/>
                <a:gd name="T40" fmla="*/ 132 w 144"/>
                <a:gd name="T41" fmla="*/ 45 h 71"/>
                <a:gd name="T42" fmla="*/ 132 w 144"/>
                <a:gd name="T43" fmla="*/ 50 h 71"/>
                <a:gd name="T44" fmla="*/ 128 w 144"/>
                <a:gd name="T45" fmla="*/ 52 h 71"/>
                <a:gd name="T46" fmla="*/ 118 w 144"/>
                <a:gd name="T47" fmla="*/ 50 h 71"/>
                <a:gd name="T48" fmla="*/ 118 w 144"/>
                <a:gd name="T49" fmla="*/ 52 h 71"/>
                <a:gd name="T50" fmla="*/ 109 w 144"/>
                <a:gd name="T51" fmla="*/ 52 h 71"/>
                <a:gd name="T52" fmla="*/ 106 w 144"/>
                <a:gd name="T53" fmla="*/ 57 h 71"/>
                <a:gd name="T54" fmla="*/ 102 w 144"/>
                <a:gd name="T55" fmla="*/ 52 h 71"/>
                <a:gd name="T56" fmla="*/ 87 w 144"/>
                <a:gd name="T57" fmla="*/ 57 h 71"/>
                <a:gd name="T58" fmla="*/ 76 w 144"/>
                <a:gd name="T59" fmla="*/ 47 h 71"/>
                <a:gd name="T60" fmla="*/ 76 w 144"/>
                <a:gd name="T61" fmla="*/ 57 h 71"/>
                <a:gd name="T62" fmla="*/ 71 w 144"/>
                <a:gd name="T63" fmla="*/ 52 h 71"/>
                <a:gd name="T64" fmla="*/ 64 w 144"/>
                <a:gd name="T65" fmla="*/ 54 h 71"/>
                <a:gd name="T66" fmla="*/ 61 w 144"/>
                <a:gd name="T67" fmla="*/ 57 h 71"/>
                <a:gd name="T68" fmla="*/ 57 w 144"/>
                <a:gd name="T69" fmla="*/ 57 h 71"/>
                <a:gd name="T70" fmla="*/ 54 w 144"/>
                <a:gd name="T71" fmla="*/ 61 h 71"/>
                <a:gd name="T72" fmla="*/ 40 w 144"/>
                <a:gd name="T73" fmla="*/ 71 h 71"/>
                <a:gd name="T74" fmla="*/ 38 w 144"/>
                <a:gd name="T75" fmla="*/ 64 h 71"/>
                <a:gd name="T76" fmla="*/ 28 w 144"/>
                <a:gd name="T77" fmla="*/ 64 h 71"/>
                <a:gd name="T78" fmla="*/ 28 w 144"/>
                <a:gd name="T79" fmla="*/ 59 h 71"/>
                <a:gd name="T80" fmla="*/ 21 w 144"/>
                <a:gd name="T81" fmla="*/ 61 h 71"/>
                <a:gd name="T82" fmla="*/ 16 w 144"/>
                <a:gd name="T83" fmla="*/ 61 h 71"/>
                <a:gd name="T84" fmla="*/ 16 w 144"/>
                <a:gd name="T85" fmla="*/ 57 h 71"/>
                <a:gd name="T86" fmla="*/ 19 w 144"/>
                <a:gd name="T87" fmla="*/ 61 h 71"/>
                <a:gd name="T88" fmla="*/ 19 w 144"/>
                <a:gd name="T89" fmla="*/ 57 h 71"/>
                <a:gd name="T90" fmla="*/ 16 w 144"/>
                <a:gd name="T91" fmla="*/ 50 h 71"/>
                <a:gd name="T92" fmla="*/ 5 w 144"/>
                <a:gd name="T93" fmla="*/ 47 h 71"/>
                <a:gd name="T94" fmla="*/ 12 w 144"/>
                <a:gd name="T95" fmla="*/ 38 h 71"/>
                <a:gd name="T96" fmla="*/ 9 w 144"/>
                <a:gd name="T97" fmla="*/ 33 h 71"/>
                <a:gd name="T98" fmla="*/ 12 w 144"/>
                <a:gd name="T99" fmla="*/ 31 h 71"/>
                <a:gd name="T100" fmla="*/ 0 w 144"/>
                <a:gd name="T101" fmla="*/ 21 h 71"/>
                <a:gd name="T102" fmla="*/ 7 w 144"/>
                <a:gd name="T103" fmla="*/ 19 h 71"/>
                <a:gd name="T104" fmla="*/ 9 w 144"/>
                <a:gd name="T105" fmla="*/ 16 h 71"/>
                <a:gd name="T106" fmla="*/ 2 w 144"/>
                <a:gd name="T107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71">
                  <a:moveTo>
                    <a:pt x="2" y="14"/>
                  </a:moveTo>
                  <a:lnTo>
                    <a:pt x="7" y="9"/>
                  </a:lnTo>
                  <a:lnTo>
                    <a:pt x="9" y="12"/>
                  </a:lnTo>
                  <a:lnTo>
                    <a:pt x="24" y="12"/>
                  </a:lnTo>
                  <a:lnTo>
                    <a:pt x="35" y="2"/>
                  </a:lnTo>
                  <a:lnTo>
                    <a:pt x="54" y="9"/>
                  </a:lnTo>
                  <a:lnTo>
                    <a:pt x="61" y="7"/>
                  </a:lnTo>
                  <a:lnTo>
                    <a:pt x="64" y="2"/>
                  </a:lnTo>
                  <a:lnTo>
                    <a:pt x="69" y="9"/>
                  </a:lnTo>
                  <a:lnTo>
                    <a:pt x="73" y="9"/>
                  </a:lnTo>
                  <a:lnTo>
                    <a:pt x="83" y="0"/>
                  </a:lnTo>
                  <a:lnTo>
                    <a:pt x="90" y="2"/>
                  </a:lnTo>
                  <a:lnTo>
                    <a:pt x="95" y="12"/>
                  </a:lnTo>
                  <a:lnTo>
                    <a:pt x="109" y="12"/>
                  </a:lnTo>
                  <a:lnTo>
                    <a:pt x="123" y="16"/>
                  </a:lnTo>
                  <a:lnTo>
                    <a:pt x="125" y="12"/>
                  </a:lnTo>
                  <a:lnTo>
                    <a:pt x="142" y="9"/>
                  </a:lnTo>
                  <a:lnTo>
                    <a:pt x="144" y="23"/>
                  </a:lnTo>
                  <a:lnTo>
                    <a:pt x="137" y="31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50"/>
                  </a:lnTo>
                  <a:lnTo>
                    <a:pt x="128" y="52"/>
                  </a:lnTo>
                  <a:lnTo>
                    <a:pt x="118" y="50"/>
                  </a:lnTo>
                  <a:lnTo>
                    <a:pt x="118" y="52"/>
                  </a:lnTo>
                  <a:lnTo>
                    <a:pt x="109" y="52"/>
                  </a:lnTo>
                  <a:lnTo>
                    <a:pt x="106" y="57"/>
                  </a:lnTo>
                  <a:lnTo>
                    <a:pt x="102" y="52"/>
                  </a:lnTo>
                  <a:lnTo>
                    <a:pt x="87" y="57"/>
                  </a:lnTo>
                  <a:lnTo>
                    <a:pt x="76" y="47"/>
                  </a:lnTo>
                  <a:lnTo>
                    <a:pt x="76" y="57"/>
                  </a:lnTo>
                  <a:lnTo>
                    <a:pt x="71" y="52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7" y="57"/>
                  </a:lnTo>
                  <a:lnTo>
                    <a:pt x="54" y="61"/>
                  </a:lnTo>
                  <a:lnTo>
                    <a:pt x="40" y="71"/>
                  </a:lnTo>
                  <a:lnTo>
                    <a:pt x="38" y="64"/>
                  </a:lnTo>
                  <a:lnTo>
                    <a:pt x="28" y="64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16" y="61"/>
                  </a:lnTo>
                  <a:lnTo>
                    <a:pt x="16" y="57"/>
                  </a:lnTo>
                  <a:lnTo>
                    <a:pt x="19" y="61"/>
                  </a:lnTo>
                  <a:lnTo>
                    <a:pt x="19" y="57"/>
                  </a:lnTo>
                  <a:lnTo>
                    <a:pt x="16" y="50"/>
                  </a:lnTo>
                  <a:lnTo>
                    <a:pt x="5" y="47"/>
                  </a:lnTo>
                  <a:lnTo>
                    <a:pt x="12" y="38"/>
                  </a:lnTo>
                  <a:lnTo>
                    <a:pt x="9" y="33"/>
                  </a:lnTo>
                  <a:lnTo>
                    <a:pt x="12" y="31"/>
                  </a:lnTo>
                  <a:lnTo>
                    <a:pt x="0" y="21"/>
                  </a:lnTo>
                  <a:lnTo>
                    <a:pt x="7" y="19"/>
                  </a:lnTo>
                  <a:lnTo>
                    <a:pt x="9" y="16"/>
                  </a:lnTo>
                  <a:lnTo>
                    <a:pt x="2" y="14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20" name="Freeform 247"/>
            <p:cNvSpPr>
              <a:spLocks/>
            </p:cNvSpPr>
            <p:nvPr/>
          </p:nvSpPr>
          <p:spPr bwMode="auto">
            <a:xfrm>
              <a:off x="6664325" y="1672802"/>
              <a:ext cx="249238" cy="239713"/>
            </a:xfrm>
            <a:custGeom>
              <a:avLst/>
              <a:gdLst>
                <a:gd name="T0" fmla="*/ 0 w 157"/>
                <a:gd name="T1" fmla="*/ 151 h 151"/>
                <a:gd name="T2" fmla="*/ 5 w 157"/>
                <a:gd name="T3" fmla="*/ 149 h 151"/>
                <a:gd name="T4" fmla="*/ 7 w 157"/>
                <a:gd name="T5" fmla="*/ 137 h 151"/>
                <a:gd name="T6" fmla="*/ 3 w 157"/>
                <a:gd name="T7" fmla="*/ 125 h 151"/>
                <a:gd name="T8" fmla="*/ 5 w 157"/>
                <a:gd name="T9" fmla="*/ 111 h 151"/>
                <a:gd name="T10" fmla="*/ 12 w 157"/>
                <a:gd name="T11" fmla="*/ 111 h 151"/>
                <a:gd name="T12" fmla="*/ 17 w 157"/>
                <a:gd name="T13" fmla="*/ 104 h 151"/>
                <a:gd name="T14" fmla="*/ 15 w 157"/>
                <a:gd name="T15" fmla="*/ 85 h 151"/>
                <a:gd name="T16" fmla="*/ 31 w 157"/>
                <a:gd name="T17" fmla="*/ 82 h 151"/>
                <a:gd name="T18" fmla="*/ 38 w 157"/>
                <a:gd name="T19" fmla="*/ 75 h 151"/>
                <a:gd name="T20" fmla="*/ 45 w 157"/>
                <a:gd name="T21" fmla="*/ 75 h 151"/>
                <a:gd name="T22" fmla="*/ 50 w 157"/>
                <a:gd name="T23" fmla="*/ 71 h 151"/>
                <a:gd name="T24" fmla="*/ 57 w 157"/>
                <a:gd name="T25" fmla="*/ 73 h 151"/>
                <a:gd name="T26" fmla="*/ 86 w 157"/>
                <a:gd name="T27" fmla="*/ 44 h 151"/>
                <a:gd name="T28" fmla="*/ 95 w 157"/>
                <a:gd name="T29" fmla="*/ 18 h 151"/>
                <a:gd name="T30" fmla="*/ 116 w 157"/>
                <a:gd name="T31" fmla="*/ 7 h 151"/>
                <a:gd name="T32" fmla="*/ 121 w 157"/>
                <a:gd name="T33" fmla="*/ 0 h 151"/>
                <a:gd name="T34" fmla="*/ 126 w 157"/>
                <a:gd name="T35" fmla="*/ 11 h 151"/>
                <a:gd name="T36" fmla="*/ 133 w 157"/>
                <a:gd name="T37" fmla="*/ 14 h 151"/>
                <a:gd name="T38" fmla="*/ 135 w 157"/>
                <a:gd name="T39" fmla="*/ 21 h 151"/>
                <a:gd name="T40" fmla="*/ 140 w 157"/>
                <a:gd name="T41" fmla="*/ 23 h 151"/>
                <a:gd name="T42" fmla="*/ 140 w 157"/>
                <a:gd name="T43" fmla="*/ 30 h 151"/>
                <a:gd name="T44" fmla="*/ 142 w 157"/>
                <a:gd name="T45" fmla="*/ 30 h 151"/>
                <a:gd name="T46" fmla="*/ 157 w 157"/>
                <a:gd name="T47" fmla="*/ 73 h 151"/>
                <a:gd name="T48" fmla="*/ 152 w 157"/>
                <a:gd name="T49" fmla="*/ 78 h 151"/>
                <a:gd name="T50" fmla="*/ 152 w 157"/>
                <a:gd name="T51" fmla="*/ 104 h 151"/>
                <a:gd name="T52" fmla="*/ 147 w 157"/>
                <a:gd name="T53" fmla="*/ 118 h 151"/>
                <a:gd name="T54" fmla="*/ 152 w 157"/>
                <a:gd name="T55" fmla="*/ 127 h 151"/>
                <a:gd name="T56" fmla="*/ 149 w 157"/>
                <a:gd name="T57" fmla="*/ 134 h 151"/>
                <a:gd name="T58" fmla="*/ 152 w 157"/>
                <a:gd name="T59" fmla="*/ 149 h 151"/>
                <a:gd name="T60" fmla="*/ 0 w 157"/>
                <a:gd name="T6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151">
                  <a:moveTo>
                    <a:pt x="0" y="151"/>
                  </a:moveTo>
                  <a:lnTo>
                    <a:pt x="5" y="149"/>
                  </a:lnTo>
                  <a:lnTo>
                    <a:pt x="7" y="137"/>
                  </a:lnTo>
                  <a:lnTo>
                    <a:pt x="3" y="125"/>
                  </a:lnTo>
                  <a:lnTo>
                    <a:pt x="5" y="111"/>
                  </a:lnTo>
                  <a:lnTo>
                    <a:pt x="12" y="111"/>
                  </a:lnTo>
                  <a:lnTo>
                    <a:pt x="17" y="104"/>
                  </a:lnTo>
                  <a:lnTo>
                    <a:pt x="15" y="85"/>
                  </a:lnTo>
                  <a:lnTo>
                    <a:pt x="31" y="82"/>
                  </a:lnTo>
                  <a:lnTo>
                    <a:pt x="38" y="75"/>
                  </a:lnTo>
                  <a:lnTo>
                    <a:pt x="45" y="75"/>
                  </a:lnTo>
                  <a:lnTo>
                    <a:pt x="50" y="71"/>
                  </a:lnTo>
                  <a:lnTo>
                    <a:pt x="57" y="73"/>
                  </a:lnTo>
                  <a:lnTo>
                    <a:pt x="86" y="44"/>
                  </a:lnTo>
                  <a:lnTo>
                    <a:pt x="95" y="18"/>
                  </a:lnTo>
                  <a:lnTo>
                    <a:pt x="116" y="7"/>
                  </a:lnTo>
                  <a:lnTo>
                    <a:pt x="121" y="0"/>
                  </a:lnTo>
                  <a:lnTo>
                    <a:pt x="126" y="11"/>
                  </a:lnTo>
                  <a:lnTo>
                    <a:pt x="133" y="14"/>
                  </a:lnTo>
                  <a:lnTo>
                    <a:pt x="135" y="21"/>
                  </a:lnTo>
                  <a:lnTo>
                    <a:pt x="140" y="23"/>
                  </a:lnTo>
                  <a:lnTo>
                    <a:pt x="140" y="30"/>
                  </a:lnTo>
                  <a:lnTo>
                    <a:pt x="142" y="30"/>
                  </a:lnTo>
                  <a:lnTo>
                    <a:pt x="157" y="73"/>
                  </a:lnTo>
                  <a:lnTo>
                    <a:pt x="152" y="78"/>
                  </a:lnTo>
                  <a:lnTo>
                    <a:pt x="152" y="104"/>
                  </a:lnTo>
                  <a:lnTo>
                    <a:pt x="147" y="118"/>
                  </a:lnTo>
                  <a:lnTo>
                    <a:pt x="152" y="127"/>
                  </a:lnTo>
                  <a:lnTo>
                    <a:pt x="149" y="134"/>
                  </a:lnTo>
                  <a:lnTo>
                    <a:pt x="152" y="14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21" name="Freeform 248"/>
            <p:cNvSpPr>
              <a:spLocks/>
            </p:cNvSpPr>
            <p:nvPr/>
          </p:nvSpPr>
          <p:spPr bwMode="auto">
            <a:xfrm>
              <a:off x="6732588" y="2957090"/>
              <a:ext cx="85725" cy="180975"/>
            </a:xfrm>
            <a:custGeom>
              <a:avLst/>
              <a:gdLst>
                <a:gd name="T0" fmla="*/ 0 w 54"/>
                <a:gd name="T1" fmla="*/ 3 h 114"/>
                <a:gd name="T2" fmla="*/ 5 w 54"/>
                <a:gd name="T3" fmla="*/ 5 h 114"/>
                <a:gd name="T4" fmla="*/ 14 w 54"/>
                <a:gd name="T5" fmla="*/ 0 h 114"/>
                <a:gd name="T6" fmla="*/ 28 w 54"/>
                <a:gd name="T7" fmla="*/ 0 h 114"/>
                <a:gd name="T8" fmla="*/ 28 w 54"/>
                <a:gd name="T9" fmla="*/ 3 h 114"/>
                <a:gd name="T10" fmla="*/ 40 w 54"/>
                <a:gd name="T11" fmla="*/ 7 h 114"/>
                <a:gd name="T12" fmla="*/ 45 w 54"/>
                <a:gd name="T13" fmla="*/ 17 h 114"/>
                <a:gd name="T14" fmla="*/ 43 w 54"/>
                <a:gd name="T15" fmla="*/ 31 h 114"/>
                <a:gd name="T16" fmla="*/ 35 w 54"/>
                <a:gd name="T17" fmla="*/ 38 h 114"/>
                <a:gd name="T18" fmla="*/ 35 w 54"/>
                <a:gd name="T19" fmla="*/ 52 h 114"/>
                <a:gd name="T20" fmla="*/ 38 w 54"/>
                <a:gd name="T21" fmla="*/ 64 h 114"/>
                <a:gd name="T22" fmla="*/ 47 w 54"/>
                <a:gd name="T23" fmla="*/ 74 h 114"/>
                <a:gd name="T24" fmla="*/ 43 w 54"/>
                <a:gd name="T25" fmla="*/ 88 h 114"/>
                <a:gd name="T26" fmla="*/ 54 w 54"/>
                <a:gd name="T27" fmla="*/ 109 h 114"/>
                <a:gd name="T28" fmla="*/ 50 w 54"/>
                <a:gd name="T29" fmla="*/ 114 h 114"/>
                <a:gd name="T30" fmla="*/ 28 w 54"/>
                <a:gd name="T31" fmla="*/ 100 h 114"/>
                <a:gd name="T32" fmla="*/ 24 w 54"/>
                <a:gd name="T33" fmla="*/ 88 h 114"/>
                <a:gd name="T34" fmla="*/ 26 w 54"/>
                <a:gd name="T35" fmla="*/ 74 h 114"/>
                <a:gd name="T36" fmla="*/ 17 w 54"/>
                <a:gd name="T37" fmla="*/ 55 h 114"/>
                <a:gd name="T38" fmla="*/ 19 w 54"/>
                <a:gd name="T39" fmla="*/ 50 h 114"/>
                <a:gd name="T40" fmla="*/ 14 w 54"/>
                <a:gd name="T41" fmla="*/ 45 h 114"/>
                <a:gd name="T42" fmla="*/ 12 w 54"/>
                <a:gd name="T43" fmla="*/ 29 h 114"/>
                <a:gd name="T44" fmla="*/ 5 w 54"/>
                <a:gd name="T45" fmla="*/ 17 h 114"/>
                <a:gd name="T46" fmla="*/ 7 w 54"/>
                <a:gd name="T47" fmla="*/ 10 h 114"/>
                <a:gd name="T48" fmla="*/ 2 w 54"/>
                <a:gd name="T49" fmla="*/ 7 h 114"/>
                <a:gd name="T50" fmla="*/ 0 w 54"/>
                <a:gd name="T51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114">
                  <a:moveTo>
                    <a:pt x="0" y="3"/>
                  </a:moveTo>
                  <a:lnTo>
                    <a:pt x="5" y="5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40" y="7"/>
                  </a:lnTo>
                  <a:lnTo>
                    <a:pt x="45" y="17"/>
                  </a:lnTo>
                  <a:lnTo>
                    <a:pt x="43" y="31"/>
                  </a:lnTo>
                  <a:lnTo>
                    <a:pt x="35" y="38"/>
                  </a:lnTo>
                  <a:lnTo>
                    <a:pt x="35" y="52"/>
                  </a:lnTo>
                  <a:lnTo>
                    <a:pt x="38" y="64"/>
                  </a:lnTo>
                  <a:lnTo>
                    <a:pt x="47" y="74"/>
                  </a:lnTo>
                  <a:lnTo>
                    <a:pt x="43" y="88"/>
                  </a:lnTo>
                  <a:lnTo>
                    <a:pt x="54" y="109"/>
                  </a:lnTo>
                  <a:lnTo>
                    <a:pt x="50" y="114"/>
                  </a:lnTo>
                  <a:lnTo>
                    <a:pt x="28" y="100"/>
                  </a:lnTo>
                  <a:lnTo>
                    <a:pt x="24" y="88"/>
                  </a:lnTo>
                  <a:lnTo>
                    <a:pt x="26" y="74"/>
                  </a:lnTo>
                  <a:lnTo>
                    <a:pt x="17" y="55"/>
                  </a:lnTo>
                  <a:lnTo>
                    <a:pt x="19" y="50"/>
                  </a:lnTo>
                  <a:lnTo>
                    <a:pt x="14" y="45"/>
                  </a:lnTo>
                  <a:lnTo>
                    <a:pt x="12" y="29"/>
                  </a:lnTo>
                  <a:lnTo>
                    <a:pt x="5" y="17"/>
                  </a:lnTo>
                  <a:lnTo>
                    <a:pt x="7" y="10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22" name="Freeform 249"/>
            <p:cNvSpPr>
              <a:spLocks/>
            </p:cNvSpPr>
            <p:nvPr/>
          </p:nvSpPr>
          <p:spPr bwMode="auto">
            <a:xfrm>
              <a:off x="6818313" y="2682452"/>
              <a:ext cx="365125" cy="373063"/>
            </a:xfrm>
            <a:custGeom>
              <a:avLst/>
              <a:gdLst>
                <a:gd name="T0" fmla="*/ 3 w 230"/>
                <a:gd name="T1" fmla="*/ 104 h 235"/>
                <a:gd name="T2" fmla="*/ 24 w 230"/>
                <a:gd name="T3" fmla="*/ 86 h 235"/>
                <a:gd name="T4" fmla="*/ 38 w 230"/>
                <a:gd name="T5" fmla="*/ 90 h 235"/>
                <a:gd name="T6" fmla="*/ 55 w 230"/>
                <a:gd name="T7" fmla="*/ 69 h 235"/>
                <a:gd name="T8" fmla="*/ 62 w 230"/>
                <a:gd name="T9" fmla="*/ 67 h 235"/>
                <a:gd name="T10" fmla="*/ 57 w 230"/>
                <a:gd name="T11" fmla="*/ 55 h 235"/>
                <a:gd name="T12" fmla="*/ 60 w 230"/>
                <a:gd name="T13" fmla="*/ 38 h 235"/>
                <a:gd name="T14" fmla="*/ 57 w 230"/>
                <a:gd name="T15" fmla="*/ 24 h 235"/>
                <a:gd name="T16" fmla="*/ 55 w 230"/>
                <a:gd name="T17" fmla="*/ 15 h 235"/>
                <a:gd name="T18" fmla="*/ 57 w 230"/>
                <a:gd name="T19" fmla="*/ 3 h 235"/>
                <a:gd name="T20" fmla="*/ 79 w 230"/>
                <a:gd name="T21" fmla="*/ 7 h 235"/>
                <a:gd name="T22" fmla="*/ 86 w 230"/>
                <a:gd name="T23" fmla="*/ 41 h 235"/>
                <a:gd name="T24" fmla="*/ 102 w 230"/>
                <a:gd name="T25" fmla="*/ 60 h 235"/>
                <a:gd name="T26" fmla="*/ 116 w 230"/>
                <a:gd name="T27" fmla="*/ 76 h 235"/>
                <a:gd name="T28" fmla="*/ 147 w 230"/>
                <a:gd name="T29" fmla="*/ 86 h 235"/>
                <a:gd name="T30" fmla="*/ 157 w 230"/>
                <a:gd name="T31" fmla="*/ 104 h 235"/>
                <a:gd name="T32" fmla="*/ 218 w 230"/>
                <a:gd name="T33" fmla="*/ 112 h 235"/>
                <a:gd name="T34" fmla="*/ 228 w 230"/>
                <a:gd name="T35" fmla="*/ 135 h 235"/>
                <a:gd name="T36" fmla="*/ 228 w 230"/>
                <a:gd name="T37" fmla="*/ 164 h 235"/>
                <a:gd name="T38" fmla="*/ 209 w 230"/>
                <a:gd name="T39" fmla="*/ 180 h 235"/>
                <a:gd name="T40" fmla="*/ 216 w 230"/>
                <a:gd name="T41" fmla="*/ 202 h 235"/>
                <a:gd name="T42" fmla="*/ 204 w 230"/>
                <a:gd name="T43" fmla="*/ 216 h 235"/>
                <a:gd name="T44" fmla="*/ 192 w 230"/>
                <a:gd name="T45" fmla="*/ 230 h 235"/>
                <a:gd name="T46" fmla="*/ 176 w 230"/>
                <a:gd name="T47" fmla="*/ 220 h 235"/>
                <a:gd name="T48" fmla="*/ 157 w 230"/>
                <a:gd name="T49" fmla="*/ 216 h 235"/>
                <a:gd name="T50" fmla="*/ 157 w 230"/>
                <a:gd name="T51" fmla="*/ 228 h 235"/>
                <a:gd name="T52" fmla="*/ 138 w 230"/>
                <a:gd name="T53" fmla="*/ 230 h 235"/>
                <a:gd name="T54" fmla="*/ 128 w 230"/>
                <a:gd name="T55" fmla="*/ 232 h 235"/>
                <a:gd name="T56" fmla="*/ 112 w 230"/>
                <a:gd name="T57" fmla="*/ 225 h 235"/>
                <a:gd name="T58" fmla="*/ 97 w 230"/>
                <a:gd name="T59" fmla="*/ 216 h 235"/>
                <a:gd name="T60" fmla="*/ 86 w 230"/>
                <a:gd name="T61" fmla="*/ 213 h 235"/>
                <a:gd name="T62" fmla="*/ 93 w 230"/>
                <a:gd name="T63" fmla="*/ 192 h 235"/>
                <a:gd name="T64" fmla="*/ 83 w 230"/>
                <a:gd name="T65" fmla="*/ 173 h 235"/>
                <a:gd name="T66" fmla="*/ 76 w 230"/>
                <a:gd name="T67" fmla="*/ 168 h 235"/>
                <a:gd name="T68" fmla="*/ 64 w 230"/>
                <a:gd name="T69" fmla="*/ 164 h 235"/>
                <a:gd name="T70" fmla="*/ 36 w 230"/>
                <a:gd name="T71" fmla="*/ 145 h 235"/>
                <a:gd name="T72" fmla="*/ 19 w 230"/>
                <a:gd name="T73" fmla="*/ 135 h 235"/>
                <a:gd name="T74" fmla="*/ 0 w 230"/>
                <a:gd name="T75" fmla="*/ 1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235">
                  <a:moveTo>
                    <a:pt x="0" y="121"/>
                  </a:moveTo>
                  <a:lnTo>
                    <a:pt x="3" y="104"/>
                  </a:lnTo>
                  <a:lnTo>
                    <a:pt x="10" y="93"/>
                  </a:lnTo>
                  <a:lnTo>
                    <a:pt x="24" y="86"/>
                  </a:lnTo>
                  <a:lnTo>
                    <a:pt x="29" y="90"/>
                  </a:lnTo>
                  <a:lnTo>
                    <a:pt x="38" y="90"/>
                  </a:lnTo>
                  <a:lnTo>
                    <a:pt x="45" y="76"/>
                  </a:lnTo>
                  <a:lnTo>
                    <a:pt x="55" y="69"/>
                  </a:lnTo>
                  <a:lnTo>
                    <a:pt x="60" y="69"/>
                  </a:lnTo>
                  <a:lnTo>
                    <a:pt x="62" y="67"/>
                  </a:lnTo>
                  <a:lnTo>
                    <a:pt x="57" y="60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60" y="38"/>
                  </a:lnTo>
                  <a:lnTo>
                    <a:pt x="55" y="31"/>
                  </a:lnTo>
                  <a:lnTo>
                    <a:pt x="57" y="24"/>
                  </a:lnTo>
                  <a:lnTo>
                    <a:pt x="50" y="17"/>
                  </a:lnTo>
                  <a:lnTo>
                    <a:pt x="55" y="15"/>
                  </a:lnTo>
                  <a:lnTo>
                    <a:pt x="52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9" y="7"/>
                  </a:lnTo>
                  <a:lnTo>
                    <a:pt x="86" y="26"/>
                  </a:lnTo>
                  <a:lnTo>
                    <a:pt x="86" y="41"/>
                  </a:lnTo>
                  <a:lnTo>
                    <a:pt x="97" y="45"/>
                  </a:lnTo>
                  <a:lnTo>
                    <a:pt x="102" y="60"/>
                  </a:lnTo>
                  <a:lnTo>
                    <a:pt x="112" y="64"/>
                  </a:lnTo>
                  <a:lnTo>
                    <a:pt x="116" y="76"/>
                  </a:lnTo>
                  <a:lnTo>
                    <a:pt x="142" y="81"/>
                  </a:lnTo>
                  <a:lnTo>
                    <a:pt x="147" y="86"/>
                  </a:lnTo>
                  <a:lnTo>
                    <a:pt x="147" y="93"/>
                  </a:lnTo>
                  <a:lnTo>
                    <a:pt x="157" y="104"/>
                  </a:lnTo>
                  <a:lnTo>
                    <a:pt x="221" y="109"/>
                  </a:lnTo>
                  <a:lnTo>
                    <a:pt x="218" y="112"/>
                  </a:lnTo>
                  <a:lnTo>
                    <a:pt x="230" y="126"/>
                  </a:lnTo>
                  <a:lnTo>
                    <a:pt x="228" y="135"/>
                  </a:lnTo>
                  <a:lnTo>
                    <a:pt x="225" y="135"/>
                  </a:lnTo>
                  <a:lnTo>
                    <a:pt x="228" y="164"/>
                  </a:lnTo>
                  <a:lnTo>
                    <a:pt x="221" y="176"/>
                  </a:lnTo>
                  <a:lnTo>
                    <a:pt x="209" y="180"/>
                  </a:lnTo>
                  <a:lnTo>
                    <a:pt x="216" y="192"/>
                  </a:lnTo>
                  <a:lnTo>
                    <a:pt x="216" y="202"/>
                  </a:lnTo>
                  <a:lnTo>
                    <a:pt x="209" y="204"/>
                  </a:lnTo>
                  <a:lnTo>
                    <a:pt x="204" y="216"/>
                  </a:lnTo>
                  <a:lnTo>
                    <a:pt x="194" y="216"/>
                  </a:lnTo>
                  <a:lnTo>
                    <a:pt x="192" y="230"/>
                  </a:lnTo>
                  <a:lnTo>
                    <a:pt x="180" y="230"/>
                  </a:lnTo>
                  <a:lnTo>
                    <a:pt x="176" y="220"/>
                  </a:lnTo>
                  <a:lnTo>
                    <a:pt x="164" y="225"/>
                  </a:lnTo>
                  <a:lnTo>
                    <a:pt x="157" y="216"/>
                  </a:lnTo>
                  <a:lnTo>
                    <a:pt x="154" y="216"/>
                  </a:lnTo>
                  <a:lnTo>
                    <a:pt x="157" y="228"/>
                  </a:lnTo>
                  <a:lnTo>
                    <a:pt x="152" y="235"/>
                  </a:lnTo>
                  <a:lnTo>
                    <a:pt x="138" y="230"/>
                  </a:lnTo>
                  <a:lnTo>
                    <a:pt x="133" y="232"/>
                  </a:lnTo>
                  <a:lnTo>
                    <a:pt x="128" y="232"/>
                  </a:lnTo>
                  <a:lnTo>
                    <a:pt x="123" y="223"/>
                  </a:lnTo>
                  <a:lnTo>
                    <a:pt x="112" y="225"/>
                  </a:lnTo>
                  <a:lnTo>
                    <a:pt x="100" y="225"/>
                  </a:lnTo>
                  <a:lnTo>
                    <a:pt x="97" y="216"/>
                  </a:lnTo>
                  <a:lnTo>
                    <a:pt x="90" y="218"/>
                  </a:lnTo>
                  <a:lnTo>
                    <a:pt x="86" y="213"/>
                  </a:lnTo>
                  <a:lnTo>
                    <a:pt x="86" y="204"/>
                  </a:lnTo>
                  <a:lnTo>
                    <a:pt x="93" y="192"/>
                  </a:lnTo>
                  <a:lnTo>
                    <a:pt x="83" y="187"/>
                  </a:lnTo>
                  <a:lnTo>
                    <a:pt x="83" y="173"/>
                  </a:lnTo>
                  <a:lnTo>
                    <a:pt x="79" y="173"/>
                  </a:lnTo>
                  <a:lnTo>
                    <a:pt x="76" y="168"/>
                  </a:lnTo>
                  <a:lnTo>
                    <a:pt x="69" y="164"/>
                  </a:lnTo>
                  <a:lnTo>
                    <a:pt x="64" y="164"/>
                  </a:lnTo>
                  <a:lnTo>
                    <a:pt x="45" y="147"/>
                  </a:lnTo>
                  <a:lnTo>
                    <a:pt x="36" y="145"/>
                  </a:lnTo>
                  <a:lnTo>
                    <a:pt x="26" y="135"/>
                  </a:lnTo>
                  <a:lnTo>
                    <a:pt x="19" y="135"/>
                  </a:lnTo>
                  <a:lnTo>
                    <a:pt x="17" y="123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23" name="Freeform 250"/>
            <p:cNvSpPr>
              <a:spLocks/>
            </p:cNvSpPr>
            <p:nvPr/>
          </p:nvSpPr>
          <p:spPr bwMode="auto">
            <a:xfrm>
              <a:off x="6853238" y="2577677"/>
              <a:ext cx="225425" cy="142875"/>
            </a:xfrm>
            <a:custGeom>
              <a:avLst/>
              <a:gdLst>
                <a:gd name="T0" fmla="*/ 0 w 142"/>
                <a:gd name="T1" fmla="*/ 83 h 90"/>
                <a:gd name="T2" fmla="*/ 9 w 142"/>
                <a:gd name="T3" fmla="*/ 76 h 90"/>
                <a:gd name="T4" fmla="*/ 12 w 142"/>
                <a:gd name="T5" fmla="*/ 59 h 90"/>
                <a:gd name="T6" fmla="*/ 14 w 142"/>
                <a:gd name="T7" fmla="*/ 62 h 90"/>
                <a:gd name="T8" fmla="*/ 21 w 142"/>
                <a:gd name="T9" fmla="*/ 52 h 90"/>
                <a:gd name="T10" fmla="*/ 23 w 142"/>
                <a:gd name="T11" fmla="*/ 54 h 90"/>
                <a:gd name="T12" fmla="*/ 28 w 142"/>
                <a:gd name="T13" fmla="*/ 50 h 90"/>
                <a:gd name="T14" fmla="*/ 40 w 142"/>
                <a:gd name="T15" fmla="*/ 47 h 90"/>
                <a:gd name="T16" fmla="*/ 42 w 142"/>
                <a:gd name="T17" fmla="*/ 40 h 90"/>
                <a:gd name="T18" fmla="*/ 49 w 142"/>
                <a:gd name="T19" fmla="*/ 36 h 90"/>
                <a:gd name="T20" fmla="*/ 57 w 142"/>
                <a:gd name="T21" fmla="*/ 38 h 90"/>
                <a:gd name="T22" fmla="*/ 64 w 142"/>
                <a:gd name="T23" fmla="*/ 33 h 90"/>
                <a:gd name="T24" fmla="*/ 80 w 142"/>
                <a:gd name="T25" fmla="*/ 36 h 90"/>
                <a:gd name="T26" fmla="*/ 97 w 142"/>
                <a:gd name="T27" fmla="*/ 21 h 90"/>
                <a:gd name="T28" fmla="*/ 106 w 142"/>
                <a:gd name="T29" fmla="*/ 10 h 90"/>
                <a:gd name="T30" fmla="*/ 120 w 142"/>
                <a:gd name="T31" fmla="*/ 5 h 90"/>
                <a:gd name="T32" fmla="*/ 123 w 142"/>
                <a:gd name="T33" fmla="*/ 0 h 90"/>
                <a:gd name="T34" fmla="*/ 125 w 142"/>
                <a:gd name="T35" fmla="*/ 12 h 90"/>
                <a:gd name="T36" fmla="*/ 120 w 142"/>
                <a:gd name="T37" fmla="*/ 28 h 90"/>
                <a:gd name="T38" fmla="*/ 123 w 142"/>
                <a:gd name="T39" fmla="*/ 36 h 90"/>
                <a:gd name="T40" fmla="*/ 142 w 142"/>
                <a:gd name="T41" fmla="*/ 54 h 90"/>
                <a:gd name="T42" fmla="*/ 135 w 142"/>
                <a:gd name="T43" fmla="*/ 64 h 90"/>
                <a:gd name="T44" fmla="*/ 118 w 142"/>
                <a:gd name="T45" fmla="*/ 73 h 90"/>
                <a:gd name="T46" fmla="*/ 109 w 142"/>
                <a:gd name="T47" fmla="*/ 71 h 90"/>
                <a:gd name="T48" fmla="*/ 106 w 142"/>
                <a:gd name="T49" fmla="*/ 66 h 90"/>
                <a:gd name="T50" fmla="*/ 94 w 142"/>
                <a:gd name="T51" fmla="*/ 69 h 90"/>
                <a:gd name="T52" fmla="*/ 83 w 142"/>
                <a:gd name="T53" fmla="*/ 64 h 90"/>
                <a:gd name="T54" fmla="*/ 57 w 142"/>
                <a:gd name="T55" fmla="*/ 73 h 90"/>
                <a:gd name="T56" fmla="*/ 45 w 142"/>
                <a:gd name="T57" fmla="*/ 66 h 90"/>
                <a:gd name="T58" fmla="*/ 35 w 142"/>
                <a:gd name="T59" fmla="*/ 69 h 90"/>
                <a:gd name="T60" fmla="*/ 30 w 142"/>
                <a:gd name="T61" fmla="*/ 76 h 90"/>
                <a:gd name="T62" fmla="*/ 33 w 142"/>
                <a:gd name="T63" fmla="*/ 81 h 90"/>
                <a:gd name="T64" fmla="*/ 21 w 142"/>
                <a:gd name="T65" fmla="*/ 90 h 90"/>
                <a:gd name="T66" fmla="*/ 16 w 142"/>
                <a:gd name="T67" fmla="*/ 85 h 90"/>
                <a:gd name="T68" fmla="*/ 12 w 142"/>
                <a:gd name="T69" fmla="*/ 90 h 90"/>
                <a:gd name="T70" fmla="*/ 9 w 142"/>
                <a:gd name="T71" fmla="*/ 88 h 90"/>
                <a:gd name="T72" fmla="*/ 2 w 142"/>
                <a:gd name="T73" fmla="*/ 88 h 90"/>
                <a:gd name="T74" fmla="*/ 0 w 142"/>
                <a:gd name="T7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90">
                  <a:moveTo>
                    <a:pt x="0" y="83"/>
                  </a:moveTo>
                  <a:lnTo>
                    <a:pt x="9" y="76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21" y="52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40" y="47"/>
                  </a:lnTo>
                  <a:lnTo>
                    <a:pt x="42" y="40"/>
                  </a:lnTo>
                  <a:lnTo>
                    <a:pt x="49" y="36"/>
                  </a:lnTo>
                  <a:lnTo>
                    <a:pt x="57" y="38"/>
                  </a:lnTo>
                  <a:lnTo>
                    <a:pt x="64" y="33"/>
                  </a:lnTo>
                  <a:lnTo>
                    <a:pt x="80" y="36"/>
                  </a:lnTo>
                  <a:lnTo>
                    <a:pt x="97" y="21"/>
                  </a:lnTo>
                  <a:lnTo>
                    <a:pt x="106" y="10"/>
                  </a:lnTo>
                  <a:lnTo>
                    <a:pt x="120" y="5"/>
                  </a:lnTo>
                  <a:lnTo>
                    <a:pt x="123" y="0"/>
                  </a:lnTo>
                  <a:lnTo>
                    <a:pt x="125" y="12"/>
                  </a:lnTo>
                  <a:lnTo>
                    <a:pt x="120" y="28"/>
                  </a:lnTo>
                  <a:lnTo>
                    <a:pt x="123" y="36"/>
                  </a:lnTo>
                  <a:lnTo>
                    <a:pt x="142" y="54"/>
                  </a:lnTo>
                  <a:lnTo>
                    <a:pt x="135" y="64"/>
                  </a:lnTo>
                  <a:lnTo>
                    <a:pt x="118" y="73"/>
                  </a:lnTo>
                  <a:lnTo>
                    <a:pt x="109" y="71"/>
                  </a:lnTo>
                  <a:lnTo>
                    <a:pt x="106" y="66"/>
                  </a:lnTo>
                  <a:lnTo>
                    <a:pt x="94" y="69"/>
                  </a:lnTo>
                  <a:lnTo>
                    <a:pt x="83" y="64"/>
                  </a:lnTo>
                  <a:lnTo>
                    <a:pt x="57" y="73"/>
                  </a:lnTo>
                  <a:lnTo>
                    <a:pt x="45" y="66"/>
                  </a:lnTo>
                  <a:lnTo>
                    <a:pt x="35" y="69"/>
                  </a:lnTo>
                  <a:lnTo>
                    <a:pt x="30" y="76"/>
                  </a:lnTo>
                  <a:lnTo>
                    <a:pt x="33" y="81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90"/>
                  </a:lnTo>
                  <a:lnTo>
                    <a:pt x="9" y="88"/>
                  </a:lnTo>
                  <a:lnTo>
                    <a:pt x="2" y="88"/>
                  </a:lnTo>
                  <a:lnTo>
                    <a:pt x="0" y="83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24" name="Freeform 251"/>
            <p:cNvSpPr>
              <a:spLocks/>
            </p:cNvSpPr>
            <p:nvPr/>
          </p:nvSpPr>
          <p:spPr bwMode="auto">
            <a:xfrm>
              <a:off x="6943725" y="2679277"/>
              <a:ext cx="228600" cy="176213"/>
            </a:xfrm>
            <a:custGeom>
              <a:avLst/>
              <a:gdLst>
                <a:gd name="T0" fmla="*/ 0 w 144"/>
                <a:gd name="T1" fmla="*/ 9 h 111"/>
                <a:gd name="T2" fmla="*/ 26 w 144"/>
                <a:gd name="T3" fmla="*/ 0 h 111"/>
                <a:gd name="T4" fmla="*/ 37 w 144"/>
                <a:gd name="T5" fmla="*/ 5 h 111"/>
                <a:gd name="T6" fmla="*/ 49 w 144"/>
                <a:gd name="T7" fmla="*/ 2 h 111"/>
                <a:gd name="T8" fmla="*/ 52 w 144"/>
                <a:gd name="T9" fmla="*/ 7 h 111"/>
                <a:gd name="T10" fmla="*/ 63 w 144"/>
                <a:gd name="T11" fmla="*/ 9 h 111"/>
                <a:gd name="T12" fmla="*/ 68 w 144"/>
                <a:gd name="T13" fmla="*/ 24 h 111"/>
                <a:gd name="T14" fmla="*/ 85 w 144"/>
                <a:gd name="T15" fmla="*/ 31 h 111"/>
                <a:gd name="T16" fmla="*/ 92 w 144"/>
                <a:gd name="T17" fmla="*/ 43 h 111"/>
                <a:gd name="T18" fmla="*/ 97 w 144"/>
                <a:gd name="T19" fmla="*/ 43 h 111"/>
                <a:gd name="T20" fmla="*/ 104 w 144"/>
                <a:gd name="T21" fmla="*/ 59 h 111"/>
                <a:gd name="T22" fmla="*/ 99 w 144"/>
                <a:gd name="T23" fmla="*/ 71 h 111"/>
                <a:gd name="T24" fmla="*/ 106 w 144"/>
                <a:gd name="T25" fmla="*/ 83 h 111"/>
                <a:gd name="T26" fmla="*/ 108 w 144"/>
                <a:gd name="T27" fmla="*/ 85 h 111"/>
                <a:gd name="T28" fmla="*/ 118 w 144"/>
                <a:gd name="T29" fmla="*/ 80 h 111"/>
                <a:gd name="T30" fmla="*/ 123 w 144"/>
                <a:gd name="T31" fmla="*/ 80 h 111"/>
                <a:gd name="T32" fmla="*/ 144 w 144"/>
                <a:gd name="T33" fmla="*/ 95 h 111"/>
                <a:gd name="T34" fmla="*/ 142 w 144"/>
                <a:gd name="T35" fmla="*/ 111 h 111"/>
                <a:gd name="T36" fmla="*/ 78 w 144"/>
                <a:gd name="T37" fmla="*/ 106 h 111"/>
                <a:gd name="T38" fmla="*/ 68 w 144"/>
                <a:gd name="T39" fmla="*/ 95 h 111"/>
                <a:gd name="T40" fmla="*/ 68 w 144"/>
                <a:gd name="T41" fmla="*/ 88 h 111"/>
                <a:gd name="T42" fmla="*/ 63 w 144"/>
                <a:gd name="T43" fmla="*/ 83 h 111"/>
                <a:gd name="T44" fmla="*/ 37 w 144"/>
                <a:gd name="T45" fmla="*/ 78 h 111"/>
                <a:gd name="T46" fmla="*/ 33 w 144"/>
                <a:gd name="T47" fmla="*/ 66 h 111"/>
                <a:gd name="T48" fmla="*/ 23 w 144"/>
                <a:gd name="T49" fmla="*/ 62 h 111"/>
                <a:gd name="T50" fmla="*/ 18 w 144"/>
                <a:gd name="T51" fmla="*/ 47 h 111"/>
                <a:gd name="T52" fmla="*/ 7 w 144"/>
                <a:gd name="T53" fmla="*/ 43 h 111"/>
                <a:gd name="T54" fmla="*/ 7 w 144"/>
                <a:gd name="T55" fmla="*/ 28 h 111"/>
                <a:gd name="T56" fmla="*/ 0 w 144"/>
                <a:gd name="T57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111">
                  <a:moveTo>
                    <a:pt x="0" y="9"/>
                  </a:moveTo>
                  <a:lnTo>
                    <a:pt x="26" y="0"/>
                  </a:lnTo>
                  <a:lnTo>
                    <a:pt x="37" y="5"/>
                  </a:lnTo>
                  <a:lnTo>
                    <a:pt x="49" y="2"/>
                  </a:lnTo>
                  <a:lnTo>
                    <a:pt x="52" y="7"/>
                  </a:lnTo>
                  <a:lnTo>
                    <a:pt x="63" y="9"/>
                  </a:lnTo>
                  <a:lnTo>
                    <a:pt x="68" y="24"/>
                  </a:lnTo>
                  <a:lnTo>
                    <a:pt x="85" y="31"/>
                  </a:lnTo>
                  <a:lnTo>
                    <a:pt x="92" y="43"/>
                  </a:lnTo>
                  <a:lnTo>
                    <a:pt x="97" y="43"/>
                  </a:lnTo>
                  <a:lnTo>
                    <a:pt x="104" y="59"/>
                  </a:lnTo>
                  <a:lnTo>
                    <a:pt x="99" y="71"/>
                  </a:lnTo>
                  <a:lnTo>
                    <a:pt x="106" y="83"/>
                  </a:lnTo>
                  <a:lnTo>
                    <a:pt x="108" y="85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4" y="95"/>
                  </a:lnTo>
                  <a:lnTo>
                    <a:pt x="142" y="111"/>
                  </a:lnTo>
                  <a:lnTo>
                    <a:pt x="78" y="106"/>
                  </a:lnTo>
                  <a:lnTo>
                    <a:pt x="68" y="95"/>
                  </a:lnTo>
                  <a:lnTo>
                    <a:pt x="68" y="88"/>
                  </a:lnTo>
                  <a:lnTo>
                    <a:pt x="63" y="83"/>
                  </a:lnTo>
                  <a:lnTo>
                    <a:pt x="37" y="78"/>
                  </a:lnTo>
                  <a:lnTo>
                    <a:pt x="33" y="66"/>
                  </a:lnTo>
                  <a:lnTo>
                    <a:pt x="23" y="62"/>
                  </a:lnTo>
                  <a:lnTo>
                    <a:pt x="18" y="47"/>
                  </a:lnTo>
                  <a:lnTo>
                    <a:pt x="7" y="43"/>
                  </a:lnTo>
                  <a:lnTo>
                    <a:pt x="7" y="28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525" name="Freeform 252"/>
            <p:cNvSpPr>
              <a:spLocks/>
            </p:cNvSpPr>
            <p:nvPr/>
          </p:nvSpPr>
          <p:spPr bwMode="auto">
            <a:xfrm>
              <a:off x="7040563" y="2509415"/>
              <a:ext cx="214313" cy="338138"/>
            </a:xfrm>
            <a:custGeom>
              <a:avLst/>
              <a:gdLst>
                <a:gd name="T0" fmla="*/ 17 w 135"/>
                <a:gd name="T1" fmla="*/ 107 h 213"/>
                <a:gd name="T2" fmla="*/ 5 w 135"/>
                <a:gd name="T3" fmla="*/ 79 h 213"/>
                <a:gd name="T4" fmla="*/ 7 w 135"/>
                <a:gd name="T5" fmla="*/ 55 h 213"/>
                <a:gd name="T6" fmla="*/ 2 w 135"/>
                <a:gd name="T7" fmla="*/ 41 h 213"/>
                <a:gd name="T8" fmla="*/ 19 w 135"/>
                <a:gd name="T9" fmla="*/ 34 h 213"/>
                <a:gd name="T10" fmla="*/ 31 w 135"/>
                <a:gd name="T11" fmla="*/ 22 h 213"/>
                <a:gd name="T12" fmla="*/ 38 w 135"/>
                <a:gd name="T13" fmla="*/ 10 h 213"/>
                <a:gd name="T14" fmla="*/ 69 w 135"/>
                <a:gd name="T15" fmla="*/ 0 h 213"/>
                <a:gd name="T16" fmla="*/ 71 w 135"/>
                <a:gd name="T17" fmla="*/ 19 h 213"/>
                <a:gd name="T18" fmla="*/ 83 w 135"/>
                <a:gd name="T19" fmla="*/ 26 h 213"/>
                <a:gd name="T20" fmla="*/ 95 w 135"/>
                <a:gd name="T21" fmla="*/ 36 h 213"/>
                <a:gd name="T22" fmla="*/ 109 w 135"/>
                <a:gd name="T23" fmla="*/ 38 h 213"/>
                <a:gd name="T24" fmla="*/ 135 w 135"/>
                <a:gd name="T25" fmla="*/ 69 h 213"/>
                <a:gd name="T26" fmla="*/ 126 w 135"/>
                <a:gd name="T27" fmla="*/ 86 h 213"/>
                <a:gd name="T28" fmla="*/ 121 w 135"/>
                <a:gd name="T29" fmla="*/ 97 h 213"/>
                <a:gd name="T30" fmla="*/ 92 w 135"/>
                <a:gd name="T31" fmla="*/ 105 h 213"/>
                <a:gd name="T32" fmla="*/ 83 w 135"/>
                <a:gd name="T33" fmla="*/ 100 h 213"/>
                <a:gd name="T34" fmla="*/ 92 w 135"/>
                <a:gd name="T35" fmla="*/ 114 h 213"/>
                <a:gd name="T36" fmla="*/ 85 w 135"/>
                <a:gd name="T37" fmla="*/ 124 h 213"/>
                <a:gd name="T38" fmla="*/ 90 w 135"/>
                <a:gd name="T39" fmla="*/ 145 h 213"/>
                <a:gd name="T40" fmla="*/ 102 w 135"/>
                <a:gd name="T41" fmla="*/ 159 h 213"/>
                <a:gd name="T42" fmla="*/ 97 w 135"/>
                <a:gd name="T43" fmla="*/ 161 h 213"/>
                <a:gd name="T44" fmla="*/ 99 w 135"/>
                <a:gd name="T45" fmla="*/ 171 h 213"/>
                <a:gd name="T46" fmla="*/ 99 w 135"/>
                <a:gd name="T47" fmla="*/ 192 h 213"/>
                <a:gd name="T48" fmla="*/ 97 w 135"/>
                <a:gd name="T49" fmla="*/ 211 h 213"/>
                <a:gd name="T50" fmla="*/ 88 w 135"/>
                <a:gd name="T51" fmla="*/ 209 h 213"/>
                <a:gd name="T52" fmla="*/ 83 w 135"/>
                <a:gd name="T53" fmla="*/ 204 h 213"/>
                <a:gd name="T54" fmla="*/ 57 w 135"/>
                <a:gd name="T55" fmla="*/ 187 h 213"/>
                <a:gd name="T56" fmla="*/ 45 w 135"/>
                <a:gd name="T57" fmla="*/ 190 h 213"/>
                <a:gd name="T58" fmla="*/ 43 w 135"/>
                <a:gd name="T59" fmla="*/ 166 h 213"/>
                <a:gd name="T60" fmla="*/ 31 w 135"/>
                <a:gd name="T61" fmla="*/ 150 h 213"/>
                <a:gd name="T62" fmla="*/ 7 w 135"/>
                <a:gd name="T63" fmla="*/ 13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213">
                  <a:moveTo>
                    <a:pt x="0" y="116"/>
                  </a:moveTo>
                  <a:lnTo>
                    <a:pt x="17" y="107"/>
                  </a:lnTo>
                  <a:lnTo>
                    <a:pt x="24" y="97"/>
                  </a:lnTo>
                  <a:lnTo>
                    <a:pt x="5" y="79"/>
                  </a:lnTo>
                  <a:lnTo>
                    <a:pt x="2" y="71"/>
                  </a:lnTo>
                  <a:lnTo>
                    <a:pt x="7" y="55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7" y="34"/>
                  </a:lnTo>
                  <a:lnTo>
                    <a:pt x="19" y="34"/>
                  </a:lnTo>
                  <a:lnTo>
                    <a:pt x="24" y="29"/>
                  </a:lnTo>
                  <a:lnTo>
                    <a:pt x="31" y="22"/>
                  </a:lnTo>
                  <a:lnTo>
                    <a:pt x="31" y="17"/>
                  </a:lnTo>
                  <a:lnTo>
                    <a:pt x="38" y="10"/>
                  </a:lnTo>
                  <a:lnTo>
                    <a:pt x="52" y="10"/>
                  </a:lnTo>
                  <a:lnTo>
                    <a:pt x="69" y="0"/>
                  </a:lnTo>
                  <a:lnTo>
                    <a:pt x="64" y="15"/>
                  </a:lnTo>
                  <a:lnTo>
                    <a:pt x="71" y="19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95" y="26"/>
                  </a:lnTo>
                  <a:lnTo>
                    <a:pt x="95" y="36"/>
                  </a:lnTo>
                  <a:lnTo>
                    <a:pt x="102" y="34"/>
                  </a:lnTo>
                  <a:lnTo>
                    <a:pt x="109" y="38"/>
                  </a:lnTo>
                  <a:lnTo>
                    <a:pt x="118" y="64"/>
                  </a:lnTo>
                  <a:lnTo>
                    <a:pt x="135" y="69"/>
                  </a:lnTo>
                  <a:lnTo>
                    <a:pt x="133" y="79"/>
                  </a:lnTo>
                  <a:lnTo>
                    <a:pt x="126" y="86"/>
                  </a:lnTo>
                  <a:lnTo>
                    <a:pt x="126" y="95"/>
                  </a:lnTo>
                  <a:lnTo>
                    <a:pt x="121" y="97"/>
                  </a:lnTo>
                  <a:lnTo>
                    <a:pt x="102" y="107"/>
                  </a:lnTo>
                  <a:lnTo>
                    <a:pt x="92" y="105"/>
                  </a:lnTo>
                  <a:lnTo>
                    <a:pt x="88" y="95"/>
                  </a:lnTo>
                  <a:lnTo>
                    <a:pt x="83" y="100"/>
                  </a:lnTo>
                  <a:lnTo>
                    <a:pt x="92" y="107"/>
                  </a:lnTo>
                  <a:lnTo>
                    <a:pt x="92" y="114"/>
                  </a:lnTo>
                  <a:lnTo>
                    <a:pt x="85" y="116"/>
                  </a:lnTo>
                  <a:lnTo>
                    <a:pt x="85" y="124"/>
                  </a:lnTo>
                  <a:lnTo>
                    <a:pt x="95" y="135"/>
                  </a:lnTo>
                  <a:lnTo>
                    <a:pt x="90" y="145"/>
                  </a:lnTo>
                  <a:lnTo>
                    <a:pt x="102" y="154"/>
                  </a:lnTo>
                  <a:lnTo>
                    <a:pt x="102" y="159"/>
                  </a:lnTo>
                  <a:lnTo>
                    <a:pt x="95" y="157"/>
                  </a:lnTo>
                  <a:lnTo>
                    <a:pt x="97" y="161"/>
                  </a:lnTo>
                  <a:lnTo>
                    <a:pt x="95" y="169"/>
                  </a:lnTo>
                  <a:lnTo>
                    <a:pt x="99" y="171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95" y="202"/>
                  </a:lnTo>
                  <a:lnTo>
                    <a:pt x="97" y="211"/>
                  </a:lnTo>
                  <a:lnTo>
                    <a:pt x="92" y="213"/>
                  </a:lnTo>
                  <a:lnTo>
                    <a:pt x="88" y="209"/>
                  </a:lnTo>
                  <a:lnTo>
                    <a:pt x="83" y="213"/>
                  </a:lnTo>
                  <a:lnTo>
                    <a:pt x="83" y="204"/>
                  </a:lnTo>
                  <a:lnTo>
                    <a:pt x="69" y="190"/>
                  </a:lnTo>
                  <a:lnTo>
                    <a:pt x="57" y="187"/>
                  </a:lnTo>
                  <a:lnTo>
                    <a:pt x="47" y="192"/>
                  </a:lnTo>
                  <a:lnTo>
                    <a:pt x="45" y="190"/>
                  </a:lnTo>
                  <a:lnTo>
                    <a:pt x="38" y="178"/>
                  </a:lnTo>
                  <a:lnTo>
                    <a:pt x="43" y="166"/>
                  </a:lnTo>
                  <a:lnTo>
                    <a:pt x="36" y="150"/>
                  </a:lnTo>
                  <a:lnTo>
                    <a:pt x="31" y="150"/>
                  </a:lnTo>
                  <a:lnTo>
                    <a:pt x="24" y="138"/>
                  </a:lnTo>
                  <a:lnTo>
                    <a:pt x="7" y="13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1664B5"/>
            </a:solidFill>
            <a:ln w="0" cap="sq">
              <a:solidFill>
                <a:srgbClr val="999999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</p:grpSp>
      <p:grpSp>
        <p:nvGrpSpPr>
          <p:cNvPr id="530" name="Agrupar 529"/>
          <p:cNvGrpSpPr/>
          <p:nvPr/>
        </p:nvGrpSpPr>
        <p:grpSpPr>
          <a:xfrm>
            <a:off x="1697932" y="4658344"/>
            <a:ext cx="1938025" cy="476996"/>
            <a:chOff x="4643076" y="4540521"/>
            <a:chExt cx="2584033" cy="635994"/>
          </a:xfrm>
        </p:grpSpPr>
        <p:sp>
          <p:nvSpPr>
            <p:cNvPr id="531" name="Retângulo de cantos arredondados 14"/>
            <p:cNvSpPr/>
            <p:nvPr/>
          </p:nvSpPr>
          <p:spPr>
            <a:xfrm>
              <a:off x="4684841" y="4540521"/>
              <a:ext cx="2542268" cy="635994"/>
            </a:xfrm>
            <a:prstGeom prst="roundRect">
              <a:avLst>
                <a:gd name="adj" fmla="val 189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rIns="108000" rtlCol="0" anchor="t" anchorCtr="0"/>
            <a:lstStyle/>
            <a:p>
              <a:pPr>
                <a:lnSpc>
                  <a:spcPct val="114000"/>
                </a:lnSpc>
                <a:spcBef>
                  <a:spcPts val="450"/>
                </a:spcBef>
                <a:spcAft>
                  <a:spcPts val="225"/>
                </a:spcAft>
              </a:pPr>
              <a:endParaRPr lang="pt-BR" sz="1050" dirty="0">
                <a:solidFill>
                  <a:prstClr val="black"/>
                </a:solidFill>
              </a:endParaRPr>
            </a:p>
          </p:txBody>
        </p:sp>
        <p:sp>
          <p:nvSpPr>
            <p:cNvPr id="532" name="Retângulo 531"/>
            <p:cNvSpPr/>
            <p:nvPr/>
          </p:nvSpPr>
          <p:spPr>
            <a:xfrm>
              <a:off x="4643076" y="4558064"/>
              <a:ext cx="742084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25" b="1" cap="small" dirty="0"/>
                <a:t>Legenda:</a:t>
              </a:r>
            </a:p>
          </p:txBody>
        </p:sp>
        <p:sp>
          <p:nvSpPr>
            <p:cNvPr id="533" name="Retângulo 532"/>
            <p:cNvSpPr/>
            <p:nvPr/>
          </p:nvSpPr>
          <p:spPr>
            <a:xfrm>
              <a:off x="4998424" y="4826911"/>
              <a:ext cx="216988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675" dirty="0"/>
                <a:t>Município contemplado no Grupo Focal</a:t>
              </a:r>
            </a:p>
          </p:txBody>
        </p:sp>
      </p:grpSp>
      <p:sp>
        <p:nvSpPr>
          <p:cNvPr id="534" name="Retângulo 533"/>
          <p:cNvSpPr/>
          <p:nvPr/>
        </p:nvSpPr>
        <p:spPr>
          <a:xfrm>
            <a:off x="1795118" y="4892582"/>
            <a:ext cx="167586" cy="13291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5" name="Retângulo 534"/>
          <p:cNvSpPr/>
          <p:nvPr/>
        </p:nvSpPr>
        <p:spPr>
          <a:xfrm>
            <a:off x="4161258" y="1637565"/>
            <a:ext cx="4718094" cy="385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150015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pt-BR" sz="1400" cap="small" dirty="0"/>
              <a:t>O grupo focal representa os municípios mais defasados em relação ao desempenho geral do estado de Goiás em cada um dos desafios selecionados.</a:t>
            </a:r>
          </a:p>
          <a:p>
            <a:pPr marL="214308" indent="-150015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pt-BR" sz="1400" cap="small" dirty="0"/>
              <a:t>Quando considerados em conjunto, estes municípios correspondem as:</a:t>
            </a:r>
          </a:p>
          <a:p>
            <a:pPr marL="557199" lvl="1" indent="-214308"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sz="1400" b="1" dirty="0"/>
              <a:t>Maiores taxas de homicídios no estado </a:t>
            </a:r>
            <a:r>
              <a:rPr lang="pt-BR" sz="1400" dirty="0"/>
              <a:t>(2014)</a:t>
            </a:r>
          </a:p>
          <a:p>
            <a:pPr marL="557199" lvl="1" indent="-214308"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sz="1400" b="1" dirty="0"/>
              <a:t>Maiores taxas de mortalidade infantil </a:t>
            </a:r>
            <a:r>
              <a:rPr lang="pt-BR" sz="1400" dirty="0"/>
              <a:t>(2014)</a:t>
            </a:r>
          </a:p>
          <a:p>
            <a:pPr marL="557199" lvl="1" indent="-214308"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sz="1400" b="1" dirty="0"/>
              <a:t>Piores taxas de cobertura e efetividade no atendimento básico à saúde </a:t>
            </a:r>
            <a:r>
              <a:rPr lang="pt-BR" sz="1400" dirty="0"/>
              <a:t>(2014)</a:t>
            </a:r>
            <a:endParaRPr lang="pt-BR" sz="1400" b="1" dirty="0"/>
          </a:p>
          <a:p>
            <a:pPr marL="557199" lvl="1" indent="-214308"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sz="1400" b="1" dirty="0"/>
              <a:t>Piores déficits de cobertura na educação infantil </a:t>
            </a:r>
            <a:r>
              <a:rPr lang="pt-BR" sz="1400" dirty="0"/>
              <a:t>(2016)</a:t>
            </a:r>
          </a:p>
          <a:p>
            <a:pPr marL="557199" lvl="1" indent="-214308"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sz="1400" b="1" dirty="0"/>
              <a:t>Piores avaliações no IDEB </a:t>
            </a:r>
            <a:r>
              <a:rPr lang="pt-BR" sz="1400" dirty="0"/>
              <a:t>(2016)</a:t>
            </a:r>
            <a:endParaRPr lang="pt-BR" sz="1400" b="1" dirty="0"/>
          </a:p>
          <a:p>
            <a:pPr marL="557199" lvl="1" indent="-214308"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pt-BR" sz="1400" b="1" dirty="0"/>
              <a:t>Maiores Déficits Habitacionais </a:t>
            </a:r>
            <a:r>
              <a:rPr lang="pt-BR" sz="1400" dirty="0"/>
              <a:t>(2010)</a:t>
            </a:r>
            <a:endParaRPr lang="pt-BR" sz="1400" b="1" dirty="0"/>
          </a:p>
        </p:txBody>
      </p:sp>
      <p:sp>
        <p:nvSpPr>
          <p:cNvPr id="537" name="Retângulo: Cantos Superiores Arredondados 536"/>
          <p:cNvSpPr/>
          <p:nvPr/>
        </p:nvSpPr>
        <p:spPr>
          <a:xfrm>
            <a:off x="321470" y="1181295"/>
            <a:ext cx="8501062" cy="388800"/>
          </a:xfrm>
          <a:prstGeom prst="round2SameRect">
            <a:avLst/>
          </a:prstGeom>
          <a:solidFill>
            <a:srgbClr val="166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0" rtlCol="0" anchor="ctr"/>
          <a:lstStyle/>
          <a:p>
            <a:pPr marL="134538"/>
            <a:r>
              <a:rPr lang="pt-BR" b="1" cap="all" dirty="0">
                <a:solidFill>
                  <a:srgbClr val="FFFFFF"/>
                </a:solidFill>
              </a:rPr>
              <a:t>Grupo Focal (56 integrantes)</a:t>
            </a:r>
          </a:p>
        </p:txBody>
      </p:sp>
      <p:sp>
        <p:nvSpPr>
          <p:cNvPr id="543" name="Retângulo 542"/>
          <p:cNvSpPr/>
          <p:nvPr/>
        </p:nvSpPr>
        <p:spPr>
          <a:xfrm>
            <a:off x="759171" y="5355325"/>
            <a:ext cx="2067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  <a:buClr>
                <a:srgbClr val="2986E5"/>
              </a:buClr>
            </a:pPr>
            <a:r>
              <a:rPr lang="pt-BR" sz="1600" cap="small" dirty="0"/>
              <a:t>Municípios por Desafio</a:t>
            </a:r>
          </a:p>
        </p:txBody>
      </p:sp>
      <p:graphicFrame>
        <p:nvGraphicFramePr>
          <p:cNvPr id="547" name="Gráfico 546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019982"/>
              </p:ext>
            </p:extLst>
          </p:nvPr>
        </p:nvGraphicFramePr>
        <p:xfrm>
          <a:off x="303449" y="5422900"/>
          <a:ext cx="8575903" cy="114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3" name="Imagem 262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450493" y="1281935"/>
            <a:ext cx="231416" cy="1849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Segmentação dos Municípios </a:t>
            </a:r>
            <a:br>
              <a:rPr lang="pt-BR" sz="2200" dirty="0"/>
            </a:br>
            <a:r>
              <a:rPr lang="pt-BR" sz="1800" dirty="0"/>
              <a:t>Grupo Focal</a:t>
            </a:r>
          </a:p>
        </p:txBody>
      </p:sp>
      <p:pic>
        <p:nvPicPr>
          <p:cNvPr id="261" name="Imagem 26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359" y="5448549"/>
            <a:ext cx="188765" cy="1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5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66255" y="1607127"/>
            <a:ext cx="1149927" cy="5098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/>
          <p:cNvSpPr/>
          <p:nvPr/>
        </p:nvSpPr>
        <p:spPr>
          <a:xfrm>
            <a:off x="1368032" y="2516852"/>
            <a:ext cx="7429604" cy="678872"/>
          </a:xfrm>
          <a:prstGeom prst="roundRect">
            <a:avLst>
              <a:gd name="adj" fmla="val 885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/>
          <p:cNvSpPr/>
          <p:nvPr/>
        </p:nvSpPr>
        <p:spPr>
          <a:xfrm>
            <a:off x="1368032" y="1900319"/>
            <a:ext cx="7429604" cy="471055"/>
          </a:xfrm>
          <a:prstGeom prst="roundRect">
            <a:avLst>
              <a:gd name="adj" fmla="val 885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/>
          <p:cNvSpPr/>
          <p:nvPr/>
        </p:nvSpPr>
        <p:spPr>
          <a:xfrm>
            <a:off x="1368032" y="3382756"/>
            <a:ext cx="7429604" cy="471055"/>
          </a:xfrm>
          <a:prstGeom prst="roundRect">
            <a:avLst>
              <a:gd name="adj" fmla="val 885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/>
          <p:cNvSpPr/>
          <p:nvPr/>
        </p:nvSpPr>
        <p:spPr>
          <a:xfrm>
            <a:off x="1368032" y="4013139"/>
            <a:ext cx="7429604" cy="471055"/>
          </a:xfrm>
          <a:prstGeom prst="roundRect">
            <a:avLst>
              <a:gd name="adj" fmla="val 885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/>
          <p:cNvSpPr/>
          <p:nvPr/>
        </p:nvSpPr>
        <p:spPr>
          <a:xfrm>
            <a:off x="1368032" y="4629668"/>
            <a:ext cx="7429604" cy="471055"/>
          </a:xfrm>
          <a:prstGeom prst="roundRect">
            <a:avLst>
              <a:gd name="adj" fmla="val 885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/>
          <p:cNvSpPr/>
          <p:nvPr/>
        </p:nvSpPr>
        <p:spPr>
          <a:xfrm>
            <a:off x="1368032" y="5260052"/>
            <a:ext cx="7429604" cy="678872"/>
          </a:xfrm>
          <a:prstGeom prst="roundRect">
            <a:avLst>
              <a:gd name="adj" fmla="val 885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/>
          <p:cNvSpPr/>
          <p:nvPr/>
        </p:nvSpPr>
        <p:spPr>
          <a:xfrm>
            <a:off x="1368032" y="6125965"/>
            <a:ext cx="7429604" cy="471055"/>
          </a:xfrm>
          <a:prstGeom prst="roundRect">
            <a:avLst>
              <a:gd name="adj" fmla="val 885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1469" y="980081"/>
            <a:ext cx="5479256" cy="6270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76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800" dirty="0"/>
          </a:p>
        </p:txBody>
      </p:sp>
      <p:sp>
        <p:nvSpPr>
          <p:cNvPr id="48" name="Retângulo 47"/>
          <p:cNvSpPr/>
          <p:nvPr/>
        </p:nvSpPr>
        <p:spPr>
          <a:xfrm>
            <a:off x="1443697" y="2095028"/>
            <a:ext cx="6896749" cy="4305769"/>
          </a:xfrm>
          <a:prstGeom prst="rect">
            <a:avLst/>
          </a:prstGeom>
          <a:noFill/>
          <a:ln>
            <a:noFill/>
          </a:ln>
        </p:spPr>
        <p:txBody>
          <a:bodyPr wrap="square" lIns="162000" anchor="ctr" anchorCtr="0"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prstClr val="black"/>
                </a:solidFill>
              </a:rPr>
              <a:t>PROGRAMA DE CAPACITAÇÕES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prstClr val="black"/>
                </a:solidFill>
              </a:rPr>
              <a:t>LIBERAÇÃO DE RECURSOS (FINANCEIROS E MATERIAIS) PARA INICIATIVAS VINCULADAS AS PRIORIDADES DEFINIDAS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prstClr val="black"/>
                </a:solidFill>
              </a:rPr>
              <a:t>ICMS GESTÃO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prstClr val="black"/>
                </a:solidFill>
              </a:rPr>
              <a:t>PRÊMIO ANUAL AOS PREFEITOS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prstClr val="black"/>
                </a:solidFill>
              </a:rPr>
              <a:t>PARCERIA COM ENTIDADES NACIONAIS (EX: FUNDAÇÃO ABRINQ)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prstClr val="black"/>
                </a:solidFill>
              </a:rPr>
              <a:t>APOIO TÉCNICO E TRANSFERÊNCIA DE TECNOLOGIA, DESENHO DE POLITICAS          E A ESTRUTURAÇÃO DOS PROJETOS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prstClr val="black"/>
                </a:solidFill>
              </a:rPr>
              <a:t>APOIO A IMPLANTAÇÃO NOS MUNICÍPIOS DE “CENTRAIS DE RESULTADOS”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Instrumentos</a:t>
            </a:r>
          </a:p>
        </p:txBody>
      </p:sp>
      <p:sp>
        <p:nvSpPr>
          <p:cNvPr id="9" name="Retângulo: Cantos Diagonais Recortados 4"/>
          <p:cNvSpPr/>
          <p:nvPr/>
        </p:nvSpPr>
        <p:spPr>
          <a:xfrm>
            <a:off x="166255" y="1075648"/>
            <a:ext cx="8839200" cy="61460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2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 defTabSz="803275"/>
            <a:r>
              <a:rPr lang="pt-BR" sz="2400" cap="small" dirty="0">
                <a:solidFill>
                  <a:srgbClr val="FFFFFF"/>
                </a:solidFill>
              </a:rPr>
              <a:t>MECANISMOS DE COOPERAÇÃO E INCENTIVO</a:t>
            </a:r>
          </a:p>
        </p:txBody>
      </p:sp>
      <p:pic>
        <p:nvPicPr>
          <p:cNvPr id="14" name="Gráfico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221" y="1945697"/>
            <a:ext cx="336081" cy="444311"/>
          </a:xfrm>
          <a:prstGeom prst="rect">
            <a:avLst/>
          </a:prstGeom>
        </p:spPr>
      </p:pic>
      <p:pic>
        <p:nvPicPr>
          <p:cNvPr id="21" name="Gráfico 2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775" y="2701420"/>
            <a:ext cx="515039" cy="41693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775" y="4657628"/>
            <a:ext cx="494715" cy="411817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5"/>
          <a:stretch/>
        </p:blipFill>
        <p:spPr>
          <a:xfrm>
            <a:off x="488523" y="4050065"/>
            <a:ext cx="481476" cy="415005"/>
          </a:xfrm>
          <a:prstGeom prst="rect">
            <a:avLst/>
          </a:prstGeom>
        </p:spPr>
      </p:pic>
      <p:pic>
        <p:nvPicPr>
          <p:cNvPr id="25" name="Gráfico 24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5598" y="3379225"/>
            <a:ext cx="390958" cy="411949"/>
          </a:xfrm>
          <a:prstGeom prst="rect">
            <a:avLst/>
          </a:prstGeom>
        </p:spPr>
      </p:pic>
      <p:pic>
        <p:nvPicPr>
          <p:cNvPr id="26" name="Gráfico 25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7063" y="6098783"/>
            <a:ext cx="429493" cy="429493"/>
          </a:xfrm>
          <a:prstGeom prst="rect">
            <a:avLst/>
          </a:prstGeom>
        </p:spPr>
      </p:pic>
      <p:pic>
        <p:nvPicPr>
          <p:cNvPr id="27" name="Gráfico 26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406" y="5399031"/>
            <a:ext cx="651451" cy="404554"/>
          </a:xfrm>
          <a:prstGeom prst="rect">
            <a:avLst/>
          </a:prstGeom>
        </p:spPr>
      </p:pic>
      <p:sp>
        <p:nvSpPr>
          <p:cNvPr id="29" name="Triângulo isósceles 28"/>
          <p:cNvSpPr/>
          <p:nvPr/>
        </p:nvSpPr>
        <p:spPr>
          <a:xfrm rot="5400000">
            <a:off x="1219213" y="2014546"/>
            <a:ext cx="348330" cy="185044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 rot="5400000">
            <a:off x="1219213" y="2738446"/>
            <a:ext cx="348330" cy="185044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2" name="Triângulo isósceles 31"/>
          <p:cNvSpPr/>
          <p:nvPr/>
        </p:nvSpPr>
        <p:spPr>
          <a:xfrm rot="5400000">
            <a:off x="1219213" y="3500446"/>
            <a:ext cx="348330" cy="185044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3" name="Triângulo isósceles 32"/>
          <p:cNvSpPr/>
          <p:nvPr/>
        </p:nvSpPr>
        <p:spPr>
          <a:xfrm rot="5400000">
            <a:off x="1219213" y="4148146"/>
            <a:ext cx="348330" cy="185044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Triângulo isósceles 33"/>
          <p:cNvSpPr/>
          <p:nvPr/>
        </p:nvSpPr>
        <p:spPr>
          <a:xfrm rot="5400000">
            <a:off x="1219213" y="4745046"/>
            <a:ext cx="348330" cy="185044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Triângulo isósceles 34"/>
          <p:cNvSpPr/>
          <p:nvPr/>
        </p:nvSpPr>
        <p:spPr>
          <a:xfrm rot="5400000">
            <a:off x="1219213" y="5537066"/>
            <a:ext cx="348330" cy="185044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Triângulo isósceles 35"/>
          <p:cNvSpPr/>
          <p:nvPr/>
        </p:nvSpPr>
        <p:spPr>
          <a:xfrm rot="5400000">
            <a:off x="1219213" y="6285211"/>
            <a:ext cx="348330" cy="185044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67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321469" y="1127199"/>
            <a:ext cx="3011090" cy="5511726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459000" rIns="27000" bIns="0" rtlCol="0" anchor="t" anchorCtr="0"/>
          <a:lstStyle/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2986E5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Criar “unidade” focada na interação com os municípios</a:t>
            </a: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2986E5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Definir portfólio de iniciativas financiáveis e contrapartidas desejáveis</a:t>
            </a: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2986E5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Organizar materiais e capacitações com foco na qualificação das políticas com maior impacto nos indicadores selecionados (Escola de Governo, </a:t>
            </a:r>
            <a:r>
              <a:rPr lang="pt-BR" sz="1300" dirty="0" err="1">
                <a:solidFill>
                  <a:schemeClr val="tx1"/>
                </a:solidFill>
              </a:rPr>
              <a:t>e-gov</a:t>
            </a:r>
            <a:r>
              <a:rPr lang="pt-BR" sz="1300" dirty="0">
                <a:solidFill>
                  <a:schemeClr val="tx1"/>
                </a:solidFill>
              </a:rPr>
              <a:t>, etc.)</a:t>
            </a: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2986E5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Definir estratégias de financiamento das iniciativas acordadas (articular recursos “fundos” e “convênios” transferidos aos municípios com aqueles do orçamento municipal)</a:t>
            </a: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2986E5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Atuar para ampliar os recursos disponíveis para execução das iniciativas pactuadas (captações junto ao Governo Federal, apoio a estruturação de operações de crédito, interações com a iniciativa provada e terceiro setor, etc.)</a:t>
            </a:r>
            <a:endParaRPr lang="en-US" sz="1300" dirty="0">
              <a:solidFill>
                <a:schemeClr val="tx1"/>
              </a:solidFill>
            </a:endParaRP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rgbClr val="2986E5"/>
              </a:buClr>
              <a:buFont typeface="Arial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404402" y="1209343"/>
            <a:ext cx="2858344" cy="348428"/>
          </a:xfrm>
          <a:prstGeom prst="roundRect">
            <a:avLst>
              <a:gd name="adj" fmla="val 1515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cap="all" dirty="0">
                <a:solidFill>
                  <a:schemeClr val="bg1"/>
                </a:solidFill>
              </a:rPr>
              <a:t>Setoriais do Governo Estadual</a:t>
            </a:r>
            <a:endParaRPr lang="en-US" sz="1200" b="1" cap="all" dirty="0">
              <a:solidFill>
                <a:schemeClr val="bg1"/>
              </a:solidFill>
            </a:endParaRPr>
          </a:p>
        </p:txBody>
      </p:sp>
      <p:sp>
        <p:nvSpPr>
          <p:cNvPr id="20" name="Forma livre 21"/>
          <p:cNvSpPr/>
          <p:nvPr/>
        </p:nvSpPr>
        <p:spPr>
          <a:xfrm rot="10800000">
            <a:off x="3345873" y="1360344"/>
            <a:ext cx="604196" cy="1037377"/>
          </a:xfrm>
          <a:custGeom>
            <a:avLst/>
            <a:gdLst>
              <a:gd name="connsiteX0" fmla="*/ 638175 w 638175"/>
              <a:gd name="connsiteY0" fmla="*/ 371475 h 371475"/>
              <a:gd name="connsiteX1" fmla="*/ 0 w 638175"/>
              <a:gd name="connsiteY1" fmla="*/ 371475 h 371475"/>
              <a:gd name="connsiteX2" fmla="*/ 0 w 638175"/>
              <a:gd name="connsiteY2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5" h="371475">
                <a:moveTo>
                  <a:pt x="638175" y="371475"/>
                </a:moveTo>
                <a:lnTo>
                  <a:pt x="0" y="371475"/>
                </a:lnTo>
                <a:lnTo>
                  <a:pt x="0" y="0"/>
                </a:lnTo>
              </a:path>
            </a:pathLst>
          </a:custGeom>
          <a:ln w="28575">
            <a:solidFill>
              <a:schemeClr val="bg2">
                <a:lumMod val="50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8" name="Retângulo Arredondado 27"/>
          <p:cNvSpPr/>
          <p:nvPr/>
        </p:nvSpPr>
        <p:spPr>
          <a:xfrm>
            <a:off x="5789424" y="1127199"/>
            <a:ext cx="3011090" cy="5511726"/>
          </a:xfrm>
          <a:prstGeom prst="roundRect">
            <a:avLst>
              <a:gd name="adj" fmla="val 3554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459000" rIns="27000" bIns="0" rtlCol="0" anchor="t" anchorCtr="0"/>
          <a:lstStyle/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Elaborar diagnóstico dos municípios (cadernos municipais)</a:t>
            </a: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Monitorar a evolução dos indicadores em “tempo real”</a:t>
            </a: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Capacitar e apoiar na implantação de “Central de Resultados” nos municípios prioritários</a:t>
            </a: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Estruturar em conjunto com as secretarias pertinentes, conjunto de incentivos para o programa (capacitação de lideranças, ICMS Gestão, Premiações)</a:t>
            </a: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Apoiar na organizar das reuniões de pactuação de metas, monitoramento e avaliação dos resultados</a:t>
            </a:r>
          </a:p>
          <a:p>
            <a:pPr marL="120251" indent="-120251" defTabSz="514313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3"/>
              </a:buClr>
              <a:buFont typeface="Arial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5865262" y="1209343"/>
            <a:ext cx="2859300" cy="348428"/>
          </a:xfrm>
          <a:prstGeom prst="roundRect">
            <a:avLst>
              <a:gd name="adj" fmla="val 151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cap="all" dirty="0">
                <a:solidFill>
                  <a:schemeClr val="bg1"/>
                </a:solidFill>
              </a:rPr>
              <a:t>SEGPLAN / SEGOV</a:t>
            </a:r>
            <a:endParaRPr lang="en-US" sz="1200" b="1" cap="all" dirty="0">
              <a:solidFill>
                <a:schemeClr val="bg1"/>
              </a:solidFill>
            </a:endParaRPr>
          </a:p>
        </p:txBody>
      </p:sp>
      <p:sp>
        <p:nvSpPr>
          <p:cNvPr id="31" name="Forma livre 21"/>
          <p:cNvSpPr/>
          <p:nvPr/>
        </p:nvSpPr>
        <p:spPr>
          <a:xfrm rot="10800000" flipH="1">
            <a:off x="5171915" y="1360342"/>
            <a:ext cx="617397" cy="1641559"/>
          </a:xfrm>
          <a:custGeom>
            <a:avLst/>
            <a:gdLst>
              <a:gd name="connsiteX0" fmla="*/ 638175 w 638175"/>
              <a:gd name="connsiteY0" fmla="*/ 371475 h 371475"/>
              <a:gd name="connsiteX1" fmla="*/ 0 w 638175"/>
              <a:gd name="connsiteY1" fmla="*/ 371475 h 371475"/>
              <a:gd name="connsiteX2" fmla="*/ 0 w 638175"/>
              <a:gd name="connsiteY2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5" h="371475">
                <a:moveTo>
                  <a:pt x="638175" y="371475"/>
                </a:moveTo>
                <a:lnTo>
                  <a:pt x="0" y="371475"/>
                </a:lnTo>
                <a:lnTo>
                  <a:pt x="0" y="0"/>
                </a:lnTo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3" name="Puzzle3"/>
          <p:cNvSpPr>
            <a:spLocks noEditPoints="1" noChangeArrowheads="1"/>
          </p:cNvSpPr>
          <p:nvPr/>
        </p:nvSpPr>
        <p:spPr bwMode="auto">
          <a:xfrm>
            <a:off x="3468322" y="2379330"/>
            <a:ext cx="982037" cy="149039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69 w 21600"/>
              <a:gd name="T25" fmla="*/ 7718 h 21600"/>
              <a:gd name="T26" fmla="*/ 19157 w 21600"/>
              <a:gd name="T27" fmla="*/ 2023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/>
          <a:p>
            <a:endParaRPr lang="pt-BR" sz="1350"/>
          </a:p>
        </p:txBody>
      </p:sp>
      <p:sp>
        <p:nvSpPr>
          <p:cNvPr id="32" name="Puzzle1"/>
          <p:cNvSpPr>
            <a:spLocks noEditPoints="1" noChangeArrowheads="1"/>
          </p:cNvSpPr>
          <p:nvPr/>
        </p:nvSpPr>
        <p:spPr bwMode="auto">
          <a:xfrm>
            <a:off x="4066014" y="2834248"/>
            <a:ext cx="1587646" cy="103547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4 w 21600"/>
              <a:gd name="T25" fmla="*/ 2569 h 21600"/>
              <a:gd name="T26" fmla="*/ 16128 w 21600"/>
              <a:gd name="T27" fmla="*/ 195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  <a:effectLst/>
        </p:spPr>
        <p:txBody>
          <a:bodyPr/>
          <a:lstStyle/>
          <a:p>
            <a:endParaRPr lang="pt-BR" sz="135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Preparação do Governo do Estado para execução</a:t>
            </a:r>
          </a:p>
        </p:txBody>
      </p:sp>
    </p:spTree>
    <p:extLst>
      <p:ext uri="{BB962C8B-B14F-4D97-AF65-F5344CB8AC3E}">
        <p14:creationId xmlns:p14="http://schemas.microsoft.com/office/powerpoint/2010/main" val="37461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8" grpId="0" animBg="1"/>
      <p:bldP spid="29" grpId="0" animBg="1"/>
      <p:bldP spid="31" grpId="0" animBg="1"/>
      <p:bldP spid="3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/>
          <p:cNvSpPr/>
          <p:nvPr/>
        </p:nvSpPr>
        <p:spPr>
          <a:xfrm>
            <a:off x="1500178" y="2325082"/>
            <a:ext cx="3801171" cy="555506"/>
          </a:xfrm>
          <a:custGeom>
            <a:avLst/>
            <a:gdLst>
              <a:gd name="connsiteX0" fmla="*/ 0 w 5041900"/>
              <a:gd name="connsiteY0" fmla="*/ 12700 h 762000"/>
              <a:gd name="connsiteX1" fmla="*/ 254000 w 5041900"/>
              <a:gd name="connsiteY1" fmla="*/ 368300 h 762000"/>
              <a:gd name="connsiteX2" fmla="*/ 38100 w 5041900"/>
              <a:gd name="connsiteY2" fmla="*/ 749300 h 762000"/>
              <a:gd name="connsiteX3" fmla="*/ 5041900 w 5041900"/>
              <a:gd name="connsiteY3" fmla="*/ 762000 h 762000"/>
              <a:gd name="connsiteX4" fmla="*/ 4864100 w 5041900"/>
              <a:gd name="connsiteY4" fmla="*/ 406400 h 762000"/>
              <a:gd name="connsiteX5" fmla="*/ 5041900 w 5041900"/>
              <a:gd name="connsiteY5" fmla="*/ 25400 h 762000"/>
              <a:gd name="connsiteX6" fmla="*/ 76200 w 5041900"/>
              <a:gd name="connsiteY6" fmla="*/ 0 h 762000"/>
              <a:gd name="connsiteX0" fmla="*/ 15240 w 5057140"/>
              <a:gd name="connsiteY0" fmla="*/ 12700 h 762000"/>
              <a:gd name="connsiteX1" fmla="*/ 269240 w 5057140"/>
              <a:gd name="connsiteY1" fmla="*/ 368300 h 762000"/>
              <a:gd name="connsiteX2" fmla="*/ 53340 w 5057140"/>
              <a:gd name="connsiteY2" fmla="*/ 749300 h 762000"/>
              <a:gd name="connsiteX3" fmla="*/ 5057140 w 5057140"/>
              <a:gd name="connsiteY3" fmla="*/ 762000 h 762000"/>
              <a:gd name="connsiteX4" fmla="*/ 4879340 w 5057140"/>
              <a:gd name="connsiteY4" fmla="*/ 406400 h 762000"/>
              <a:gd name="connsiteX5" fmla="*/ 5057140 w 5057140"/>
              <a:gd name="connsiteY5" fmla="*/ 25400 h 762000"/>
              <a:gd name="connsiteX6" fmla="*/ 0 w 5057140"/>
              <a:gd name="connsiteY6" fmla="*/ 0 h 762000"/>
              <a:gd name="connsiteX0" fmla="*/ 0 w 5041900"/>
              <a:gd name="connsiteY0" fmla="*/ 0 h 749300"/>
              <a:gd name="connsiteX1" fmla="*/ 254000 w 5041900"/>
              <a:gd name="connsiteY1" fmla="*/ 355600 h 749300"/>
              <a:gd name="connsiteX2" fmla="*/ 38100 w 5041900"/>
              <a:gd name="connsiteY2" fmla="*/ 736600 h 749300"/>
              <a:gd name="connsiteX3" fmla="*/ 5041900 w 5041900"/>
              <a:gd name="connsiteY3" fmla="*/ 749300 h 749300"/>
              <a:gd name="connsiteX4" fmla="*/ 4864100 w 5041900"/>
              <a:gd name="connsiteY4" fmla="*/ 393700 h 749300"/>
              <a:gd name="connsiteX5" fmla="*/ 5041900 w 5041900"/>
              <a:gd name="connsiteY5" fmla="*/ 12700 h 749300"/>
              <a:gd name="connsiteX0" fmla="*/ 0 w 5041900"/>
              <a:gd name="connsiteY0" fmla="*/ 0 h 749300"/>
              <a:gd name="connsiteX1" fmla="*/ 254000 w 5041900"/>
              <a:gd name="connsiteY1" fmla="*/ 355600 h 749300"/>
              <a:gd name="connsiteX2" fmla="*/ 38100 w 5041900"/>
              <a:gd name="connsiteY2" fmla="*/ 736600 h 749300"/>
              <a:gd name="connsiteX3" fmla="*/ 5041900 w 5041900"/>
              <a:gd name="connsiteY3" fmla="*/ 749300 h 749300"/>
              <a:gd name="connsiteX4" fmla="*/ 4864100 w 5041900"/>
              <a:gd name="connsiteY4" fmla="*/ 393700 h 749300"/>
              <a:gd name="connsiteX5" fmla="*/ 5041900 w 5041900"/>
              <a:gd name="connsiteY5" fmla="*/ 12700 h 749300"/>
              <a:gd name="connsiteX0" fmla="*/ 0 w 5041900"/>
              <a:gd name="connsiteY0" fmla="*/ 0 h 749300"/>
              <a:gd name="connsiteX1" fmla="*/ 38100 w 5041900"/>
              <a:gd name="connsiteY1" fmla="*/ 736600 h 749300"/>
              <a:gd name="connsiteX2" fmla="*/ 5041900 w 5041900"/>
              <a:gd name="connsiteY2" fmla="*/ 749300 h 749300"/>
              <a:gd name="connsiteX3" fmla="*/ 4864100 w 5041900"/>
              <a:gd name="connsiteY3" fmla="*/ 393700 h 749300"/>
              <a:gd name="connsiteX4" fmla="*/ 5041900 w 5041900"/>
              <a:gd name="connsiteY4" fmla="*/ 12700 h 749300"/>
              <a:gd name="connsiteX0" fmla="*/ 176046 w 5003800"/>
              <a:gd name="connsiteY0" fmla="*/ 0 h 740674"/>
              <a:gd name="connsiteX1" fmla="*/ 0 w 5003800"/>
              <a:gd name="connsiteY1" fmla="*/ 727974 h 740674"/>
              <a:gd name="connsiteX2" fmla="*/ 5003800 w 5003800"/>
              <a:gd name="connsiteY2" fmla="*/ 740674 h 740674"/>
              <a:gd name="connsiteX3" fmla="*/ 4826000 w 5003800"/>
              <a:gd name="connsiteY3" fmla="*/ 385074 h 740674"/>
              <a:gd name="connsiteX4" fmla="*/ 5003800 w 5003800"/>
              <a:gd name="connsiteY4" fmla="*/ 4074 h 740674"/>
              <a:gd name="connsiteX0" fmla="*/ 11319 w 4839073"/>
              <a:gd name="connsiteY0" fmla="*/ 0 h 740674"/>
              <a:gd name="connsiteX1" fmla="*/ 0 w 4839073"/>
              <a:gd name="connsiteY1" fmla="*/ 727974 h 740674"/>
              <a:gd name="connsiteX2" fmla="*/ 4839073 w 4839073"/>
              <a:gd name="connsiteY2" fmla="*/ 740674 h 740674"/>
              <a:gd name="connsiteX3" fmla="*/ 4661273 w 4839073"/>
              <a:gd name="connsiteY3" fmla="*/ 385074 h 740674"/>
              <a:gd name="connsiteX4" fmla="*/ 4839073 w 4839073"/>
              <a:gd name="connsiteY4" fmla="*/ 4074 h 7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073" h="740674">
                <a:moveTo>
                  <a:pt x="11319" y="0"/>
                </a:moveTo>
                <a:lnTo>
                  <a:pt x="0" y="727974"/>
                </a:lnTo>
                <a:lnTo>
                  <a:pt x="4839073" y="740674"/>
                </a:lnTo>
                <a:lnTo>
                  <a:pt x="4661273" y="385074"/>
                </a:lnTo>
                <a:lnTo>
                  <a:pt x="4839073" y="407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6025" t="7049" r="35967" b="21603"/>
          <a:stretch/>
        </p:blipFill>
        <p:spPr>
          <a:xfrm rot="21226938">
            <a:off x="6030757" y="1541949"/>
            <a:ext cx="2424794" cy="347309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2" y="3392608"/>
            <a:ext cx="5580568" cy="204766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1629840" y="2388502"/>
            <a:ext cx="35468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100" b="1" dirty="0"/>
              <a:t>Assinatura protocolo com G24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859" y="2009775"/>
            <a:ext cx="869720" cy="11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2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52"/>
          <a:stretch/>
        </p:blipFill>
        <p:spPr>
          <a:xfrm>
            <a:off x="14267" y="0"/>
            <a:ext cx="9129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6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/>
          <p:cNvSpPr/>
          <p:nvPr/>
        </p:nvSpPr>
        <p:spPr>
          <a:xfrm>
            <a:off x="4624388" y="1314450"/>
            <a:ext cx="4212000" cy="4095749"/>
          </a:xfrm>
          <a:prstGeom prst="roundRect">
            <a:avLst>
              <a:gd name="adj" fmla="val 202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3" name="Elipse 32"/>
          <p:cNvSpPr/>
          <p:nvPr/>
        </p:nvSpPr>
        <p:spPr>
          <a:xfrm rot="2006405">
            <a:off x="7109633" y="3247700"/>
            <a:ext cx="1422388" cy="1410697"/>
          </a:xfrm>
          <a:prstGeom prst="ellipse">
            <a:avLst/>
          </a:prstGeom>
          <a:solidFill>
            <a:schemeClr val="bg1">
              <a:lumMod val="6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" name="Retângulo: Cantos Arredondados 1"/>
          <p:cNvSpPr/>
          <p:nvPr/>
        </p:nvSpPr>
        <p:spPr>
          <a:xfrm>
            <a:off x="302419" y="1314450"/>
            <a:ext cx="4212000" cy="4095749"/>
          </a:xfrm>
          <a:prstGeom prst="roundRect">
            <a:avLst>
              <a:gd name="adj" fmla="val 202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9" name="Elipse 28"/>
          <p:cNvSpPr/>
          <p:nvPr/>
        </p:nvSpPr>
        <p:spPr>
          <a:xfrm rot="2006405">
            <a:off x="2725765" y="3388622"/>
            <a:ext cx="1760882" cy="1271727"/>
          </a:xfrm>
          <a:prstGeom prst="ellipse">
            <a:avLst/>
          </a:prstGeom>
          <a:solidFill>
            <a:schemeClr val="bg1">
              <a:lumMod val="6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3504" y="5186672"/>
            <a:ext cx="2528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pt-BR" sz="800" b="1" kern="0" dirty="0">
                <a:solidFill>
                  <a:sysClr val="windowText" lastClr="000000"/>
                </a:solidFill>
              </a:rPr>
              <a:t>Fonte</a:t>
            </a:r>
            <a:r>
              <a:rPr lang="pt-BR" sz="800" kern="0" dirty="0">
                <a:solidFill>
                  <a:sysClr val="windowText" lastClr="000000"/>
                </a:solidFill>
              </a:rPr>
              <a:t>: </a:t>
            </a:r>
            <a:r>
              <a:rPr lang="pt-BR" sz="800" kern="0" dirty="0" err="1">
                <a:solidFill>
                  <a:sysClr val="windowText" lastClr="000000"/>
                </a:solidFill>
              </a:rPr>
              <a:t>Macroplan</a:t>
            </a:r>
            <a:r>
              <a:rPr lang="pt-BR" sz="800" kern="0" dirty="0">
                <a:solidFill>
                  <a:sysClr val="windowText" lastClr="000000"/>
                </a:solidFill>
              </a:rPr>
              <a:t> com base nos dados do IBGE e BACEN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04256" y="5186672"/>
            <a:ext cx="416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pt-BR" sz="800" b="1" kern="0" dirty="0">
                <a:solidFill>
                  <a:sysClr val="windowText" lastClr="000000"/>
                </a:solidFill>
                <a:latin typeface="+mj-lt"/>
              </a:rPr>
              <a:t>Fonte</a:t>
            </a:r>
            <a:r>
              <a:rPr lang="pt-BR" sz="800" kern="0" dirty="0">
                <a:solidFill>
                  <a:sysClr val="windowText" lastClr="000000"/>
                </a:solidFill>
                <a:latin typeface="+mj-lt"/>
              </a:rPr>
              <a:t>: Macroplan com base nos dados do Receita Federal. </a:t>
            </a:r>
            <a:r>
              <a:rPr lang="pt-BR" sz="800" b="1" kern="0" dirty="0" err="1">
                <a:solidFill>
                  <a:sysClr val="windowText" lastClr="000000"/>
                </a:solidFill>
                <a:latin typeface="+mj-lt"/>
              </a:rPr>
              <a:t>Obs</a:t>
            </a:r>
            <a:r>
              <a:rPr lang="pt-BR" sz="800" b="1" kern="0" dirty="0">
                <a:solidFill>
                  <a:sysClr val="windowText" lastClr="000000"/>
                </a:solidFill>
                <a:latin typeface="+mj-lt"/>
              </a:rPr>
              <a:t>: ¹ </a:t>
            </a:r>
            <a:r>
              <a:rPr lang="pt-BR" sz="800" kern="0" dirty="0">
                <a:solidFill>
                  <a:sysClr val="windowText" lastClr="000000"/>
                </a:solidFill>
                <a:latin typeface="+mj-lt"/>
              </a:rPr>
              <a:t>Em R$ de dez./2016 – IPCA</a:t>
            </a:r>
            <a:endParaRPr lang="pt-BR" sz="8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23394" y="1363193"/>
            <a:ext cx="3275922" cy="37971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500" kern="0" cap="small" dirty="0">
                <a:ea typeface="ＭＳ Ｐゴシック" charset="-128"/>
                <a:cs typeface="Trebuchet MS" charset="0"/>
              </a:rPr>
              <a:t>Variação real na arrecadação federal¹ 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6409" y="1506865"/>
            <a:ext cx="188765" cy="164023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63090" y="1382376"/>
            <a:ext cx="3213585" cy="360538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500" kern="0" cap="small" dirty="0">
                <a:ea typeface="ＭＳ Ｐゴシック" charset="-128"/>
                <a:cs typeface="Trebuchet MS" charset="0"/>
              </a:rPr>
              <a:t>Taxa de crescimento anual do PIB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678" y="1506865"/>
            <a:ext cx="188765" cy="164023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388144" y="1833160"/>
            <a:ext cx="3917156" cy="3234140"/>
            <a:chOff x="309377" y="1994680"/>
            <a:chExt cx="4174200" cy="2435400"/>
          </a:xfrm>
        </p:grpSpPr>
        <p:sp>
          <p:nvSpPr>
            <p:cNvPr id="14" name="Elipse 13"/>
            <p:cNvSpPr/>
            <p:nvPr/>
          </p:nvSpPr>
          <p:spPr>
            <a:xfrm rot="2596271">
              <a:off x="1721993" y="2816131"/>
              <a:ext cx="1838813" cy="98310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graphicFrame>
          <p:nvGraphicFramePr>
            <p:cNvPr id="26" name="Gráfico 25">
              <a:extLst>
                <a:ext uri="{FF2B5EF4-FFF2-40B4-BE49-F238E27FC236}">
                  <a16:creationId xmlns:a16="http://schemas.microsoft.com/office/drawing/2014/main" id="{DE58C27C-A856-4430-AB4D-920A234B3E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9480928"/>
                </p:ext>
              </p:extLst>
            </p:nvPr>
          </p:nvGraphicFramePr>
          <p:xfrm>
            <a:off x="309377" y="1994680"/>
            <a:ext cx="4174200" cy="243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824CCC10-336C-47D2-B2CB-64FA110D3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788140"/>
              </p:ext>
            </p:extLst>
          </p:nvPr>
        </p:nvGraphicFramePr>
        <p:xfrm>
          <a:off x="4697779" y="1756325"/>
          <a:ext cx="3998546" cy="335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O país passa por uma de suas maiores crises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4831" y="5591521"/>
            <a:ext cx="8772525" cy="828789"/>
          </a:xfrm>
          <a:prstGeom prst="rect">
            <a:avLst/>
          </a:prstGeom>
          <a:solidFill>
            <a:srgbClr val="A6C8EB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2100" b="1" dirty="0"/>
              <a:t>Como continuar a avançar (ou evitar retroceder) neste novo cenário?</a:t>
            </a:r>
          </a:p>
        </p:txBody>
      </p:sp>
      <p:cxnSp>
        <p:nvCxnSpPr>
          <p:cNvPr id="34" name="Conector reto 33"/>
          <p:cNvCxnSpPr>
            <a:cxnSpLocks/>
          </p:cNvCxnSpPr>
          <p:nvPr/>
        </p:nvCxnSpPr>
        <p:spPr>
          <a:xfrm>
            <a:off x="6986588" y="3050381"/>
            <a:ext cx="290512" cy="5286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/>
          <p:cNvSpPr/>
          <p:nvPr/>
        </p:nvSpPr>
        <p:spPr>
          <a:xfrm>
            <a:off x="5193052" y="1314451"/>
            <a:ext cx="3643336" cy="3535678"/>
          </a:xfrm>
          <a:prstGeom prst="roundRect">
            <a:avLst>
              <a:gd name="adj" fmla="val 202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3134" y="1506865"/>
            <a:ext cx="188765" cy="164023"/>
          </a:xfrm>
          <a:prstGeom prst="rect">
            <a:avLst/>
          </a:prstGeom>
        </p:spPr>
      </p:pic>
      <p:sp>
        <p:nvSpPr>
          <p:cNvPr id="13" name="Retângulo: Cantos Arredondados 12"/>
          <p:cNvSpPr/>
          <p:nvPr/>
        </p:nvSpPr>
        <p:spPr>
          <a:xfrm>
            <a:off x="302419" y="1314451"/>
            <a:ext cx="4753040" cy="3535678"/>
          </a:xfrm>
          <a:prstGeom prst="roundRect">
            <a:avLst>
              <a:gd name="adj" fmla="val 202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678" y="1506865"/>
            <a:ext cx="188765" cy="1640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Competitividade dos estados</a:t>
            </a: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1406988" y="5169006"/>
            <a:ext cx="6098712" cy="119282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67500" rtlCol="0" anchor="ctr" anchorCtr="0"/>
          <a:lstStyle/>
          <a:p>
            <a:pPr>
              <a:buClr>
                <a:schemeClr val="accent2"/>
              </a:buClr>
            </a:pPr>
            <a:r>
              <a:rPr lang="pt-BR" sz="2400" cap="small" dirty="0">
                <a:solidFill>
                  <a:schemeClr val="tx1"/>
                </a:solidFill>
                <a:cs typeface="ＭＳ Ｐゴシック" charset="0"/>
              </a:rPr>
              <a:t>Vamos transformar Goiás em um dos cinco                 mais modernos e competitivos estados do País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pt-BR" sz="1200" cap="small" dirty="0">
                <a:solidFill>
                  <a:schemeClr val="tx1"/>
                </a:solidFill>
                <a:cs typeface="ＭＳ Ｐゴシック" charset="0"/>
              </a:rPr>
              <a:t>Marconi Perillo | Governador do Estado de Goiás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12488" y="4668872"/>
            <a:ext cx="788999" cy="1823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250" cap="small" dirty="0">
                <a:solidFill>
                  <a:schemeClr val="accent1"/>
                </a:solidFill>
                <a:cs typeface="ＭＳ Ｐゴシック" charset="0"/>
              </a:rPr>
              <a:t>“</a:t>
            </a:r>
            <a:endParaRPr lang="pt-BR" sz="11250" dirty="0">
              <a:solidFill>
                <a:schemeClr val="accent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120149" y="5140431"/>
            <a:ext cx="56646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250" cap="small" dirty="0">
                <a:solidFill>
                  <a:schemeClr val="accent1"/>
                </a:solidFill>
                <a:cs typeface="ＭＳ Ｐゴシック" charset="0"/>
              </a:rPr>
              <a:t>”</a:t>
            </a:r>
            <a:endParaRPr lang="pt-BR" sz="11250" dirty="0">
              <a:solidFill>
                <a:schemeClr val="accent1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3"/>
          <a:srcRect t="23416" r="2005"/>
          <a:stretch/>
        </p:blipFill>
        <p:spPr>
          <a:xfrm>
            <a:off x="489635" y="1852207"/>
            <a:ext cx="4387166" cy="2864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/>
          <a:srcRect t="14499"/>
          <a:stretch/>
        </p:blipFill>
        <p:spPr>
          <a:xfrm>
            <a:off x="5549738" y="1763800"/>
            <a:ext cx="3064266" cy="287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5703100" y="1446415"/>
            <a:ext cx="2000473" cy="42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617371" y="1401866"/>
            <a:ext cx="144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MACROPLAN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454948" y="140397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CLP</a:t>
            </a:r>
          </a:p>
        </p:txBody>
      </p:sp>
    </p:spTree>
    <p:extLst>
      <p:ext uri="{BB962C8B-B14F-4D97-AF65-F5344CB8AC3E}">
        <p14:creationId xmlns:p14="http://schemas.microsoft.com/office/powerpoint/2010/main" val="26518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Conector reto 159"/>
          <p:cNvCxnSpPr>
            <a:cxnSpLocks/>
          </p:cNvCxnSpPr>
          <p:nvPr/>
        </p:nvCxnSpPr>
        <p:spPr>
          <a:xfrm>
            <a:off x="329668" y="4258637"/>
            <a:ext cx="8586000" cy="69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>
            <a:cxnSpLocks/>
          </p:cNvCxnSpPr>
          <p:nvPr/>
        </p:nvCxnSpPr>
        <p:spPr>
          <a:xfrm>
            <a:off x="224392" y="1484379"/>
            <a:ext cx="8613000" cy="69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Principais Marcos do GMCI</a:t>
            </a:r>
          </a:p>
        </p:txBody>
      </p:sp>
      <p:cxnSp>
        <p:nvCxnSpPr>
          <p:cNvPr id="9" name="Conector: Angulado 8"/>
          <p:cNvCxnSpPr>
            <a:cxnSpLocks/>
            <a:stCxn id="85" idx="3"/>
            <a:endCxn id="98" idx="2"/>
          </p:cNvCxnSpPr>
          <p:nvPr/>
        </p:nvCxnSpPr>
        <p:spPr>
          <a:xfrm flipH="1">
            <a:off x="269513" y="1471425"/>
            <a:ext cx="8583213" cy="2787605"/>
          </a:xfrm>
          <a:prstGeom prst="bentConnector5">
            <a:avLst>
              <a:gd name="adj1" fmla="val -776"/>
              <a:gd name="adj2" fmla="val 85404"/>
              <a:gd name="adj3" fmla="val 100333"/>
            </a:avLst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321469" y="1671089"/>
            <a:ext cx="1472262" cy="2089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tx1"/>
                </a:solidFill>
                <a:ea typeface="Calibri" panose="020F0502020204030204" pitchFamily="34" charset="0"/>
              </a:rPr>
              <a:t>122 indicadores analisados</a:t>
            </a:r>
          </a:p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tx1"/>
                </a:solidFill>
                <a:ea typeface="Calibri" panose="020F0502020204030204" pitchFamily="34" charset="0"/>
              </a:rPr>
              <a:t>Aprofundamento em 3 grandes áreas </a:t>
            </a: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(saúde, educação e segurança)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1469" y="1291425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Diagnóstico Situacional</a:t>
            </a:r>
          </a:p>
        </p:txBody>
      </p:sp>
      <p:sp>
        <p:nvSpPr>
          <p:cNvPr id="7" name="Elipse 6"/>
          <p:cNvSpPr/>
          <p:nvPr/>
        </p:nvSpPr>
        <p:spPr>
          <a:xfrm>
            <a:off x="269512" y="144225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588293" y="1089513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 err="1"/>
              <a:t>Jun</a:t>
            </a:r>
            <a:r>
              <a:rPr lang="pt-BR" sz="825" b="1" dirty="0"/>
              <a:t> – Out/2015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2086219" y="1671088"/>
            <a:ext cx="1472262" cy="208916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Selecionados e qualificados para atuarem de forma proativa na concepção e implementação de soluções transformadoras em parceria aos órgãos setoriais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2086219" y="1291424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Seleção dos Executivos Públicos</a:t>
            </a:r>
          </a:p>
        </p:txBody>
      </p:sp>
      <p:sp>
        <p:nvSpPr>
          <p:cNvPr id="49" name="Elipse 48"/>
          <p:cNvSpPr/>
          <p:nvPr/>
        </p:nvSpPr>
        <p:spPr>
          <a:xfrm>
            <a:off x="2034262" y="144225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2353042" y="1080887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 err="1"/>
              <a:t>Jul</a:t>
            </a:r>
            <a:r>
              <a:rPr lang="pt-BR" sz="825" b="1" dirty="0"/>
              <a:t> – </a:t>
            </a:r>
            <a:r>
              <a:rPr lang="pt-BR" sz="825" b="1" dirty="0" err="1"/>
              <a:t>Ago</a:t>
            </a:r>
            <a:r>
              <a:rPr lang="pt-BR" sz="825" b="1" dirty="0"/>
              <a:t>/2015</a:t>
            </a: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43" y="3025190"/>
            <a:ext cx="1339246" cy="637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9" name="Retângulo 58"/>
          <p:cNvSpPr/>
          <p:nvPr/>
        </p:nvSpPr>
        <p:spPr>
          <a:xfrm>
            <a:off x="3850967" y="1671088"/>
            <a:ext cx="1472262" cy="208916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Capacitação inicial dos Executivos Públicos realizada pelo Centro de Liderança Pública - CLP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3850967" y="1291424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Capacitação e Início dos trabalhos dos </a:t>
            </a:r>
            <a:r>
              <a:rPr lang="pt-BR" sz="900" b="1" cap="small" dirty="0" err="1">
                <a:solidFill>
                  <a:schemeClr val="bg1"/>
                </a:solidFill>
              </a:rPr>
              <a:t>Eps</a:t>
            </a:r>
            <a:endParaRPr lang="pt-BR" sz="900" b="1" cap="small" dirty="0">
              <a:solidFill>
                <a:schemeClr val="bg1"/>
              </a:solidFill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3799010" y="144225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4117790" y="1089513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/>
              <a:t>Set – Out/2015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5615717" y="1671088"/>
            <a:ext cx="1472262" cy="208916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Desafios, indicadores e metas agrupados nos três grandes eixo do GMCI: </a:t>
            </a:r>
            <a:r>
              <a:rPr lang="pt-BR" sz="1000" b="1" dirty="0">
                <a:solidFill>
                  <a:schemeClr val="tx1"/>
                </a:solidFill>
                <a:ea typeface="Calibri" panose="020F0502020204030204" pitchFamily="34" charset="0"/>
              </a:rPr>
              <a:t>Qualidade de Vida, Competitividade Econômica e Gestão Pública Eficiente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5615717" y="1291424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Definição da Estratégia Imediata 206-2018</a:t>
            </a:r>
          </a:p>
        </p:txBody>
      </p:sp>
      <p:sp>
        <p:nvSpPr>
          <p:cNvPr id="74" name="Elipse 73"/>
          <p:cNvSpPr/>
          <p:nvPr/>
        </p:nvSpPr>
        <p:spPr>
          <a:xfrm>
            <a:off x="5563760" y="144225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5882540" y="1080887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 err="1"/>
              <a:t>Nov</a:t>
            </a:r>
            <a:r>
              <a:rPr lang="pt-BR" sz="825" b="1" dirty="0"/>
              <a:t> – dez/2015</a:t>
            </a:r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20" y="2985731"/>
            <a:ext cx="1455455" cy="729000"/>
          </a:xfrm>
          <a:prstGeom prst="rect">
            <a:avLst/>
          </a:prstGeom>
        </p:spPr>
      </p:pic>
      <p:pic>
        <p:nvPicPr>
          <p:cNvPr id="33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7242">
            <a:off x="434029" y="2823745"/>
            <a:ext cx="1247145" cy="83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4" name="Retângulo 83"/>
          <p:cNvSpPr/>
          <p:nvPr/>
        </p:nvSpPr>
        <p:spPr>
          <a:xfrm>
            <a:off x="7380464" y="1671089"/>
            <a:ext cx="1472262" cy="2089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Para cada desafio foi definido e estruturado um </a:t>
            </a:r>
            <a:r>
              <a:rPr lang="pt-BR" sz="1000" b="1" dirty="0">
                <a:solidFill>
                  <a:schemeClr val="tx1"/>
                </a:solidFill>
                <a:ea typeface="Calibri" panose="020F0502020204030204" pitchFamily="34" charset="0"/>
              </a:rPr>
              <a:t>Programa Prioritário</a:t>
            </a: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 (conjunto articulado de projetos necessários para superação do desafio) junto aos órgãos setoriais</a:t>
            </a:r>
            <a:endParaRPr lang="pt-BR" sz="1000" b="1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7380464" y="1291425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Estruturação da Carteira de Programas Prioritários</a:t>
            </a:r>
          </a:p>
        </p:txBody>
      </p:sp>
      <p:sp>
        <p:nvSpPr>
          <p:cNvPr id="86" name="Elipse 85"/>
          <p:cNvSpPr/>
          <p:nvPr/>
        </p:nvSpPr>
        <p:spPr>
          <a:xfrm>
            <a:off x="7328507" y="144225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7647289" y="1089513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/>
              <a:t>Jan – Mar/2016</a:t>
            </a:r>
          </a:p>
        </p:txBody>
      </p:sp>
      <p:pic>
        <p:nvPicPr>
          <p:cNvPr id="93" name="Imagem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6" y="3007937"/>
            <a:ext cx="1416219" cy="637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6" name="Retângulo 95"/>
          <p:cNvSpPr/>
          <p:nvPr/>
        </p:nvSpPr>
        <p:spPr>
          <a:xfrm>
            <a:off x="321470" y="4443394"/>
            <a:ext cx="1472262" cy="217966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tx1"/>
                </a:solidFill>
                <a:ea typeface="Calibri" panose="020F0502020204030204" pitchFamily="34" charset="0"/>
              </a:rPr>
              <a:t>Pactuação dos Cadernos de Entregas e Resultados </a:t>
            </a: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entre o Governador e Secretários</a:t>
            </a:r>
          </a:p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Realização da primeira reunião de Governança G1 (Governador, Secretários e Executivos Públicos</a:t>
            </a:r>
          </a:p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321470" y="4054205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Pactuação e Governança</a:t>
            </a:r>
          </a:p>
        </p:txBody>
      </p:sp>
      <p:sp>
        <p:nvSpPr>
          <p:cNvPr id="98" name="Elipse 97"/>
          <p:cNvSpPr/>
          <p:nvPr/>
        </p:nvSpPr>
        <p:spPr>
          <a:xfrm>
            <a:off x="269513" y="420503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588293" y="3870444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/>
              <a:t>Mai /2016</a:t>
            </a:r>
          </a:p>
        </p:txBody>
      </p:sp>
      <p:pic>
        <p:nvPicPr>
          <p:cNvPr id="115" name="Imagem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6" y="6008142"/>
            <a:ext cx="1329102" cy="476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7" name="Retângulo 116"/>
          <p:cNvSpPr/>
          <p:nvPr/>
        </p:nvSpPr>
        <p:spPr>
          <a:xfrm>
            <a:off x="2056469" y="4443394"/>
            <a:ext cx="1472262" cy="217966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tx1"/>
                </a:solidFill>
                <a:ea typeface="Calibri" panose="020F0502020204030204" pitchFamily="34" charset="0"/>
              </a:rPr>
              <a:t>Monitoramento em tempo real </a:t>
            </a: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 das tendências dos resultados, visando garantir em tempo hábil os ajustes necessários ao cumprimento das metas pactuadas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2056469" y="4054204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Elaboração da Avaliação Executiva de Resultados</a:t>
            </a:r>
          </a:p>
        </p:txBody>
      </p:sp>
      <p:sp>
        <p:nvSpPr>
          <p:cNvPr id="119" name="Elipse 118"/>
          <p:cNvSpPr/>
          <p:nvPr/>
        </p:nvSpPr>
        <p:spPr>
          <a:xfrm>
            <a:off x="2004512" y="420503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120" name="CaixaDeTexto 119"/>
          <p:cNvSpPr txBox="1"/>
          <p:nvPr/>
        </p:nvSpPr>
        <p:spPr>
          <a:xfrm>
            <a:off x="2323292" y="3861818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 err="1"/>
              <a:t>Ago</a:t>
            </a:r>
            <a:r>
              <a:rPr lang="pt-BR" sz="825" b="1" dirty="0"/>
              <a:t> - Out /2016</a:t>
            </a:r>
          </a:p>
        </p:txBody>
      </p:sp>
      <p:pic>
        <p:nvPicPr>
          <p:cNvPr id="123" name="Imagem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6468" y="5851712"/>
            <a:ext cx="1472263" cy="702000"/>
          </a:xfrm>
          <a:prstGeom prst="rect">
            <a:avLst/>
          </a:prstGeom>
        </p:spPr>
      </p:pic>
      <p:sp>
        <p:nvSpPr>
          <p:cNvPr id="125" name="Retângulo 124"/>
          <p:cNvSpPr/>
          <p:nvPr/>
        </p:nvSpPr>
        <p:spPr>
          <a:xfrm>
            <a:off x="3850967" y="4443394"/>
            <a:ext cx="1472262" cy="217966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tx1"/>
                </a:solidFill>
                <a:ea typeface="Calibri" panose="020F0502020204030204" pitchFamily="34" charset="0"/>
              </a:rPr>
              <a:t>Reuniões específicas por desafio </a:t>
            </a: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para tratar entraves, problemas e pendências que demandam atenção do Governador</a:t>
            </a:r>
            <a:endParaRPr lang="pt-BR" sz="1000" b="1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3850967" y="4054204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Implantação das Forças Tarefas</a:t>
            </a:r>
          </a:p>
        </p:txBody>
      </p:sp>
      <p:sp>
        <p:nvSpPr>
          <p:cNvPr id="127" name="Elipse 126"/>
          <p:cNvSpPr/>
          <p:nvPr/>
        </p:nvSpPr>
        <p:spPr>
          <a:xfrm>
            <a:off x="3799010" y="420503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128" name="CaixaDeTexto 127"/>
          <p:cNvSpPr txBox="1"/>
          <p:nvPr/>
        </p:nvSpPr>
        <p:spPr>
          <a:xfrm>
            <a:off x="4117790" y="3861818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/>
              <a:t>Jan /2017</a:t>
            </a:r>
          </a:p>
        </p:txBody>
      </p:sp>
      <p:pic>
        <p:nvPicPr>
          <p:cNvPr id="133" name="Imagem 1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/>
          <a:stretch/>
        </p:blipFill>
        <p:spPr>
          <a:xfrm>
            <a:off x="3942271" y="5760300"/>
            <a:ext cx="1316487" cy="73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5" name="Retângulo 134"/>
          <p:cNvSpPr/>
          <p:nvPr/>
        </p:nvSpPr>
        <p:spPr>
          <a:xfrm>
            <a:off x="5615717" y="4443394"/>
            <a:ext cx="1472262" cy="217966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b="1" dirty="0">
                <a:solidFill>
                  <a:schemeClr val="tx1"/>
                </a:solidFill>
                <a:ea typeface="Calibri" panose="020F0502020204030204" pitchFamily="34" charset="0"/>
              </a:rPr>
              <a:t>Atualizar a carteira do GMCI</a:t>
            </a: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, de modo a adequá-la aos desafios da gestão estadual em seus últimos 2 anos de mandato e viabilizar a concentração de esforços do governo de Goiás sobre as áreas mais críticas para a competitividade</a:t>
            </a:r>
          </a:p>
        </p:txBody>
      </p:sp>
      <p:sp>
        <p:nvSpPr>
          <p:cNvPr id="136" name="Retângulo 135"/>
          <p:cNvSpPr/>
          <p:nvPr/>
        </p:nvSpPr>
        <p:spPr>
          <a:xfrm>
            <a:off x="5615717" y="4054204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Atualização desafios</a:t>
            </a:r>
          </a:p>
        </p:txBody>
      </p:sp>
      <p:sp>
        <p:nvSpPr>
          <p:cNvPr id="137" name="Elipse 136"/>
          <p:cNvSpPr/>
          <p:nvPr/>
        </p:nvSpPr>
        <p:spPr>
          <a:xfrm>
            <a:off x="5563760" y="420503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138" name="CaixaDeTexto 137"/>
          <p:cNvSpPr txBox="1"/>
          <p:nvPr/>
        </p:nvSpPr>
        <p:spPr>
          <a:xfrm>
            <a:off x="5882540" y="3861818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/>
              <a:t>Jan - </a:t>
            </a:r>
            <a:r>
              <a:rPr lang="pt-BR" sz="825" b="1" dirty="0" err="1"/>
              <a:t>Fev</a:t>
            </a:r>
            <a:r>
              <a:rPr lang="pt-BR" sz="825" b="1" dirty="0"/>
              <a:t>/2017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7380464" y="4443394"/>
            <a:ext cx="1472262" cy="217966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0" bIns="27000" anchor="t" anchorCtr="0"/>
          <a:lstStyle/>
          <a:p>
            <a:pPr marL="66674" indent="-61912">
              <a:lnSpc>
                <a:spcPct val="105000"/>
              </a:lnSpc>
              <a:spcBef>
                <a:spcPts val="22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Esforço de </a:t>
            </a:r>
            <a:r>
              <a:rPr lang="pt-BR" sz="1000" b="1" dirty="0">
                <a:solidFill>
                  <a:schemeClr val="tx1"/>
                </a:solidFill>
                <a:ea typeface="Calibri" panose="020F0502020204030204" pitchFamily="34" charset="0"/>
              </a:rPr>
              <a:t>alinhamento e Governança Estratégica </a:t>
            </a:r>
            <a:r>
              <a:rPr lang="pt-BR" sz="1000" dirty="0">
                <a:solidFill>
                  <a:schemeClr val="tx1"/>
                </a:solidFill>
                <a:ea typeface="Calibri" panose="020F0502020204030204" pitchFamily="34" charset="0"/>
              </a:rPr>
              <a:t>entre o Estado e os municípios de Goiás</a:t>
            </a:r>
          </a:p>
        </p:txBody>
      </p:sp>
      <p:sp>
        <p:nvSpPr>
          <p:cNvPr id="141" name="Retângulo 140"/>
          <p:cNvSpPr/>
          <p:nvPr/>
        </p:nvSpPr>
        <p:spPr>
          <a:xfrm>
            <a:off x="7380464" y="4054204"/>
            <a:ext cx="1472262" cy="36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800" b="1" cap="small" dirty="0">
                <a:solidFill>
                  <a:schemeClr val="bg1"/>
                </a:solidFill>
              </a:rPr>
              <a:t>Estruturação da Aliança Municipal pela Competitividade</a:t>
            </a:r>
          </a:p>
        </p:txBody>
      </p:sp>
      <p:sp>
        <p:nvSpPr>
          <p:cNvPr id="142" name="Elipse 141"/>
          <p:cNvSpPr/>
          <p:nvPr/>
        </p:nvSpPr>
        <p:spPr>
          <a:xfrm>
            <a:off x="7328507" y="4205030"/>
            <a:ext cx="108000" cy="1080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/>
          </a:p>
        </p:txBody>
      </p:sp>
      <p:sp>
        <p:nvSpPr>
          <p:cNvPr id="143" name="CaixaDeTexto 142"/>
          <p:cNvSpPr txBox="1"/>
          <p:nvPr/>
        </p:nvSpPr>
        <p:spPr>
          <a:xfrm>
            <a:off x="7647287" y="3861818"/>
            <a:ext cx="9386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25" b="1" dirty="0"/>
              <a:t>Mar - </a:t>
            </a:r>
            <a:r>
              <a:rPr lang="pt-BR" sz="825" b="1" dirty="0" err="1"/>
              <a:t>Jun</a:t>
            </a:r>
            <a:r>
              <a:rPr lang="pt-BR" sz="825" b="1" dirty="0"/>
              <a:t> /2017</a:t>
            </a:r>
          </a:p>
        </p:txBody>
      </p:sp>
      <p:pic>
        <p:nvPicPr>
          <p:cNvPr id="144" name="Imagem 1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9002" y="5486324"/>
            <a:ext cx="1115187" cy="1046183"/>
          </a:xfrm>
          <a:prstGeom prst="rect">
            <a:avLst/>
          </a:prstGeom>
        </p:spPr>
      </p:pic>
      <p:sp>
        <p:nvSpPr>
          <p:cNvPr id="76" name="Retângulo 75"/>
          <p:cNvSpPr/>
          <p:nvPr/>
        </p:nvSpPr>
        <p:spPr>
          <a:xfrm>
            <a:off x="184822" y="1089512"/>
            <a:ext cx="8774135" cy="555893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7" name="Retângulo 76"/>
          <p:cNvSpPr/>
          <p:nvPr/>
        </p:nvSpPr>
        <p:spPr>
          <a:xfrm>
            <a:off x="1394" y="2922722"/>
            <a:ext cx="9144000" cy="1708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marL="0" lvl="1" algn="ctr"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</a:pPr>
            <a:r>
              <a:rPr lang="pt-BR" sz="2000" cap="small" dirty="0"/>
              <a:t>Apesar dos avanços recentes, a implementação de diversos programas e projetos evidenciou que a geração de resultados efetivos não depende exclusivamente de iniciativas do poder público estadual.</a:t>
            </a:r>
            <a:r>
              <a:rPr lang="pt-BR" sz="2000" b="1" cap="small" dirty="0"/>
              <a:t> </a:t>
            </a:r>
            <a:r>
              <a:rPr lang="pt-BR" sz="2000" cap="small" dirty="0"/>
              <a:t>É indispensável alinhar prioridades, articular esforços e somar recursos com os municípios!</a:t>
            </a:r>
          </a:p>
        </p:txBody>
      </p:sp>
    </p:spTree>
    <p:extLst>
      <p:ext uri="{BB962C8B-B14F-4D97-AF65-F5344CB8AC3E}">
        <p14:creationId xmlns:p14="http://schemas.microsoft.com/office/powerpoint/2010/main" val="16575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/>
          <p:cNvSpPr/>
          <p:nvPr/>
        </p:nvSpPr>
        <p:spPr>
          <a:xfrm>
            <a:off x="321470" y="4333893"/>
            <a:ext cx="8494973" cy="2075019"/>
          </a:xfrm>
          <a:prstGeom prst="roundRect">
            <a:avLst>
              <a:gd name="adj" fmla="val 3564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Retângulo: Cantos Arredondados 20"/>
          <p:cNvSpPr/>
          <p:nvPr/>
        </p:nvSpPr>
        <p:spPr>
          <a:xfrm>
            <a:off x="4604441" y="1238250"/>
            <a:ext cx="4212000" cy="3020461"/>
          </a:xfrm>
          <a:prstGeom prst="roundRect">
            <a:avLst>
              <a:gd name="adj" fmla="val 202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Retângulo: Cantos Arredondados 16"/>
          <p:cNvSpPr/>
          <p:nvPr/>
        </p:nvSpPr>
        <p:spPr>
          <a:xfrm>
            <a:off x="321469" y="1226724"/>
            <a:ext cx="4212000" cy="3020461"/>
          </a:xfrm>
          <a:prstGeom prst="roundRect">
            <a:avLst>
              <a:gd name="adj" fmla="val 202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984" y="1351918"/>
            <a:ext cx="188765" cy="1640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350" dirty="0"/>
              <a:t>os gestores municipais também encontraram em 2017 um cenário distinto dos ciclos anteriores, com escassez estrutural de recursos financeiros e com uma sociedade cada vez mais exigente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05939" y="1320335"/>
            <a:ext cx="3813661" cy="651836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r>
              <a:rPr lang="pt-BR" sz="1500" kern="0" cap="small" dirty="0">
                <a:ea typeface="ＭＳ Ｐゴシック" charset="-128"/>
                <a:cs typeface="Trebuchet MS" charset="0"/>
              </a:rPr>
              <a:t>Transferências Intergovernamentais para o conjunto de municípios brasileiros</a:t>
            </a:r>
            <a:r>
              <a:rPr lang="pt-BR" sz="1500" kern="0" cap="small" baseline="30000" dirty="0">
                <a:ea typeface="ＭＳ Ｐゴシック" charset="-128"/>
                <a:cs typeface="Trebuchet MS" charset="0"/>
              </a:rPr>
              <a:t>1 </a:t>
            </a:r>
            <a:r>
              <a:rPr lang="pt-BR" sz="1500" cap="small" dirty="0"/>
              <a:t>(</a:t>
            </a:r>
            <a:r>
              <a:rPr lang="pt-BR" sz="1500" kern="0" cap="small" dirty="0">
                <a:ea typeface="ＭＳ Ｐゴシック" charset="-128"/>
              </a:rPr>
              <a:t>R$ Milhões 2015)</a:t>
            </a:r>
          </a:p>
        </p:txBody>
      </p:sp>
      <p:graphicFrame>
        <p:nvGraphicFramePr>
          <p:cNvPr id="66" name="Gráfico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62388"/>
              </p:ext>
            </p:extLst>
          </p:nvPr>
        </p:nvGraphicFramePr>
        <p:xfrm>
          <a:off x="438152" y="1971676"/>
          <a:ext cx="3981449" cy="219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Retângulo 68"/>
          <p:cNvSpPr/>
          <p:nvPr/>
        </p:nvSpPr>
        <p:spPr>
          <a:xfrm>
            <a:off x="4933854" y="1234610"/>
            <a:ext cx="384400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</a:pPr>
            <a:r>
              <a:rPr lang="pt-BR" sz="1500" cap="small" dirty="0"/>
              <a:t>Evolução por Componente (R$ Milhões 2015)</a:t>
            </a:r>
            <a:r>
              <a:rPr lang="pt-BR" sz="1500" cap="small" baseline="30000" dirty="0"/>
              <a:t>1</a:t>
            </a:r>
          </a:p>
        </p:txBody>
      </p:sp>
      <p:graphicFrame>
        <p:nvGraphicFramePr>
          <p:cNvPr id="73" name="Gráfico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08841"/>
              </p:ext>
            </p:extLst>
          </p:nvPr>
        </p:nvGraphicFramePr>
        <p:xfrm>
          <a:off x="4678682" y="2012832"/>
          <a:ext cx="4137761" cy="199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CaixaDeTexto 73"/>
          <p:cNvSpPr txBox="1"/>
          <p:nvPr/>
        </p:nvSpPr>
        <p:spPr>
          <a:xfrm>
            <a:off x="4678681" y="4055369"/>
            <a:ext cx="3103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* </a:t>
            </a:r>
            <a:r>
              <a:rPr lang="pt-BR" sz="800" dirty="0"/>
              <a:t>Royalties, FNDE, IPVA e Outras Transferências Intergovernamentais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21468" y="6432126"/>
            <a:ext cx="5584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aseline="30000" dirty="0">
                <a:latin typeface="+mj-lt"/>
              </a:rPr>
              <a:t>1 </a:t>
            </a:r>
            <a:r>
              <a:rPr lang="pt-BR" sz="800" dirty="0">
                <a:latin typeface="+mj-lt"/>
              </a:rPr>
              <a:t> </a:t>
            </a:r>
            <a:r>
              <a:rPr lang="pt-BR" sz="800" dirty="0">
                <a:solidFill>
                  <a:prstClr val="black"/>
                </a:solidFill>
                <a:latin typeface="+mj-lt"/>
              </a:rPr>
              <a:t>Fonte: A crise bateu a porta dos municípios. Sol Garson. A base de dados abrange  3640 municípios, 75% da população  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3356" y="1351918"/>
            <a:ext cx="188765" cy="16402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05940" y="4328587"/>
            <a:ext cx="1918185" cy="187218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marR="0" lvl="0" indent="0" defTabSz="914400" eaLnBrk="1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 kumimoji="0" sz="1100" b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anose="02000603030000020004" pitchFamily="2" charset="0"/>
                <a:ea typeface="+mj-ea"/>
                <a:cs typeface="+mj-cs"/>
              </a:defRPr>
            </a:lvl1pPr>
            <a:lvl2pPr eaLnBrk="1" hangingPunct="1">
              <a:defRPr sz="2216">
                <a:solidFill>
                  <a:schemeClr val="bg1"/>
                </a:solidFill>
                <a:latin typeface="Calibri" pitchFamily="34" charset="0"/>
              </a:defRPr>
            </a:lvl2pPr>
            <a:lvl3pPr eaLnBrk="1" hangingPunct="1">
              <a:defRPr sz="2216">
                <a:solidFill>
                  <a:schemeClr val="bg1"/>
                </a:solidFill>
                <a:latin typeface="Calibri" pitchFamily="34" charset="0"/>
              </a:defRPr>
            </a:lvl3pPr>
            <a:lvl4pPr eaLnBrk="1" hangingPunct="1">
              <a:defRPr sz="2216">
                <a:solidFill>
                  <a:schemeClr val="bg1"/>
                </a:solidFill>
                <a:latin typeface="Calibri" pitchFamily="34" charset="0"/>
              </a:defRPr>
            </a:lvl4pPr>
            <a:lvl5pPr eaLnBrk="1" hangingPunct="1">
              <a:defRPr sz="2216">
                <a:solidFill>
                  <a:schemeClr val="bg1"/>
                </a:solidFill>
                <a:latin typeface="Calibri" pitchFamily="34" charset="0"/>
              </a:defRPr>
            </a:lvl5pPr>
            <a:lvl6pPr marL="361951" fontAlgn="base">
              <a:spcBef>
                <a:spcPct val="0"/>
              </a:spcBef>
              <a:spcAft>
                <a:spcPct val="0"/>
              </a:spcAft>
              <a:defRPr sz="2216">
                <a:solidFill>
                  <a:srgbClr val="483018"/>
                </a:solidFill>
                <a:latin typeface="Calibri" pitchFamily="34" charset="0"/>
              </a:defRPr>
            </a:lvl6pPr>
            <a:lvl7pPr marL="723902" fontAlgn="base">
              <a:spcBef>
                <a:spcPct val="0"/>
              </a:spcBef>
              <a:spcAft>
                <a:spcPct val="0"/>
              </a:spcAft>
              <a:defRPr sz="2216">
                <a:solidFill>
                  <a:srgbClr val="483018"/>
                </a:solidFill>
                <a:latin typeface="Calibri" pitchFamily="34" charset="0"/>
              </a:defRPr>
            </a:lvl7pPr>
            <a:lvl8pPr marL="1085853" fontAlgn="base">
              <a:spcBef>
                <a:spcPct val="0"/>
              </a:spcBef>
              <a:spcAft>
                <a:spcPct val="0"/>
              </a:spcAft>
              <a:defRPr sz="2216">
                <a:solidFill>
                  <a:srgbClr val="483018"/>
                </a:solidFill>
                <a:latin typeface="Calibri" pitchFamily="34" charset="0"/>
              </a:defRPr>
            </a:lvl8pPr>
            <a:lvl9pPr marL="1447803" fontAlgn="base">
              <a:spcBef>
                <a:spcPct val="0"/>
              </a:spcBef>
              <a:spcAft>
                <a:spcPct val="0"/>
              </a:spcAft>
              <a:defRPr sz="2216">
                <a:solidFill>
                  <a:srgbClr val="483018"/>
                </a:solidFill>
                <a:latin typeface="Calibri" pitchFamily="34" charset="0"/>
              </a:defRPr>
            </a:lvl9pPr>
          </a:lstStyle>
          <a:p>
            <a:r>
              <a:rPr lang="pt-BR" sz="1500" kern="0" cap="small" dirty="0">
                <a:solidFill>
                  <a:schemeClr val="tx1"/>
                </a:solidFill>
                <a:latin typeface="+mn-lt"/>
                <a:ea typeface="ＭＳ Ｐゴシック" charset="-128"/>
              </a:rPr>
              <a:t>Percepção da população quanto a má qualidade dos serviços, considerando o valor dos impostos pagos (%)</a:t>
            </a:r>
            <a:r>
              <a:rPr lang="pt-BR" sz="1500" kern="0" cap="small" baseline="30000" dirty="0">
                <a:solidFill>
                  <a:schemeClr val="tx1"/>
                </a:solidFill>
                <a:latin typeface="+mn-lt"/>
                <a:ea typeface="ＭＳ Ｐゴシック" charset="-128"/>
              </a:rPr>
              <a:t>2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296255127"/>
              </p:ext>
            </p:extLst>
          </p:nvPr>
        </p:nvGraphicFramePr>
        <p:xfrm>
          <a:off x="2677016" y="4322366"/>
          <a:ext cx="4628659" cy="202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t="39496" r="47449" b="3749"/>
          <a:stretch/>
        </p:blipFill>
        <p:spPr>
          <a:xfrm>
            <a:off x="6753226" y="4802724"/>
            <a:ext cx="2024636" cy="151923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984" y="4422741"/>
            <a:ext cx="188765" cy="164023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417585" y="6413207"/>
            <a:ext cx="3185869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1736">
              <a:lnSpc>
                <a:spcPct val="120000"/>
              </a:lnSpc>
              <a:spcBef>
                <a:spcPts val="260"/>
              </a:spcBef>
              <a:defRPr/>
            </a:pPr>
            <a:r>
              <a:rPr lang="pt-BR" sz="800" baseline="30000" dirty="0">
                <a:solidFill>
                  <a:prstClr val="black"/>
                </a:solidFill>
                <a:latin typeface="+mj-lt"/>
              </a:rPr>
              <a:t>2</a:t>
            </a:r>
            <a:r>
              <a:rPr lang="pt-BR" sz="800" dirty="0">
                <a:solidFill>
                  <a:prstClr val="black"/>
                </a:solidFill>
                <a:latin typeface="+mj-lt"/>
              </a:rPr>
              <a:t> Fonte: Retratos da Sociedade Brasileira, CNI 2016</a:t>
            </a:r>
          </a:p>
        </p:txBody>
      </p:sp>
    </p:spTree>
    <p:extLst>
      <p:ext uri="{BB962C8B-B14F-4D97-AF65-F5344CB8AC3E}">
        <p14:creationId xmlns:p14="http://schemas.microsoft.com/office/powerpoint/2010/main" val="25736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/>
      <p:bldGraphic spid="16" grpId="0">
        <p:bldAsOne/>
      </p:bldGraphic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OS DESAFIOS DA GESTÃO MUNICIPAL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3016" y="2177396"/>
            <a:ext cx="8717972" cy="366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lum bright="85000" contrast="-70000"/>
          </a:blip>
          <a:srcRect b="8959"/>
          <a:stretch/>
        </p:blipFill>
        <p:spPr>
          <a:xfrm>
            <a:off x="213013" y="3358637"/>
            <a:ext cx="3658480" cy="3337437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4195343" y="2847623"/>
            <a:ext cx="3060686" cy="1536466"/>
            <a:chOff x="5843154" y="2043357"/>
            <a:chExt cx="4397809" cy="2087563"/>
          </a:xfrm>
        </p:grpSpPr>
        <p:sp>
          <p:nvSpPr>
            <p:cNvPr id="7" name="Sinal de Adição 6"/>
            <p:cNvSpPr/>
            <p:nvPr/>
          </p:nvSpPr>
          <p:spPr bwMode="auto">
            <a:xfrm>
              <a:off x="5843154" y="2978359"/>
              <a:ext cx="576263" cy="576262"/>
            </a:xfrm>
            <a:prstGeom prst="mathPlus">
              <a:avLst/>
            </a:prstGeom>
            <a:solidFill>
              <a:schemeClr val="tx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5485">
                <a:defRPr/>
              </a:pPr>
              <a:endParaRPr lang="pt-BR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tângulo: Cantos Arredondados 7"/>
            <p:cNvSpPr/>
            <p:nvPr/>
          </p:nvSpPr>
          <p:spPr bwMode="auto">
            <a:xfrm>
              <a:off x="6640513" y="2043357"/>
              <a:ext cx="3600450" cy="2087563"/>
            </a:xfrm>
            <a:prstGeom prst="roundRect">
              <a:avLst>
                <a:gd name="adj" fmla="val 572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698"/>
            <a:lstStyle/>
            <a:p>
              <a:pPr marL="79770" defTabSz="445485">
                <a:defRPr/>
              </a:pPr>
              <a:r>
                <a:rPr lang="pt-BR" sz="2000" kern="0" dirty="0">
                  <a:solidFill>
                    <a:schemeClr val="tx1"/>
                  </a:solidFill>
                </a:rPr>
                <a:t>SOCIEDADE MAIS EXIGENTE</a:t>
              </a:r>
            </a:p>
          </p:txBody>
        </p:sp>
        <p:sp>
          <p:nvSpPr>
            <p:cNvPr id="9" name="Triângulo isósceles 8"/>
            <p:cNvSpPr/>
            <p:nvPr/>
          </p:nvSpPr>
          <p:spPr bwMode="auto">
            <a:xfrm rot="5400000">
              <a:off x="6588919" y="2301326"/>
              <a:ext cx="330200" cy="201612"/>
            </a:xfrm>
            <a:prstGeom prst="triangle">
              <a:avLst/>
            </a:prstGeom>
            <a:solidFill>
              <a:srgbClr val="B80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5485">
                <a:defRPr/>
              </a:pPr>
              <a:endParaRPr lang="pt-BR"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 bwMode="auto">
            <a:xfrm>
              <a:off x="8934766" y="3024108"/>
              <a:ext cx="1175239" cy="1019034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1536036" y="2867739"/>
            <a:ext cx="2504654" cy="1536466"/>
            <a:chOff x="1951037" y="2054469"/>
            <a:chExt cx="3598862" cy="2087562"/>
          </a:xfrm>
        </p:grpSpPr>
        <p:sp>
          <p:nvSpPr>
            <p:cNvPr id="12" name="Retângulo: Cantos Arredondados 11"/>
            <p:cNvSpPr/>
            <p:nvPr/>
          </p:nvSpPr>
          <p:spPr bwMode="auto">
            <a:xfrm>
              <a:off x="1951037" y="2054469"/>
              <a:ext cx="3598862" cy="2087562"/>
            </a:xfrm>
            <a:prstGeom prst="roundRect">
              <a:avLst>
                <a:gd name="adj" fmla="val 572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698"/>
            <a:lstStyle/>
            <a:p>
              <a:pPr marL="79770" defTabSz="445485">
                <a:defRPr/>
              </a:pPr>
              <a:r>
                <a:rPr lang="pt-BR" sz="2000" kern="0" cap="small" dirty="0">
                  <a:solidFill>
                    <a:schemeClr val="tx1"/>
                  </a:solidFill>
                </a:rPr>
                <a:t>ESCASSEZ ESTRUTURAL DE RECURSOS FINANCEIROS</a:t>
              </a:r>
            </a:p>
          </p:txBody>
        </p:sp>
        <p:sp>
          <p:nvSpPr>
            <p:cNvPr id="13" name="Triângulo isósceles 12"/>
            <p:cNvSpPr/>
            <p:nvPr/>
          </p:nvSpPr>
          <p:spPr bwMode="auto">
            <a:xfrm rot="5400000">
              <a:off x="1898650" y="2302118"/>
              <a:ext cx="330200" cy="200025"/>
            </a:xfrm>
            <a:prstGeom prst="triangle">
              <a:avLst/>
            </a:prstGeom>
            <a:solidFill>
              <a:srgbClr val="BF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5485">
                <a:defRPr/>
              </a:pPr>
              <a:endParaRPr lang="pt-BR"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57"/>
            <a:stretch/>
          </p:blipFill>
          <p:spPr bwMode="auto">
            <a:xfrm>
              <a:off x="4467054" y="3115511"/>
              <a:ext cx="1034262" cy="886697"/>
            </a:xfrm>
            <a:prstGeom prst="rect">
              <a:avLst/>
            </a:prstGeom>
          </p:spPr>
        </p:pic>
      </p:grpSp>
      <p:sp>
        <p:nvSpPr>
          <p:cNvPr id="16" name="Retângulo: Cantos Arredondados 15"/>
          <p:cNvSpPr/>
          <p:nvPr/>
        </p:nvSpPr>
        <p:spPr bwMode="auto">
          <a:xfrm>
            <a:off x="1536036" y="4486128"/>
            <a:ext cx="5763910" cy="885078"/>
          </a:xfrm>
          <a:prstGeom prst="roundRect">
            <a:avLst>
              <a:gd name="adj" fmla="val 969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849" bIns="43849" anchor="ctr"/>
          <a:lstStyle/>
          <a:p>
            <a:pPr algn="ctr" defTabSz="445485">
              <a:defRPr/>
            </a:pPr>
            <a:r>
              <a:rPr lang="pt-BR" sz="1600" kern="0" dirty="0">
                <a:solidFill>
                  <a:schemeClr val="bg1"/>
                </a:solidFill>
              </a:rPr>
              <a:t>FAZER MAIS DO MESMO NÃO É POSSÍVEL</a:t>
            </a:r>
            <a:endParaRPr lang="pt-BR" sz="1600" strike="sngStrike" kern="0" dirty="0">
              <a:solidFill>
                <a:srgbClr val="C00000"/>
              </a:solidFill>
            </a:endParaRPr>
          </a:p>
          <a:p>
            <a:pPr algn="ctr" defTabSz="445485">
              <a:defRPr/>
            </a:pPr>
            <a:r>
              <a:rPr lang="pt-BR" sz="1600" kern="0" cap="all" dirty="0">
                <a:solidFill>
                  <a:schemeClr val="bg1"/>
                </a:solidFill>
              </a:rPr>
              <a:t>Fazer menos do mesmo é “suicídio político”</a:t>
            </a:r>
          </a:p>
        </p:txBody>
      </p:sp>
      <p:sp>
        <p:nvSpPr>
          <p:cNvPr id="17" name="Triângulo isósceles 16"/>
          <p:cNvSpPr/>
          <p:nvPr/>
        </p:nvSpPr>
        <p:spPr bwMode="auto">
          <a:xfrm rot="10800000">
            <a:off x="4078808" y="5360998"/>
            <a:ext cx="678367" cy="232515"/>
          </a:xfrm>
          <a:prstGeom prst="triangle">
            <a:avLst/>
          </a:prstGeom>
          <a:solidFill>
            <a:srgbClr val="69A11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849" bIns="43849" anchor="ctr"/>
          <a:lstStyle/>
          <a:p>
            <a:pPr algn="ctr" defTabSz="445485"/>
            <a:endParaRPr lang="pt-BR" sz="1350" kern="0">
              <a:solidFill>
                <a:schemeClr val="bg1"/>
              </a:solidFill>
            </a:endParaRPr>
          </a:p>
        </p:txBody>
      </p:sp>
      <p:sp>
        <p:nvSpPr>
          <p:cNvPr id="18" name="Retângulo: Cantos Arredondados 17"/>
          <p:cNvSpPr/>
          <p:nvPr/>
        </p:nvSpPr>
        <p:spPr>
          <a:xfrm>
            <a:off x="1536036" y="5651485"/>
            <a:ext cx="5763910" cy="531629"/>
          </a:xfrm>
          <a:prstGeom prst="roundRect">
            <a:avLst>
              <a:gd name="adj" fmla="val 1185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849" bIns="43849" anchor="ctr"/>
          <a:lstStyle/>
          <a:p>
            <a:pPr algn="ctr" defTabSz="445485">
              <a:defRPr/>
            </a:pPr>
            <a:r>
              <a:rPr lang="pt-BR" sz="1600" kern="0" dirty="0">
                <a:solidFill>
                  <a:schemeClr val="bg1"/>
                </a:solidFill>
              </a:rPr>
              <a:t>É PRECISO FAZER DIFERENTE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0501" y="1525982"/>
            <a:ext cx="8772525" cy="1150327"/>
          </a:xfrm>
          <a:prstGeom prst="rect">
            <a:avLst/>
          </a:prstGeom>
          <a:solidFill>
            <a:srgbClr val="A6C8EB"/>
          </a:solidFill>
        </p:spPr>
        <p:txBody>
          <a:bodyPr wrap="square" anchor="ctr" anchorCtr="0">
            <a:noAutofit/>
          </a:bodyPr>
          <a:lstStyle/>
          <a:p>
            <a:pPr algn="ctr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pt-BR" altLang="pt-BR" sz="2200" cap="all" dirty="0">
                <a:latin typeface="+mj-lt"/>
                <a:ea typeface="+mj-ea"/>
                <a:cs typeface="+mj-cs"/>
              </a:rPr>
              <a:t>A </a:t>
            </a:r>
            <a:r>
              <a:rPr lang="pt-BR" altLang="pt-BR" sz="2200" b="1" cap="all" dirty="0">
                <a:latin typeface="+mj-lt"/>
                <a:ea typeface="+mj-ea"/>
                <a:cs typeface="+mj-cs"/>
              </a:rPr>
              <a:t>gestão municipal </a:t>
            </a:r>
            <a:r>
              <a:rPr lang="pt-BR" altLang="pt-BR" sz="2200" cap="all" dirty="0">
                <a:latin typeface="+mj-lt"/>
                <a:ea typeface="+mj-ea"/>
                <a:cs typeface="+mj-cs"/>
              </a:rPr>
              <a:t>está diante de</a:t>
            </a:r>
          </a:p>
          <a:p>
            <a:pPr algn="ctr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pt-BR" altLang="pt-BR" sz="2200" cap="all" dirty="0">
                <a:latin typeface="+mj-lt"/>
                <a:ea typeface="+mj-ea"/>
                <a:cs typeface="+mj-cs"/>
              </a:rPr>
              <a:t>Um cenário desafiador para governantes e gestores públicos</a:t>
            </a:r>
            <a:endParaRPr lang="pt-BR" sz="22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04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tângulo: Cantos Arredondados 117"/>
          <p:cNvSpPr/>
          <p:nvPr/>
        </p:nvSpPr>
        <p:spPr>
          <a:xfrm>
            <a:off x="311944" y="1220318"/>
            <a:ext cx="8568000" cy="3608857"/>
          </a:xfrm>
          <a:prstGeom prst="roundRect">
            <a:avLst>
              <a:gd name="adj" fmla="val 2021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4" name="Retângulo 133"/>
          <p:cNvSpPr/>
          <p:nvPr/>
        </p:nvSpPr>
        <p:spPr>
          <a:xfrm>
            <a:off x="-4337" y="4932589"/>
            <a:ext cx="9148337" cy="1785240"/>
          </a:xfrm>
          <a:prstGeom prst="rect">
            <a:avLst/>
          </a:prstGeom>
          <a:solidFill>
            <a:srgbClr val="A6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grpSp>
        <p:nvGrpSpPr>
          <p:cNvPr id="25" name="Agrupar 24"/>
          <p:cNvGrpSpPr/>
          <p:nvPr/>
        </p:nvGrpSpPr>
        <p:grpSpPr>
          <a:xfrm>
            <a:off x="2765060" y="1557165"/>
            <a:ext cx="5962649" cy="2371963"/>
            <a:chOff x="3547044" y="1718804"/>
            <a:chExt cx="7950199" cy="3162617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547044" y="2115996"/>
              <a:ext cx="7950199" cy="2765425"/>
            </a:xfrm>
            <a:prstGeom prst="rect">
              <a:avLst/>
            </a:prstGeom>
            <a:solidFill>
              <a:srgbClr val="D4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6781876" y="1718804"/>
              <a:ext cx="144356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cap="small" dirty="0"/>
                <a:t>2015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sz="2200" dirty="0"/>
              <a:t>é possível e necessário melhorar a produtividade do gasto</a:t>
            </a:r>
          </a:p>
        </p:txBody>
      </p:sp>
      <p:sp>
        <p:nvSpPr>
          <p:cNvPr id="14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23812" y="4963716"/>
            <a:ext cx="7002592" cy="16995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kern="0" cap="small" dirty="0">
                <a:ea typeface="ＭＳ Ｐゴシック" charset="-128"/>
                <a:cs typeface="Trebuchet MS" charset="0"/>
              </a:rPr>
              <a:t>Ganhos contínuos de produtividade na gestão pública são fundamentais. O momento é propício para </a:t>
            </a:r>
            <a:r>
              <a:rPr lang="pt-BR" sz="1600" b="1" kern="0" cap="small" dirty="0">
                <a:ea typeface="ＭＳ Ｐゴシック" charset="-128"/>
                <a:cs typeface="Trebuchet MS" charset="0"/>
              </a:rPr>
              <a:t>inovações na gestão </a:t>
            </a:r>
            <a:r>
              <a:rPr lang="pt-BR" sz="1600" kern="0" cap="small" dirty="0">
                <a:ea typeface="ＭＳ Ｐゴシック" charset="-128"/>
                <a:cs typeface="Trebuchet MS" charset="0"/>
              </a:rPr>
              <a:t>que ampliem a </a:t>
            </a:r>
            <a:r>
              <a:rPr lang="pt-BR" sz="1600" b="1" kern="0" cap="small" dirty="0">
                <a:ea typeface="ＭＳ Ｐゴシック" charset="-128"/>
                <a:cs typeface="Trebuchet MS" charset="0"/>
              </a:rPr>
              <a:t>produtividade do gasto e a eficiência das políticas públicas</a:t>
            </a:r>
            <a:r>
              <a:rPr lang="pt-BR" sz="1600" kern="0" cap="small" dirty="0">
                <a:ea typeface="ＭＳ Ｐゴシック" charset="-128"/>
                <a:cs typeface="Trebuchet MS" charset="0"/>
              </a:rPr>
              <a:t>. Há um déficit na gestão pública brasileira que permite ganhos em prazos relativamente curtos e o uso intensivo das tecnologias, inclusive de gestão, é chave neste processo.</a:t>
            </a:r>
            <a:endParaRPr lang="pt-BR" sz="1600" cap="small" dirty="0"/>
          </a:p>
        </p:txBody>
      </p:sp>
      <p:sp>
        <p:nvSpPr>
          <p:cNvPr id="5" name="Retângulo 4"/>
          <p:cNvSpPr/>
          <p:nvPr/>
        </p:nvSpPr>
        <p:spPr>
          <a:xfrm>
            <a:off x="687593" y="1247528"/>
            <a:ext cx="2549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kern="0" cap="small" dirty="0">
                <a:ea typeface="ＭＳ Ｐゴシック" charset="-128"/>
              </a:rPr>
              <a:t>Exemplo Ensino Fundamental I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3440143" y="2690881"/>
            <a:ext cx="4146902" cy="906453"/>
            <a:chOff x="4447156" y="3243121"/>
            <a:chExt cx="5529201" cy="1208602"/>
          </a:xfrm>
        </p:grpSpPr>
        <p:sp>
          <p:nvSpPr>
            <p:cNvPr id="67" name="Oval 19"/>
            <p:cNvSpPr>
              <a:spLocks noChangeArrowheads="1"/>
            </p:cNvSpPr>
            <p:nvPr/>
          </p:nvSpPr>
          <p:spPr bwMode="auto">
            <a:xfrm>
              <a:off x="7034781" y="3879708"/>
              <a:ext cx="66675" cy="66675"/>
            </a:xfrm>
            <a:prstGeom prst="ellipse">
              <a:avLst/>
            </a:prstGeom>
            <a:solidFill>
              <a:srgbClr val="6672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518718" y="4203558"/>
              <a:ext cx="66675" cy="66675"/>
            </a:xfrm>
            <a:prstGeom prst="ellipse">
              <a:avLst/>
            </a:prstGeom>
            <a:solidFill>
              <a:srgbClr val="3F3F3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9" name="Oval 21"/>
            <p:cNvSpPr>
              <a:spLocks noChangeArrowheads="1"/>
            </p:cNvSpPr>
            <p:nvPr/>
          </p:nvSpPr>
          <p:spPr bwMode="auto">
            <a:xfrm>
              <a:off x="6023543" y="3470133"/>
              <a:ext cx="66675" cy="66675"/>
            </a:xfrm>
            <a:prstGeom prst="ellipse">
              <a:avLst/>
            </a:prstGeom>
            <a:solidFill>
              <a:srgbClr val="E9710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8044431" y="3565383"/>
              <a:ext cx="66675" cy="66675"/>
            </a:xfrm>
            <a:prstGeom prst="ellipse">
              <a:avLst/>
            </a:prstGeom>
            <a:solidFill>
              <a:srgbClr val="0036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1" name="Oval 23"/>
            <p:cNvSpPr>
              <a:spLocks noChangeArrowheads="1"/>
            </p:cNvSpPr>
            <p:nvPr/>
          </p:nvSpPr>
          <p:spPr bwMode="auto">
            <a:xfrm>
              <a:off x="8550843" y="3555858"/>
              <a:ext cx="66675" cy="66675"/>
            </a:xfrm>
            <a:prstGeom prst="ellipse">
              <a:avLst/>
            </a:prstGeom>
            <a:solidFill>
              <a:srgbClr val="3D2A1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5494906" y="4236896"/>
              <a:ext cx="57150" cy="114300"/>
            </a:xfrm>
            <a:custGeom>
              <a:avLst/>
              <a:gdLst>
                <a:gd name="T0" fmla="*/ 36 w 36"/>
                <a:gd name="T1" fmla="*/ 0 h 72"/>
                <a:gd name="T2" fmla="*/ 36 w 36"/>
                <a:gd name="T3" fmla="*/ 72 h 72"/>
                <a:gd name="T4" fmla="*/ 0 w 36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lnTo>
                    <a:pt x="36" y="72"/>
                  </a:lnTo>
                  <a:lnTo>
                    <a:pt x="0" y="72"/>
                  </a:lnTo>
                </a:path>
              </a:pathLst>
            </a:custGeom>
            <a:noFill/>
            <a:ln w="9525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79" name="Line 31"/>
            <p:cNvSpPr>
              <a:spLocks noChangeShapeType="1"/>
            </p:cNvSpPr>
            <p:nvPr/>
          </p:nvSpPr>
          <p:spPr bwMode="auto">
            <a:xfrm flipH="1" flipV="1">
              <a:off x="7649143" y="3512996"/>
              <a:ext cx="428625" cy="85725"/>
            </a:xfrm>
            <a:prstGeom prst="line">
              <a:avLst/>
            </a:prstGeom>
            <a:noFill/>
            <a:ln w="9525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6248968" y="3962258"/>
              <a:ext cx="797228" cy="18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pt-BR" altLang="pt-BR" sz="900" b="1" dirty="0">
                  <a:latin typeface="Calibri" panose="020F0502020204030204" pitchFamily="34" charset="0"/>
                </a:rPr>
                <a:t>Teresina (PI)</a:t>
              </a:r>
              <a:endParaRPr lang="pt-BR" altLang="pt-BR" sz="1350" dirty="0"/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4447156" y="4267058"/>
              <a:ext cx="654025" cy="18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pt-BR" altLang="pt-BR" sz="900" b="1">
                  <a:latin typeface="Calibri" panose="020F0502020204030204" pitchFamily="34" charset="0"/>
                </a:rPr>
                <a:t>Contagem</a:t>
              </a:r>
              <a:endParaRPr lang="pt-BR" altLang="pt-BR" sz="1350"/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5132956" y="4267058"/>
              <a:ext cx="327013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pt-BR" altLang="pt-BR" sz="900" b="1" dirty="0">
                  <a:latin typeface="Calibri" panose="020F0502020204030204" pitchFamily="34" charset="0"/>
                </a:rPr>
                <a:t>(MG)</a:t>
              </a:r>
              <a:endParaRPr lang="pt-BR" altLang="pt-BR" sz="1350" dirty="0"/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5185342" y="3243121"/>
              <a:ext cx="914780" cy="18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pt-BR" altLang="pt-BR" sz="900" b="1" dirty="0">
                  <a:latin typeface="Calibri" panose="020F0502020204030204" pitchFamily="34" charset="0"/>
                </a:rPr>
                <a:t>Uberaba (MG)</a:t>
              </a:r>
              <a:endParaRPr lang="pt-BR" altLang="pt-BR" sz="1350" dirty="0"/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7150669" y="3374883"/>
              <a:ext cx="574944" cy="18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pt-BR" altLang="pt-BR" sz="900" b="1" dirty="0">
                  <a:latin typeface="Calibri" panose="020F0502020204030204" pitchFamily="34" charset="0"/>
                </a:rPr>
                <a:t>Diadema</a:t>
              </a:r>
              <a:endParaRPr lang="pt-BR" altLang="pt-BR" sz="1350" dirty="0"/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7752333" y="3374883"/>
              <a:ext cx="24793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pt-BR" altLang="pt-BR" sz="900" b="1" dirty="0">
                  <a:latin typeface="Calibri" panose="020F0502020204030204" pitchFamily="34" charset="0"/>
                </a:rPr>
                <a:t>(SP)</a:t>
              </a:r>
              <a:endParaRPr lang="pt-BR" altLang="pt-BR" sz="1350" dirty="0"/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8655619" y="3392346"/>
              <a:ext cx="480901" cy="18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pt-BR" altLang="pt-BR" sz="900" b="1" dirty="0">
                  <a:latin typeface="Calibri" panose="020F0502020204030204" pitchFamily="34" charset="0"/>
                </a:rPr>
                <a:t>Taboão</a:t>
              </a:r>
              <a:endParaRPr lang="pt-BR" altLang="pt-BR" sz="1350" dirty="0"/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9162031" y="3392346"/>
              <a:ext cx="814326" cy="18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pt-BR" altLang="pt-BR" sz="900" b="1">
                  <a:latin typeface="Calibri" panose="020F0502020204030204" pitchFamily="34" charset="0"/>
                </a:rPr>
                <a:t>da Serra (SP)</a:t>
              </a:r>
              <a:endParaRPr lang="pt-BR" altLang="pt-BR" sz="1350"/>
            </a:p>
          </p:txBody>
        </p:sp>
      </p:grpSp>
      <p:sp>
        <p:nvSpPr>
          <p:cNvPr id="91" name="Rectangle 43"/>
          <p:cNvSpPr>
            <a:spLocks noChangeArrowheads="1"/>
          </p:cNvSpPr>
          <p:nvPr/>
        </p:nvSpPr>
        <p:spPr bwMode="auto">
          <a:xfrm>
            <a:off x="6935819" y="3336198"/>
            <a:ext cx="7021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900" b="1" dirty="0">
                <a:latin typeface="Calibri" panose="020F0502020204030204" pitchFamily="34" charset="0"/>
              </a:rPr>
              <a:t>Blumenau (SC)</a:t>
            </a:r>
            <a:endParaRPr lang="pt-BR" altLang="pt-BR" sz="1350" dirty="0"/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4567665" y="2077707"/>
            <a:ext cx="83837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900" b="1" dirty="0">
                <a:latin typeface="Calibri" panose="020F0502020204030204" pitchFamily="34" charset="0"/>
              </a:rPr>
              <a:t>Florianópolis (SC)</a:t>
            </a:r>
            <a:endParaRPr lang="pt-BR" altLang="pt-BR" sz="1350" dirty="0"/>
          </a:p>
        </p:txBody>
      </p:sp>
      <p:sp>
        <p:nvSpPr>
          <p:cNvPr id="94" name="Rectangle 46"/>
          <p:cNvSpPr>
            <a:spLocks noChangeArrowheads="1"/>
          </p:cNvSpPr>
          <p:nvPr/>
        </p:nvSpPr>
        <p:spPr bwMode="auto">
          <a:xfrm>
            <a:off x="868393" y="3862453"/>
            <a:ext cx="48250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R$ 3.000</a:t>
            </a:r>
            <a:endParaRPr lang="pt-BR" altLang="pt-BR" sz="1350"/>
          </a:p>
        </p:txBody>
      </p:sp>
      <p:sp>
        <p:nvSpPr>
          <p:cNvPr id="95" name="Rectangle 47"/>
          <p:cNvSpPr>
            <a:spLocks noChangeArrowheads="1"/>
          </p:cNvSpPr>
          <p:nvPr/>
        </p:nvSpPr>
        <p:spPr bwMode="auto">
          <a:xfrm>
            <a:off x="877918" y="3621948"/>
            <a:ext cx="48250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R$ 4.000</a:t>
            </a:r>
            <a:endParaRPr lang="pt-BR" altLang="pt-BR" sz="1350"/>
          </a:p>
        </p:txBody>
      </p: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877918" y="3381442"/>
            <a:ext cx="48250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R$ 5.000</a:t>
            </a:r>
            <a:endParaRPr lang="pt-BR" altLang="pt-BR" sz="1350"/>
          </a:p>
        </p:txBody>
      </p:sp>
      <p:sp>
        <p:nvSpPr>
          <p:cNvPr id="97" name="Rectangle 49"/>
          <p:cNvSpPr>
            <a:spLocks noChangeArrowheads="1"/>
          </p:cNvSpPr>
          <p:nvPr/>
        </p:nvSpPr>
        <p:spPr bwMode="auto">
          <a:xfrm>
            <a:off x="877918" y="3139744"/>
            <a:ext cx="48250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R$ 6.000</a:t>
            </a:r>
            <a:endParaRPr lang="pt-BR" altLang="pt-BR" sz="1350"/>
          </a:p>
        </p:txBody>
      </p:sp>
      <p:sp>
        <p:nvSpPr>
          <p:cNvPr id="98" name="Rectangle 50"/>
          <p:cNvSpPr>
            <a:spLocks noChangeArrowheads="1"/>
          </p:cNvSpPr>
          <p:nvPr/>
        </p:nvSpPr>
        <p:spPr bwMode="auto">
          <a:xfrm>
            <a:off x="877918" y="2901619"/>
            <a:ext cx="48250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R$ 7.000</a:t>
            </a:r>
            <a:endParaRPr lang="pt-BR" altLang="pt-BR" sz="1350"/>
          </a:p>
        </p:txBody>
      </p:sp>
      <p:sp>
        <p:nvSpPr>
          <p:cNvPr id="99" name="Rectangle 51"/>
          <p:cNvSpPr>
            <a:spLocks noChangeArrowheads="1"/>
          </p:cNvSpPr>
          <p:nvPr/>
        </p:nvSpPr>
        <p:spPr bwMode="auto">
          <a:xfrm>
            <a:off x="877918" y="2661112"/>
            <a:ext cx="48250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R$ 8.000</a:t>
            </a:r>
            <a:endParaRPr lang="pt-BR" altLang="pt-BR" sz="1350"/>
          </a:p>
        </p:txBody>
      </p:sp>
      <p:sp>
        <p:nvSpPr>
          <p:cNvPr id="100" name="Rectangle 52"/>
          <p:cNvSpPr>
            <a:spLocks noChangeArrowheads="1"/>
          </p:cNvSpPr>
          <p:nvPr/>
        </p:nvSpPr>
        <p:spPr bwMode="auto">
          <a:xfrm>
            <a:off x="877918" y="2420607"/>
            <a:ext cx="48250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R$ 9.000</a:t>
            </a:r>
            <a:endParaRPr lang="pt-BR" altLang="pt-BR" sz="1350"/>
          </a:p>
        </p:txBody>
      </p:sp>
      <p:sp>
        <p:nvSpPr>
          <p:cNvPr id="101" name="Rectangle 53"/>
          <p:cNvSpPr>
            <a:spLocks noChangeArrowheads="1"/>
          </p:cNvSpPr>
          <p:nvPr/>
        </p:nvSpPr>
        <p:spPr bwMode="auto">
          <a:xfrm>
            <a:off x="810052" y="2180101"/>
            <a:ext cx="55143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R$ 10.000</a:t>
            </a:r>
            <a:endParaRPr lang="pt-BR" altLang="pt-BR" sz="1350"/>
          </a:p>
        </p:txBody>
      </p:sp>
      <p:sp>
        <p:nvSpPr>
          <p:cNvPr id="102" name="Rectangle 54"/>
          <p:cNvSpPr>
            <a:spLocks noChangeArrowheads="1"/>
          </p:cNvSpPr>
          <p:nvPr/>
        </p:nvSpPr>
        <p:spPr bwMode="auto">
          <a:xfrm>
            <a:off x="810052" y="1939594"/>
            <a:ext cx="55143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 dirty="0">
                <a:solidFill>
                  <a:srgbClr val="000000"/>
                </a:solidFill>
                <a:latin typeface="Calibri" panose="020F0502020204030204" pitchFamily="34" charset="0"/>
              </a:rPr>
              <a:t>R$ 11.000</a:t>
            </a:r>
            <a:endParaRPr lang="pt-BR" altLang="pt-BR" sz="1350" dirty="0"/>
          </a:p>
        </p:txBody>
      </p:sp>
      <p:sp>
        <p:nvSpPr>
          <p:cNvPr id="103" name="Rectangle 55"/>
          <p:cNvSpPr>
            <a:spLocks noChangeArrowheads="1"/>
          </p:cNvSpPr>
          <p:nvPr/>
        </p:nvSpPr>
        <p:spPr bwMode="auto">
          <a:xfrm>
            <a:off x="810052" y="1700278"/>
            <a:ext cx="55143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R$ 12.000</a:t>
            </a:r>
            <a:endParaRPr lang="pt-BR" altLang="pt-BR" sz="1350"/>
          </a:p>
        </p:txBody>
      </p:sp>
      <p:sp>
        <p:nvSpPr>
          <p:cNvPr id="104" name="Rectangle 56"/>
          <p:cNvSpPr>
            <a:spLocks noChangeArrowheads="1"/>
          </p:cNvSpPr>
          <p:nvPr/>
        </p:nvSpPr>
        <p:spPr bwMode="auto">
          <a:xfrm>
            <a:off x="1404173" y="4036285"/>
            <a:ext cx="6893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endParaRPr lang="pt-BR" altLang="pt-BR" sz="1350"/>
          </a:p>
        </p:txBody>
      </p:sp>
      <p:sp>
        <p:nvSpPr>
          <p:cNvPr id="105" name="Rectangle 57"/>
          <p:cNvSpPr>
            <a:spLocks noChangeArrowheads="1"/>
          </p:cNvSpPr>
          <p:nvPr/>
        </p:nvSpPr>
        <p:spPr bwMode="auto">
          <a:xfrm>
            <a:off x="1912570" y="4036285"/>
            <a:ext cx="17152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5,2</a:t>
            </a:r>
            <a:endParaRPr lang="pt-BR" altLang="pt-BR" sz="1350"/>
          </a:p>
        </p:txBody>
      </p:sp>
      <p:sp>
        <p:nvSpPr>
          <p:cNvPr id="106" name="Rectangle 58"/>
          <p:cNvSpPr>
            <a:spLocks noChangeArrowheads="1"/>
          </p:cNvSpPr>
          <p:nvPr/>
        </p:nvSpPr>
        <p:spPr bwMode="auto">
          <a:xfrm>
            <a:off x="2669807" y="4036285"/>
            <a:ext cx="17152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5,4</a:t>
            </a:r>
            <a:endParaRPr lang="pt-BR" altLang="pt-BR" sz="1350"/>
          </a:p>
        </p:txBody>
      </p:sp>
      <p:sp>
        <p:nvSpPr>
          <p:cNvPr id="107" name="Rectangle 59"/>
          <p:cNvSpPr>
            <a:spLocks noChangeArrowheads="1"/>
          </p:cNvSpPr>
          <p:nvPr/>
        </p:nvSpPr>
        <p:spPr bwMode="auto">
          <a:xfrm>
            <a:off x="3428236" y="4036285"/>
            <a:ext cx="17152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5,6</a:t>
            </a:r>
            <a:endParaRPr lang="pt-BR" altLang="pt-BR" sz="1350"/>
          </a:p>
        </p:txBody>
      </p:sp>
      <p:sp>
        <p:nvSpPr>
          <p:cNvPr id="108" name="Rectangle 60"/>
          <p:cNvSpPr>
            <a:spLocks noChangeArrowheads="1"/>
          </p:cNvSpPr>
          <p:nvPr/>
        </p:nvSpPr>
        <p:spPr bwMode="auto">
          <a:xfrm>
            <a:off x="4186663" y="4036285"/>
            <a:ext cx="17152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5,8</a:t>
            </a:r>
            <a:endParaRPr lang="pt-BR" altLang="pt-BR" sz="1350"/>
          </a:p>
        </p:txBody>
      </p:sp>
      <p:sp>
        <p:nvSpPr>
          <p:cNvPr id="109" name="Rectangle 61"/>
          <p:cNvSpPr>
            <a:spLocks noChangeArrowheads="1"/>
          </p:cNvSpPr>
          <p:nvPr/>
        </p:nvSpPr>
        <p:spPr bwMode="auto">
          <a:xfrm>
            <a:off x="4995098" y="4036285"/>
            <a:ext cx="6893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endParaRPr lang="pt-BR" altLang="pt-BR" sz="1350"/>
          </a:p>
        </p:txBody>
      </p:sp>
      <p:sp>
        <p:nvSpPr>
          <p:cNvPr id="110" name="Rectangle 62"/>
          <p:cNvSpPr>
            <a:spLocks noChangeArrowheads="1"/>
          </p:cNvSpPr>
          <p:nvPr/>
        </p:nvSpPr>
        <p:spPr bwMode="auto">
          <a:xfrm>
            <a:off x="5703520" y="4036285"/>
            <a:ext cx="17152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6,2</a:t>
            </a:r>
            <a:endParaRPr lang="pt-BR" altLang="pt-BR" sz="1350"/>
          </a:p>
        </p:txBody>
      </p:sp>
      <p:sp>
        <p:nvSpPr>
          <p:cNvPr id="111" name="Rectangle 63"/>
          <p:cNvSpPr>
            <a:spLocks noChangeArrowheads="1"/>
          </p:cNvSpPr>
          <p:nvPr/>
        </p:nvSpPr>
        <p:spPr bwMode="auto">
          <a:xfrm>
            <a:off x="6460757" y="4036285"/>
            <a:ext cx="17152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6,4</a:t>
            </a:r>
            <a:endParaRPr lang="pt-BR" altLang="pt-BR" sz="1350"/>
          </a:p>
        </p:txBody>
      </p:sp>
      <p:sp>
        <p:nvSpPr>
          <p:cNvPr id="112" name="Rectangle 64"/>
          <p:cNvSpPr>
            <a:spLocks noChangeArrowheads="1"/>
          </p:cNvSpPr>
          <p:nvPr/>
        </p:nvSpPr>
        <p:spPr bwMode="auto">
          <a:xfrm>
            <a:off x="7219186" y="4036285"/>
            <a:ext cx="17152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6,6</a:t>
            </a:r>
            <a:endParaRPr lang="pt-BR" altLang="pt-BR" sz="1350"/>
          </a:p>
        </p:txBody>
      </p:sp>
      <p:sp>
        <p:nvSpPr>
          <p:cNvPr id="113" name="Rectangle 65"/>
          <p:cNvSpPr>
            <a:spLocks noChangeArrowheads="1"/>
          </p:cNvSpPr>
          <p:nvPr/>
        </p:nvSpPr>
        <p:spPr bwMode="auto">
          <a:xfrm>
            <a:off x="7977613" y="4036285"/>
            <a:ext cx="17152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6,8</a:t>
            </a:r>
            <a:endParaRPr lang="pt-BR" altLang="pt-BR" sz="1350"/>
          </a:p>
        </p:txBody>
      </p:sp>
      <p:sp>
        <p:nvSpPr>
          <p:cNvPr id="114" name="Rectangle 66"/>
          <p:cNvSpPr>
            <a:spLocks noChangeArrowheads="1"/>
          </p:cNvSpPr>
          <p:nvPr/>
        </p:nvSpPr>
        <p:spPr bwMode="auto">
          <a:xfrm>
            <a:off x="8690798" y="4036285"/>
            <a:ext cx="6893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endParaRPr lang="pt-BR" altLang="pt-BR" sz="1350"/>
          </a:p>
        </p:txBody>
      </p:sp>
      <p:sp>
        <p:nvSpPr>
          <p:cNvPr id="116" name="Rectangle 68"/>
          <p:cNvSpPr>
            <a:spLocks noChangeArrowheads="1"/>
          </p:cNvSpPr>
          <p:nvPr/>
        </p:nvSpPr>
        <p:spPr bwMode="auto">
          <a:xfrm>
            <a:off x="3974732" y="4275601"/>
            <a:ext cx="22794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1050" dirty="0">
                <a:solidFill>
                  <a:srgbClr val="000000"/>
                </a:solidFill>
                <a:latin typeface="Calibri" panose="020F0502020204030204" pitchFamily="34" charset="0"/>
              </a:rPr>
              <a:t>IDEB do Ensino Fundamental I (municipal)</a:t>
            </a:r>
            <a:endParaRPr lang="pt-BR" altLang="pt-BR" sz="1050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1475611" y="1603576"/>
            <a:ext cx="1279922" cy="2325552"/>
            <a:chOff x="1827781" y="1780685"/>
            <a:chExt cx="1706563" cy="3100736"/>
          </a:xfrm>
        </p:grpSpPr>
        <p:grpSp>
          <p:nvGrpSpPr>
            <p:cNvPr id="132" name="Agrupar 131"/>
            <p:cNvGrpSpPr/>
            <p:nvPr/>
          </p:nvGrpSpPr>
          <p:grpSpPr>
            <a:xfrm>
              <a:off x="1827781" y="1780685"/>
              <a:ext cx="1706563" cy="3100736"/>
              <a:chOff x="-10939463" y="712440"/>
              <a:chExt cx="1706563" cy="3100736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-10939463" y="1047751"/>
                <a:ext cx="1706563" cy="2765425"/>
              </a:xfrm>
              <a:prstGeom prst="rect">
                <a:avLst/>
              </a:prstGeom>
              <a:solidFill>
                <a:srgbClr val="C8D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 dirty="0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-10280651" y="3487738"/>
                <a:ext cx="66675" cy="66675"/>
              </a:xfrm>
              <a:prstGeom prst="ellipse">
                <a:avLst/>
              </a:prstGeom>
              <a:solidFill>
                <a:srgbClr val="66723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-10280651" y="3382963"/>
                <a:ext cx="66675" cy="66675"/>
              </a:xfrm>
              <a:prstGeom prst="ellipse">
                <a:avLst/>
              </a:prstGeom>
              <a:solidFill>
                <a:srgbClr val="3F3F3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-10275888" y="3224213"/>
                <a:ext cx="57150" cy="57150"/>
              </a:xfrm>
              <a:prstGeom prst="ellipse">
                <a:avLst/>
              </a:prstGeom>
              <a:solidFill>
                <a:srgbClr val="E9710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-10275888" y="3224213"/>
                <a:ext cx="57150" cy="57150"/>
              </a:xfrm>
              <a:custGeom>
                <a:avLst/>
                <a:gdLst>
                  <a:gd name="T0" fmla="*/ 36 w 36"/>
                  <a:gd name="T1" fmla="*/ 18 h 36"/>
                  <a:gd name="T2" fmla="*/ 18 w 36"/>
                  <a:gd name="T3" fmla="*/ 36 h 36"/>
                  <a:gd name="T4" fmla="*/ 0 w 36"/>
                  <a:gd name="T5" fmla="*/ 18 h 36"/>
                  <a:gd name="T6" fmla="*/ 18 w 36"/>
                  <a:gd name="T7" fmla="*/ 0 h 36"/>
                  <a:gd name="T8" fmla="*/ 36 w 36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cubicBezTo>
                      <a:pt x="36" y="28"/>
                      <a:pt x="27" y="36"/>
                      <a:pt x="18" y="36"/>
                    </a:cubicBez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8" y="0"/>
                    </a:cubicBezTo>
                    <a:cubicBezTo>
                      <a:pt x="27" y="0"/>
                      <a:pt x="36" y="8"/>
                      <a:pt x="36" y="18"/>
                    </a:cubicBezTo>
                  </a:path>
                </a:pathLst>
              </a:custGeom>
              <a:noFill/>
              <a:ln w="9525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61" name="Oval 13"/>
              <p:cNvSpPr>
                <a:spLocks noChangeArrowheads="1"/>
              </p:cNvSpPr>
              <p:nvPr/>
            </p:nvSpPr>
            <p:spPr bwMode="auto">
              <a:xfrm>
                <a:off x="-10280651" y="3268663"/>
                <a:ext cx="66675" cy="66675"/>
              </a:xfrm>
              <a:prstGeom prst="ellipse">
                <a:avLst/>
              </a:prstGeom>
              <a:solidFill>
                <a:srgbClr val="00363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62" name="Oval 14"/>
              <p:cNvSpPr>
                <a:spLocks noChangeArrowheads="1"/>
              </p:cNvSpPr>
              <p:nvPr/>
            </p:nvSpPr>
            <p:spPr bwMode="auto">
              <a:xfrm>
                <a:off x="-10271126" y="3201988"/>
                <a:ext cx="57150" cy="57150"/>
              </a:xfrm>
              <a:prstGeom prst="ellipse">
                <a:avLst/>
              </a:prstGeom>
              <a:solidFill>
                <a:srgbClr val="3D2A1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63" name="Oval 15"/>
              <p:cNvSpPr>
                <a:spLocks noChangeArrowheads="1"/>
              </p:cNvSpPr>
              <p:nvPr/>
            </p:nvSpPr>
            <p:spPr bwMode="auto">
              <a:xfrm>
                <a:off x="-10271126" y="3201988"/>
                <a:ext cx="57150" cy="57150"/>
              </a:xfrm>
              <a:prstGeom prst="ellipse">
                <a:avLst/>
              </a:prstGeom>
              <a:noFill/>
              <a:ln w="9525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64" name="Oval 16"/>
              <p:cNvSpPr>
                <a:spLocks noChangeArrowheads="1"/>
              </p:cNvSpPr>
              <p:nvPr/>
            </p:nvSpPr>
            <p:spPr bwMode="auto">
              <a:xfrm>
                <a:off x="-10280651" y="3421063"/>
                <a:ext cx="66675" cy="66675"/>
              </a:xfrm>
              <a:prstGeom prst="ellipse">
                <a:avLst/>
              </a:prstGeom>
              <a:solidFill>
                <a:srgbClr val="FAA96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65" name="Oval 17"/>
              <p:cNvSpPr>
                <a:spLocks noChangeArrowheads="1"/>
              </p:cNvSpPr>
              <p:nvPr/>
            </p:nvSpPr>
            <p:spPr bwMode="auto">
              <a:xfrm>
                <a:off x="-10280651" y="2259013"/>
                <a:ext cx="66675" cy="66675"/>
              </a:xfrm>
              <a:prstGeom prst="ellipse">
                <a:avLst/>
              </a:prstGeom>
              <a:solidFill>
                <a:srgbClr val="8C8C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66" name="Oval 18"/>
              <p:cNvSpPr>
                <a:spLocks noChangeArrowheads="1"/>
              </p:cNvSpPr>
              <p:nvPr/>
            </p:nvSpPr>
            <p:spPr bwMode="auto">
              <a:xfrm>
                <a:off x="-10280651" y="3201988"/>
                <a:ext cx="66675" cy="66675"/>
              </a:xfrm>
              <a:prstGeom prst="ellipse">
                <a:avLst/>
              </a:prstGeom>
              <a:solidFill>
                <a:srgbClr val="8B351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50"/>
              </a:p>
            </p:txBody>
          </p:sp>
          <p:sp>
            <p:nvSpPr>
              <p:cNvPr id="121" name="Rectangle 36"/>
              <p:cNvSpPr>
                <a:spLocks noChangeArrowheads="1"/>
              </p:cNvSpPr>
              <p:nvPr/>
            </p:nvSpPr>
            <p:spPr bwMode="auto">
              <a:xfrm>
                <a:off x="-10812150" y="3363651"/>
                <a:ext cx="757237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3"/>
                <a:r>
                  <a:rPr lang="pt-BR" altLang="pt-BR" sz="450" b="1" dirty="0">
                    <a:latin typeface="Calibri" panose="020F0502020204030204" pitchFamily="34" charset="0"/>
                  </a:rPr>
                  <a:t>Contagem (MG)</a:t>
                </a:r>
                <a:endParaRPr lang="pt-BR" altLang="pt-BR" sz="450" dirty="0"/>
              </a:p>
            </p:txBody>
          </p:sp>
          <p:sp>
            <p:nvSpPr>
              <p:cNvPr id="122" name="Rectangle 38"/>
              <p:cNvSpPr>
                <a:spLocks noChangeArrowheads="1"/>
              </p:cNvSpPr>
              <p:nvPr/>
            </p:nvSpPr>
            <p:spPr bwMode="auto">
              <a:xfrm>
                <a:off x="-10751150" y="3215575"/>
                <a:ext cx="455253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3"/>
                <a:r>
                  <a:rPr lang="pt-BR" altLang="pt-BR" sz="450" b="1" dirty="0">
                    <a:latin typeface="Calibri" panose="020F0502020204030204" pitchFamily="34" charset="0"/>
                  </a:rPr>
                  <a:t>Uberaba (MG)</a:t>
                </a:r>
                <a:endParaRPr lang="pt-BR" altLang="pt-BR" sz="450" dirty="0"/>
              </a:p>
            </p:txBody>
          </p:sp>
          <p:sp>
            <p:nvSpPr>
              <p:cNvPr id="123" name="Rectangle 39"/>
              <p:cNvSpPr>
                <a:spLocks noChangeArrowheads="1"/>
              </p:cNvSpPr>
              <p:nvPr/>
            </p:nvSpPr>
            <p:spPr bwMode="auto">
              <a:xfrm>
                <a:off x="-10192260" y="3277663"/>
                <a:ext cx="706497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3"/>
                <a:r>
                  <a:rPr lang="pt-BR" altLang="pt-BR" sz="450" b="1" dirty="0">
                    <a:latin typeface="Calibri" panose="020F0502020204030204" pitchFamily="34" charset="0"/>
                  </a:rPr>
                  <a:t>Diadema (SP)</a:t>
                </a:r>
                <a:endParaRPr lang="pt-BR" altLang="pt-BR" sz="450" dirty="0"/>
              </a:p>
            </p:txBody>
          </p:sp>
          <p:sp>
            <p:nvSpPr>
              <p:cNvPr id="125" name="Rectangle 43"/>
              <p:cNvSpPr>
                <a:spLocks noChangeArrowheads="1"/>
              </p:cNvSpPr>
              <p:nvPr/>
            </p:nvSpPr>
            <p:spPr bwMode="auto">
              <a:xfrm>
                <a:off x="-10171674" y="3405303"/>
                <a:ext cx="463803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3"/>
                <a:r>
                  <a:rPr lang="pt-BR" altLang="pt-BR" sz="450" b="1" dirty="0">
                    <a:latin typeface="Calibri" panose="020F0502020204030204" pitchFamily="34" charset="0"/>
                  </a:rPr>
                  <a:t>Blumenau (SC)</a:t>
                </a:r>
                <a:endParaRPr lang="pt-BR" altLang="pt-BR" sz="450" dirty="0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-10179412" y="3052505"/>
                <a:ext cx="641201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3"/>
                <a:r>
                  <a:rPr lang="pt-BR" altLang="pt-BR" sz="450" b="1" dirty="0">
                    <a:latin typeface="Calibri" panose="020F0502020204030204" pitchFamily="34" charset="0"/>
                  </a:rPr>
                  <a:t>Campo Grande (MS)</a:t>
                </a:r>
                <a:endParaRPr lang="pt-BR" altLang="pt-BR" sz="450" dirty="0"/>
              </a:p>
            </p:txBody>
          </p:sp>
          <p:sp>
            <p:nvSpPr>
              <p:cNvPr id="128" name="Rectangle 44"/>
              <p:cNvSpPr>
                <a:spLocks noChangeArrowheads="1"/>
              </p:cNvSpPr>
              <p:nvPr/>
            </p:nvSpPr>
            <p:spPr bwMode="auto">
              <a:xfrm>
                <a:off x="-10196831" y="2162375"/>
                <a:ext cx="553571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3"/>
                <a:r>
                  <a:rPr lang="pt-BR" altLang="pt-BR" sz="450" b="1" dirty="0">
                    <a:latin typeface="Calibri" panose="020F0502020204030204" pitchFamily="34" charset="0"/>
                  </a:rPr>
                  <a:t>Florianópolis (SC)</a:t>
                </a:r>
                <a:endParaRPr lang="pt-BR" altLang="pt-BR" sz="450" dirty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auto">
              <a:xfrm>
                <a:off x="-10190790" y="3516051"/>
                <a:ext cx="39754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3"/>
                <a:r>
                  <a:rPr lang="pt-BR" altLang="pt-BR" sz="450" b="1" dirty="0">
                    <a:latin typeface="Calibri" panose="020F0502020204030204" pitchFamily="34" charset="0"/>
                  </a:rPr>
                  <a:t>Teresina (PI)</a:t>
                </a:r>
                <a:endParaRPr lang="pt-BR" altLang="pt-BR" sz="450" dirty="0"/>
              </a:p>
            </p:txBody>
          </p:sp>
          <p:sp>
            <p:nvSpPr>
              <p:cNvPr id="131" name="CaixaDeTexto 130"/>
              <p:cNvSpPr txBox="1"/>
              <p:nvPr/>
            </p:nvSpPr>
            <p:spPr>
              <a:xfrm>
                <a:off x="-10520334" y="712440"/>
                <a:ext cx="862582" cy="371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12" b="1" cap="small" dirty="0">
                    <a:solidFill>
                      <a:schemeClr val="accent5"/>
                    </a:solidFill>
                  </a:rPr>
                  <a:t>2009</a:t>
                </a:r>
              </a:p>
            </p:txBody>
          </p:sp>
        </p:grp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2587832" y="4217186"/>
              <a:ext cx="8162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pt-BR" altLang="pt-BR" sz="450" b="1" dirty="0">
                  <a:latin typeface="Calibri" panose="020F0502020204030204" pitchFamily="34" charset="0"/>
                </a:rPr>
                <a:t>Taboão da Serra (SP)</a:t>
              </a:r>
              <a:endParaRPr lang="pt-BR" altLang="pt-BR" sz="450" dirty="0"/>
            </a:p>
          </p:txBody>
        </p:sp>
      </p:grpSp>
      <p:sp>
        <p:nvSpPr>
          <p:cNvPr id="93" name="Rectangle 45"/>
          <p:cNvSpPr>
            <a:spLocks noChangeArrowheads="1"/>
          </p:cNvSpPr>
          <p:nvPr/>
        </p:nvSpPr>
        <p:spPr bwMode="auto">
          <a:xfrm>
            <a:off x="2806289" y="2931193"/>
            <a:ext cx="971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pt-BR" altLang="pt-BR" sz="900" b="1" dirty="0">
                <a:latin typeface="Calibri" panose="020F0502020204030204" pitchFamily="34" charset="0"/>
              </a:rPr>
              <a:t>Campo Grande (MS)</a:t>
            </a:r>
            <a:endParaRPr lang="pt-BR" altLang="pt-BR" sz="1350" dirty="0"/>
          </a:p>
        </p:txBody>
      </p:sp>
      <p:grpSp>
        <p:nvGrpSpPr>
          <p:cNvPr id="7" name="Agrupar 6"/>
          <p:cNvGrpSpPr/>
          <p:nvPr/>
        </p:nvGrpSpPr>
        <p:grpSpPr>
          <a:xfrm>
            <a:off x="1934274" y="2722351"/>
            <a:ext cx="116906" cy="116906"/>
            <a:chOff x="2439331" y="3280322"/>
            <a:chExt cx="155874" cy="155874"/>
          </a:xfrm>
        </p:grpSpPr>
        <p:sp>
          <p:nvSpPr>
            <p:cNvPr id="146" name="Oval 17"/>
            <p:cNvSpPr>
              <a:spLocks noChangeArrowheads="1"/>
            </p:cNvSpPr>
            <p:nvPr/>
          </p:nvSpPr>
          <p:spPr bwMode="auto">
            <a:xfrm>
              <a:off x="2483931" y="3324922"/>
              <a:ext cx="66675" cy="66675"/>
            </a:xfrm>
            <a:prstGeom prst="ellipse">
              <a:avLst/>
            </a:prstGeom>
            <a:solidFill>
              <a:srgbClr val="8C8C8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6" name="Elipse 5"/>
            <p:cNvSpPr/>
            <p:nvPr/>
          </p:nvSpPr>
          <p:spPr>
            <a:xfrm>
              <a:off x="2439331" y="3280322"/>
              <a:ext cx="155874" cy="155874"/>
            </a:xfrm>
            <a:prstGeom prst="ellipse">
              <a:avLst/>
            </a:prstGeom>
            <a:noFill/>
            <a:ln w="15875" cap="flat">
              <a:solidFill>
                <a:srgbClr val="C0000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1934101" y="3427953"/>
            <a:ext cx="116906" cy="116906"/>
            <a:chOff x="2439101" y="4225887"/>
            <a:chExt cx="155874" cy="155874"/>
          </a:xfrm>
        </p:grpSpPr>
        <p:sp>
          <p:nvSpPr>
            <p:cNvPr id="147" name="Oval 18"/>
            <p:cNvSpPr>
              <a:spLocks noChangeArrowheads="1"/>
            </p:cNvSpPr>
            <p:nvPr/>
          </p:nvSpPr>
          <p:spPr bwMode="auto">
            <a:xfrm>
              <a:off x="2483701" y="4270487"/>
              <a:ext cx="66675" cy="66675"/>
            </a:xfrm>
            <a:prstGeom prst="ellipse">
              <a:avLst/>
            </a:prstGeom>
            <a:solidFill>
              <a:srgbClr val="8B351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2439101" y="4225887"/>
              <a:ext cx="155874" cy="155874"/>
            </a:xfrm>
            <a:prstGeom prst="ellipse">
              <a:avLst/>
            </a:prstGeom>
            <a:noFill/>
            <a:ln w="15875" cap="flat">
              <a:solidFill>
                <a:srgbClr val="C0000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1934251" y="3589153"/>
            <a:ext cx="116906" cy="116906"/>
            <a:chOff x="2439302" y="4440820"/>
            <a:chExt cx="155874" cy="155874"/>
          </a:xfrm>
        </p:grpSpPr>
        <p:sp>
          <p:nvSpPr>
            <p:cNvPr id="145" name="Oval 16"/>
            <p:cNvSpPr>
              <a:spLocks noChangeArrowheads="1"/>
            </p:cNvSpPr>
            <p:nvPr/>
          </p:nvSpPr>
          <p:spPr bwMode="auto">
            <a:xfrm>
              <a:off x="2483902" y="4485420"/>
              <a:ext cx="66675" cy="66675"/>
            </a:xfrm>
            <a:prstGeom prst="ellipse">
              <a:avLst/>
            </a:prstGeom>
            <a:solidFill>
              <a:srgbClr val="FAA9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t-BR" sz="1350"/>
            </a:p>
          </p:txBody>
        </p:sp>
        <p:sp>
          <p:nvSpPr>
            <p:cNvPr id="126" name="Elipse 125"/>
            <p:cNvSpPr/>
            <p:nvPr/>
          </p:nvSpPr>
          <p:spPr>
            <a:xfrm>
              <a:off x="2439302" y="4440820"/>
              <a:ext cx="155874" cy="155874"/>
            </a:xfrm>
            <a:prstGeom prst="ellipse">
              <a:avLst/>
            </a:prstGeom>
            <a:noFill/>
            <a:ln w="15875" cap="flat">
              <a:solidFill>
                <a:srgbClr val="C0000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  <p:sp>
        <p:nvSpPr>
          <p:cNvPr id="133" name="Rectangle 64"/>
          <p:cNvSpPr>
            <a:spLocks noChangeArrowheads="1"/>
          </p:cNvSpPr>
          <p:nvPr/>
        </p:nvSpPr>
        <p:spPr bwMode="auto">
          <a:xfrm rot="16200000" flipH="1">
            <a:off x="-562577" y="2754265"/>
            <a:ext cx="23168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/>
            <a:r>
              <a:rPr lang="pt-BR" altLang="pt-BR" sz="1050" dirty="0">
                <a:latin typeface="Calibri" panose="020F0502020204030204" pitchFamily="34" charset="0"/>
              </a:rPr>
              <a:t>Investimento por aluno do Ensino Fundamental</a:t>
            </a:r>
            <a:endParaRPr lang="pt-BR" altLang="pt-BR" sz="1050" dirty="0"/>
          </a:p>
        </p:txBody>
      </p:sp>
      <p:sp>
        <p:nvSpPr>
          <p:cNvPr id="137" name="CaixaDeTexto 136"/>
          <p:cNvSpPr txBox="1"/>
          <p:nvPr/>
        </p:nvSpPr>
        <p:spPr>
          <a:xfrm>
            <a:off x="349485" y="4596049"/>
            <a:ext cx="5451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/>
              <a:t>Macroplan com base nos dados do INEP e Sistema de Informações sobre Orçamentos Públicos em Educação (SIOPE)</a:t>
            </a:r>
          </a:p>
        </p:txBody>
      </p:sp>
      <p:pic>
        <p:nvPicPr>
          <p:cNvPr id="115" name="Imagem 11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828" y="1327817"/>
            <a:ext cx="188765" cy="164023"/>
          </a:xfrm>
          <a:prstGeom prst="rect">
            <a:avLst/>
          </a:prstGeom>
        </p:spPr>
      </p:pic>
      <p:sp>
        <p:nvSpPr>
          <p:cNvPr id="117" name="CaixaDeTexto 116"/>
          <p:cNvSpPr txBox="1"/>
          <p:nvPr/>
        </p:nvSpPr>
        <p:spPr>
          <a:xfrm>
            <a:off x="1509670" y="1560719"/>
            <a:ext cx="10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small" dirty="0"/>
              <a:t>2009</a:t>
            </a:r>
          </a:p>
        </p:txBody>
      </p:sp>
      <p:pic>
        <p:nvPicPr>
          <p:cNvPr id="124" name="Imagem 12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807"/>
          <a:stretch/>
        </p:blipFill>
        <p:spPr>
          <a:xfrm>
            <a:off x="0" y="5082849"/>
            <a:ext cx="1757136" cy="145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7153 -0.10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8299 -0.1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53837 -0.075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48" grpId="0" build="p"/>
      <p:bldP spid="91" grpId="0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/>
          <p:cNvSpPr/>
          <p:nvPr/>
        </p:nvSpPr>
        <p:spPr>
          <a:xfrm>
            <a:off x="583038" y="1410040"/>
            <a:ext cx="8151387" cy="504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rtlCol="0" anchor="ctr"/>
          <a:lstStyle/>
          <a:p>
            <a:r>
              <a:rPr lang="pt-BR" sz="1400" cap="all" dirty="0">
                <a:solidFill>
                  <a:schemeClr val="tx1"/>
                </a:solidFill>
              </a:rPr>
              <a:t>O cenário de bonança dificilmente se repetirá, pelo menos no médio prazo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70" y="1580147"/>
            <a:ext cx="208937" cy="178901"/>
          </a:xfrm>
          <a:prstGeom prst="rect">
            <a:avLst/>
          </a:prstGeom>
        </p:spPr>
      </p:pic>
      <p:sp>
        <p:nvSpPr>
          <p:cNvPr id="11" name="Retângulo: Cantos Arredondados 10"/>
          <p:cNvSpPr/>
          <p:nvPr/>
        </p:nvSpPr>
        <p:spPr>
          <a:xfrm>
            <a:off x="583038" y="2061558"/>
            <a:ext cx="8151387" cy="504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rtlCol="0" anchor="ctr"/>
          <a:lstStyle/>
          <a:p>
            <a:pPr marL="249338" indent="-249338">
              <a:lnSpc>
                <a:spcPct val="130000"/>
              </a:lnSpc>
            </a:pPr>
            <a:r>
              <a:rPr lang="pt-BR" sz="1400" cap="all" dirty="0">
                <a:solidFill>
                  <a:schemeClr val="tx1"/>
                </a:solidFill>
              </a:rPr>
              <a:t>A situação atual nos levará a repensar o tamanho do Estado e seu papel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70" y="2247521"/>
            <a:ext cx="208937" cy="178901"/>
          </a:xfrm>
          <a:prstGeom prst="rect">
            <a:avLst/>
          </a:prstGeom>
        </p:spPr>
      </p:pic>
      <p:sp>
        <p:nvSpPr>
          <p:cNvPr id="12" name="Retângulo: Cantos Arredondados 11"/>
          <p:cNvSpPr/>
          <p:nvPr/>
        </p:nvSpPr>
        <p:spPr>
          <a:xfrm>
            <a:off x="583038" y="2713076"/>
            <a:ext cx="8151387" cy="504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rtlCol="0" anchor="ctr"/>
          <a:lstStyle/>
          <a:p>
            <a:pPr marL="249338" indent="-249338">
              <a:lnSpc>
                <a:spcPct val="130000"/>
              </a:lnSpc>
            </a:pPr>
            <a:r>
              <a:rPr lang="pt-BR" sz="1400" cap="all" dirty="0">
                <a:solidFill>
                  <a:schemeClr val="tx1"/>
                </a:solidFill>
              </a:rPr>
              <a:t>Os gestores públicos terão que se acostumar a gerir a escassez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70" y="2884219"/>
            <a:ext cx="208937" cy="178901"/>
          </a:xfrm>
          <a:prstGeom prst="rect">
            <a:avLst/>
          </a:prstGeom>
        </p:spPr>
      </p:pic>
      <p:sp>
        <p:nvSpPr>
          <p:cNvPr id="13" name="Retângulo: Cantos Arredondados 12"/>
          <p:cNvSpPr/>
          <p:nvPr/>
        </p:nvSpPr>
        <p:spPr>
          <a:xfrm>
            <a:off x="583038" y="3364595"/>
            <a:ext cx="8151387" cy="1226418"/>
          </a:xfrm>
          <a:prstGeom prst="roundRect">
            <a:avLst>
              <a:gd name="adj" fmla="val 5372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rtlCol="0" anchor="ctr"/>
          <a:lstStyle/>
          <a:p>
            <a:pPr marL="249338" indent="-249338">
              <a:lnSpc>
                <a:spcPct val="130000"/>
              </a:lnSpc>
              <a:spcBef>
                <a:spcPts val="225"/>
              </a:spcBef>
            </a:pPr>
            <a:r>
              <a:rPr lang="pt-BR" sz="1400" cap="all" dirty="0">
                <a:solidFill>
                  <a:schemeClr val="tx1"/>
                </a:solidFill>
              </a:rPr>
              <a:t>Os Prefeitos enfrentarão uma situação fiscal desafiadora</a:t>
            </a:r>
          </a:p>
          <a:p>
            <a:pPr marL="133347" lvl="1" indent="-133347">
              <a:lnSpc>
                <a:spcPct val="130000"/>
              </a:lnSpc>
              <a:spcBef>
                <a:spcPts val="2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/>
                </a:solidFill>
              </a:rPr>
              <a:t>Menos espaço para investimento com recursos próprios </a:t>
            </a:r>
          </a:p>
          <a:p>
            <a:pPr marL="133347" lvl="1" indent="-133347">
              <a:lnSpc>
                <a:spcPct val="130000"/>
              </a:lnSpc>
              <a:spcBef>
                <a:spcPts val="2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/>
                </a:solidFill>
              </a:rPr>
              <a:t>Custeio em elevação devido a investimentos feitos sem avaliação do impacto</a:t>
            </a:r>
          </a:p>
          <a:p>
            <a:pPr marL="133347" lvl="1" indent="-133347">
              <a:lnSpc>
                <a:spcPct val="130000"/>
              </a:lnSpc>
              <a:spcBef>
                <a:spcPts val="225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/>
                </a:solidFill>
              </a:rPr>
              <a:t>Pressão das corporações por garantia de benefícios</a:t>
            </a:r>
            <a:endParaRPr lang="pt-BR" sz="1200" cap="all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4932589"/>
            <a:ext cx="9144000" cy="1785240"/>
          </a:xfrm>
          <a:prstGeom prst="rect">
            <a:avLst/>
          </a:prstGeom>
          <a:solidFill>
            <a:srgbClr val="A6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marL="1524000"/>
            <a:r>
              <a:rPr lang="pt-BR" sz="2000" cap="small" dirty="0">
                <a:solidFill>
                  <a:schemeClr val="tx1"/>
                </a:solidFill>
              </a:rPr>
              <a:t>Esta é uma oportunidade para aumentar a eficiência, reduzir desperdícios e reinventar a forma de prestar serviços. Na prática, isso requer construção de uma agenda integrada e propositiva que indique novos caminhos para a solução de problemas comuns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21469" y="871539"/>
            <a:ext cx="5479256" cy="735547"/>
          </a:xfrm>
        </p:spPr>
        <p:txBody>
          <a:bodyPr/>
          <a:lstStyle/>
          <a:p>
            <a:r>
              <a:rPr lang="pt-BR" dirty="0"/>
              <a:t>Em Síntese!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70" y="3484224"/>
            <a:ext cx="208937" cy="178901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807"/>
          <a:stretch/>
        </p:blipFill>
        <p:spPr>
          <a:xfrm>
            <a:off x="0" y="5082849"/>
            <a:ext cx="1757136" cy="145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9526"/>
            <a:ext cx="9144000" cy="6886575"/>
          </a:xfrm>
          <a:prstGeom prst="rect">
            <a:avLst/>
          </a:prstGeom>
          <a:solidFill>
            <a:srgbClr val="C9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 r="15663" b="2270"/>
          <a:stretch/>
        </p:blipFill>
        <p:spPr>
          <a:xfrm>
            <a:off x="3770817" y="0"/>
            <a:ext cx="5373183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90800" y="-9526"/>
            <a:ext cx="6553200" cy="6867526"/>
          </a:xfrm>
          <a:prstGeom prst="rect">
            <a:avLst/>
          </a:prstGeom>
          <a:solidFill>
            <a:srgbClr val="C9DEF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4533901"/>
            <a:ext cx="9144000" cy="1457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0" rtlCol="0" anchor="ctr"/>
          <a:lstStyle/>
          <a:p>
            <a:pPr>
              <a:spcBef>
                <a:spcPts val="2250"/>
              </a:spcBef>
            </a:pPr>
            <a:r>
              <a:rPr lang="pt-BR" sz="2800" cap="small" dirty="0">
                <a:solidFill>
                  <a:schemeClr val="bg1"/>
                </a:solidFill>
              </a:rPr>
              <a:t>O Governo do Estado de Goiás estruturou a                    </a:t>
            </a:r>
            <a:r>
              <a:rPr lang="pt-BR" sz="2800" b="1" cap="small" dirty="0">
                <a:solidFill>
                  <a:schemeClr val="bg1"/>
                </a:solidFill>
              </a:rPr>
              <a:t>Aliança Municipal pela Competitividade </a:t>
            </a:r>
            <a:endParaRPr lang="pt-BR" sz="2800" cap="small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70" y="2665997"/>
            <a:ext cx="208937" cy="178901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70" y="3689288"/>
            <a:ext cx="208937" cy="1789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06" y="4678532"/>
            <a:ext cx="714287" cy="554009"/>
          </a:xfrm>
          <a:prstGeom prst="rect">
            <a:avLst/>
          </a:prstGeom>
        </p:spPr>
      </p:pic>
      <p:sp>
        <p:nvSpPr>
          <p:cNvPr id="9" name="Retângulo: Cantos Arredondados 8"/>
          <p:cNvSpPr/>
          <p:nvPr/>
        </p:nvSpPr>
        <p:spPr>
          <a:xfrm>
            <a:off x="583038" y="1238590"/>
            <a:ext cx="8151387" cy="82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rtlCol="0" anchor="ctr"/>
          <a:lstStyle/>
          <a:p>
            <a:pPr>
              <a:spcBef>
                <a:spcPts val="2250"/>
              </a:spcBef>
            </a:pPr>
            <a:r>
              <a:rPr lang="pt-BR" sz="2000" cap="small" dirty="0">
                <a:solidFill>
                  <a:schemeClr val="tx1"/>
                </a:solidFill>
              </a:rPr>
              <a:t>Para fazer frente aos desafios da escassez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470" y="1589672"/>
            <a:ext cx="208937" cy="178901"/>
          </a:xfrm>
          <a:prstGeom prst="rect">
            <a:avLst/>
          </a:prstGeom>
        </p:spPr>
      </p:pic>
      <p:sp>
        <p:nvSpPr>
          <p:cNvPr id="12" name="Retângulo: Cantos Arredondados 11"/>
          <p:cNvSpPr/>
          <p:nvPr/>
        </p:nvSpPr>
        <p:spPr>
          <a:xfrm>
            <a:off x="583038" y="2322498"/>
            <a:ext cx="8151387" cy="82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rtlCol="0" anchor="ctr"/>
          <a:lstStyle/>
          <a:p>
            <a:pPr>
              <a:spcBef>
                <a:spcPts val="2250"/>
              </a:spcBef>
            </a:pPr>
            <a:r>
              <a:rPr lang="pt-BR" sz="2000" cap="small" dirty="0">
                <a:solidFill>
                  <a:schemeClr val="tx1"/>
                </a:solidFill>
              </a:rPr>
              <a:t>ampliar a capacidade de resposta às demandas da sociedade</a:t>
            </a:r>
          </a:p>
        </p:txBody>
      </p:sp>
      <p:sp>
        <p:nvSpPr>
          <p:cNvPr id="13" name="Retângulo: Cantos Arredondados 12"/>
          <p:cNvSpPr/>
          <p:nvPr/>
        </p:nvSpPr>
        <p:spPr>
          <a:xfrm>
            <a:off x="583038" y="3344332"/>
            <a:ext cx="8151387" cy="82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rtlCol="0" anchor="ctr"/>
          <a:lstStyle/>
          <a:p>
            <a:pPr>
              <a:spcBef>
                <a:spcPts val="2250"/>
              </a:spcBef>
            </a:pPr>
            <a:r>
              <a:rPr lang="pt-BR" sz="2000" cap="small" dirty="0">
                <a:solidFill>
                  <a:schemeClr val="tx1"/>
                </a:solidFill>
              </a:rPr>
              <a:t>permitir que a competitividade do estado continue a avançar em importantes indicadores, mesmo no ambiente de crise</a:t>
            </a:r>
          </a:p>
        </p:txBody>
      </p:sp>
    </p:spTree>
    <p:extLst>
      <p:ext uri="{BB962C8B-B14F-4D97-AF65-F5344CB8AC3E}">
        <p14:creationId xmlns:p14="http://schemas.microsoft.com/office/powerpoint/2010/main" val="26474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3_Tema do Office">
  <a:themeElements>
    <a:clrScheme name="Gov_Go">
      <a:dk1>
        <a:sysClr val="windowText" lastClr="000000"/>
      </a:dk1>
      <a:lt1>
        <a:sysClr val="window" lastClr="FFFFFF"/>
      </a:lt1>
      <a:dk2>
        <a:srgbClr val="0F4A86"/>
      </a:dk2>
      <a:lt2>
        <a:srgbClr val="2986E5"/>
      </a:lt2>
      <a:accent1>
        <a:srgbClr val="E88D18"/>
      </a:accent1>
      <a:accent2>
        <a:srgbClr val="E52B36"/>
      </a:accent2>
      <a:accent3>
        <a:srgbClr val="69A11A"/>
      </a:accent3>
      <a:accent4>
        <a:srgbClr val="9A9B9D"/>
      </a:accent4>
      <a:accent5>
        <a:srgbClr val="F8F8F8"/>
      </a:accent5>
      <a:accent6>
        <a:srgbClr val="FFFFFF"/>
      </a:accent6>
      <a:hlink>
        <a:srgbClr val="01456B"/>
      </a:hlink>
      <a:folHlink>
        <a:srgbClr val="10A7FC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7859E182456146BF13B2A8CD1930D5" ma:contentTypeVersion="0" ma:contentTypeDescription="Crie um novo documento." ma:contentTypeScope="" ma:versionID="e2a3e83ec2f81c690b857c8e944aae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254facfb49158516141f197332d4c7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F95C00-684F-4F58-A3FE-59A859310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5BFA96-6F08-407A-9A2A-CDA014524A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8A9652-9041-4298-A036-DC02CD50BE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13281</TotalTime>
  <Words>1984</Words>
  <Application>Microsoft Office PowerPoint</Application>
  <PresentationFormat>Apresentação na tela (4:3)</PresentationFormat>
  <Paragraphs>227</Paragraphs>
  <Slides>19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ＭＳ Ｐゴシック</vt:lpstr>
      <vt:lpstr>Agency FB</vt:lpstr>
      <vt:lpstr>Arial</vt:lpstr>
      <vt:lpstr>Calibri</vt:lpstr>
      <vt:lpstr>Courier New</vt:lpstr>
      <vt:lpstr>Times New Roman</vt:lpstr>
      <vt:lpstr>Trebuchet MS</vt:lpstr>
      <vt:lpstr>Tw Cen MT</vt:lpstr>
      <vt:lpstr>Wingdings</vt:lpstr>
      <vt:lpstr>3_Tema do Office</vt:lpstr>
      <vt:lpstr>Apresentação do PowerPoint</vt:lpstr>
      <vt:lpstr>O país passa por uma de suas maiores crises</vt:lpstr>
      <vt:lpstr>Competitividade dos estados</vt:lpstr>
      <vt:lpstr>Principais Marcos do GMCI</vt:lpstr>
      <vt:lpstr>os gestores municipais também encontraram em 2017 um cenário distinto dos ciclos anteriores, com escassez estrutural de recursos financeiros e com uma sociedade cada vez mais exigente</vt:lpstr>
      <vt:lpstr>OS DESAFIOS DA GESTÃO MUNICIPAL</vt:lpstr>
      <vt:lpstr>é possível e necessário melhorar a produtividade do gasto</vt:lpstr>
      <vt:lpstr>Em Síntese!</vt:lpstr>
      <vt:lpstr>Apresentação do PowerPoint</vt:lpstr>
      <vt:lpstr>Aliança Municipal pela Competitividade</vt:lpstr>
      <vt:lpstr>Objetivos da Aliança</vt:lpstr>
      <vt:lpstr>Aliança Municipal pela Competitividade Quadro Síntese</vt:lpstr>
      <vt:lpstr>Desafios e Metas Mobilizadoras da Aliança Municipal pela Competitividade</vt:lpstr>
      <vt:lpstr>Segmentação dos Municípios Grupo Prioritário</vt:lpstr>
      <vt:lpstr>Segmentação dos Municípios  Grupo Focal</vt:lpstr>
      <vt:lpstr>Instrumentos</vt:lpstr>
      <vt:lpstr>Preparação do Governo do Estado para execução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Governador Nova Versão</dc:title>
  <dc:creator>Ana Guerrini</dc:creator>
  <cp:lastModifiedBy>Gustavo Morelli</cp:lastModifiedBy>
  <cp:revision>1166</cp:revision>
  <dcterms:created xsi:type="dcterms:W3CDTF">2015-08-25T21:10:01Z</dcterms:created>
  <dcterms:modified xsi:type="dcterms:W3CDTF">2017-03-30T13:56:39Z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0x010100347859E182456146BF13B2A8CD1930D5</vt:lpwstr>
  </property>
  <property fmtid="{D5CDD505-2E9C-101B-9397-08002B2CF9AE}" pid="4" name="_dlc_DocIdItemGuid">
    <vt:lpwstr>47a18b6b-9c9e-4b63-a665-201659823af6</vt:lpwstr>
  </property>
</Properties>
</file>